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Default ContentType="image/jpg" Extension="jpg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22" Target="slides/slide17.xml" Type="http://schemas.openxmlformats.org/officeDocument/2006/relationships/slide"/><Relationship Id="rId23" Target="slides/slide18.xml" Type="http://schemas.openxmlformats.org/officeDocument/2006/relationships/slide"/><Relationship Id="rId24" Target="slides/slide19.xml" Type="http://schemas.openxmlformats.org/officeDocument/2006/relationships/slide"/><Relationship Id="rId25" Target="slides/slide20.xml" Type="http://schemas.openxmlformats.org/officeDocument/2006/relationships/slide"/><Relationship Id="rId26" Target="slides/slide21.xml" Type="http://schemas.openxmlformats.org/officeDocument/2006/relationships/slide"/><Relationship Id="rId27" Target="slides/slide22.xml" Type="http://schemas.openxmlformats.org/officeDocument/2006/relationships/slide"/><Relationship Id="rId28" Target="slides/slide23.xml" Type="http://schemas.openxmlformats.org/officeDocument/2006/relationships/slide"/><Relationship Id="rId29" Target="slides/slide24.xml" Type="http://schemas.openxmlformats.org/officeDocument/2006/relationships/slide"/><Relationship Id="rId30" Target="slides/slide25.xml" Type="http://schemas.openxmlformats.org/officeDocument/2006/relationships/slide"/><Relationship Id="rId31" Target="slides/slide26.xml" Type="http://schemas.openxmlformats.org/officeDocument/2006/relationships/slide"/><Relationship Id="rId32" Target="slides/slide27.xml" Type="http://schemas.openxmlformats.org/officeDocument/2006/relationships/slide"/><Relationship Id="rId33" Target="slides/slide28.xml" Type="http://schemas.openxmlformats.org/officeDocument/2006/relationships/slide"/><Relationship Id="rId34" Target="slides/slide29.xml" Type="http://schemas.openxmlformats.org/officeDocument/2006/relationships/slide"/><Relationship Id="rId35" Target="slides/slide30.xml" Type="http://schemas.openxmlformats.org/officeDocument/2006/relationships/slide"/><Relationship Id="rId36" Target="slides/slide31.xml" Type="http://schemas.openxmlformats.org/officeDocument/2006/relationships/slide"/><Relationship Id="rId37" Target="slides/slide32.xml" Type="http://schemas.openxmlformats.org/officeDocument/2006/relationships/slide"/><Relationship Id="rId38" Target="slides/slide33.xml" Type="http://schemas.openxmlformats.org/officeDocument/2006/relationships/slide"/><Relationship Id="rId39" Target="slides/slide34.xml" Type="http://schemas.openxmlformats.org/officeDocument/2006/relationships/slide"/><Relationship Id="rId40" Target="slides/slide35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10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1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12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g" Type="http://schemas.openxmlformats.org/officeDocument/2006/relationships/image"/></Relationships>

</file>

<file path=ppt/slides/_rels/slide13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14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15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16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17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18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19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2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20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2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22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23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24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25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jpg" Type="http://schemas.openxmlformats.org/officeDocument/2006/relationships/image"/></Relationships>

</file>

<file path=ppt/slides/_rels/slide26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27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28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29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3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30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3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32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33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34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35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http://www.ctdol.state.ct.us/lmi" TargetMode="External" Type="http://schemas.openxmlformats.org/officeDocument/2006/relationships/hyperlink"/><Relationship Id="rId3" Target="http://www.facebook.com/ctlmi" TargetMode="External" Type="http://schemas.openxmlformats.org/officeDocument/2006/relationships/hyperlink"/><Relationship Id="rId4" Target="mailto:@DOL_Research" TargetMode="External" Type="http://schemas.openxmlformats.org/officeDocument/2006/relationships/hyperlink"/><Relationship Id="rId5" Target="mailto:Krzyzek@ct.gov" TargetMode="External" Type="http://schemas.openxmlformats.org/officeDocument/2006/relationships/hyperlink"/></Relationships>

</file>

<file path=ppt/slides/_rels/slide4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5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6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7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8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9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498863" y="2111407"/>
            <a:ext cx="5151884" cy="639570"/>
          </a:xfrm>
          <a:prstGeom prst="rect">
            <a:avLst/>
          </a:prstGeom>
        </p:spPr>
        <p:txBody>
          <a:bodyPr bIns="0" lIns="0" rIns="0" rtlCol="0" tIns="31273" wrap="square">
            <a:noAutofit/>
          </a:bodyPr>
          <a:lstStyle/>
          <a:p>
            <a:pPr marL="12700">
              <a:lnSpc>
                <a:spcPts val="4925"/>
              </a:lnSpc>
            </a:pPr>
            <a:r>
              <a:rPr dirty="0" smtClean="0" spc="-11" sz="4850">
                <a:latin typeface="Calibri"/>
                <a:cs typeface="Calibri"/>
              </a:rPr>
              <a:t>H</a:t>
            </a:r>
            <a:r>
              <a:rPr dirty="0" smtClean="0" spc="-11" sz="4850">
                <a:latin typeface="Calibri"/>
                <a:cs typeface="Calibri"/>
              </a:rPr>
              <a:t>e</a:t>
            </a:r>
            <a:r>
              <a:rPr dirty="0" smtClean="0" spc="-11" sz="4850">
                <a:latin typeface="Calibri"/>
                <a:cs typeface="Calibri"/>
              </a:rPr>
              <a:t>l</a:t>
            </a:r>
            <a:r>
              <a:rPr dirty="0" smtClean="0" spc="-11" sz="4850">
                <a:latin typeface="Calibri"/>
                <a:cs typeface="Calibri"/>
              </a:rPr>
              <a:t>p</a:t>
            </a:r>
            <a:r>
              <a:rPr dirty="0" smtClean="0" spc="-11" sz="4850">
                <a:latin typeface="Calibri"/>
                <a:cs typeface="Calibri"/>
              </a:rPr>
              <a:t> </a:t>
            </a:r>
            <a:r>
              <a:rPr dirty="0" smtClean="0" spc="-11" sz="4850">
                <a:latin typeface="Calibri"/>
                <a:cs typeface="Calibri"/>
              </a:rPr>
              <a:t>W</a:t>
            </a:r>
            <a:r>
              <a:rPr dirty="0" smtClean="0" spc="-11" sz="4850">
                <a:latin typeface="Calibri"/>
                <a:cs typeface="Calibri"/>
              </a:rPr>
              <a:t>a</a:t>
            </a:r>
            <a:r>
              <a:rPr dirty="0" smtClean="0" spc="-11" sz="4850">
                <a:latin typeface="Calibri"/>
                <a:cs typeface="Calibri"/>
              </a:rPr>
              <a:t>n</a:t>
            </a:r>
            <a:r>
              <a:rPr dirty="0" smtClean="0" spc="-11" sz="4850">
                <a:latin typeface="Calibri"/>
                <a:cs typeface="Calibri"/>
              </a:rPr>
              <a:t>t</a:t>
            </a:r>
            <a:r>
              <a:rPr dirty="0" smtClean="0" spc="-11" sz="4850">
                <a:latin typeface="Calibri"/>
                <a:cs typeface="Calibri"/>
              </a:rPr>
              <a:t>e</a:t>
            </a:r>
            <a:r>
              <a:rPr dirty="0" smtClean="0" spc="-11" sz="4850">
                <a:latin typeface="Calibri"/>
                <a:cs typeface="Calibri"/>
              </a:rPr>
              <a:t>d</a:t>
            </a:r>
            <a:r>
              <a:rPr dirty="0" smtClean="0" spc="-11" sz="4850">
                <a:latin typeface="Calibri"/>
                <a:cs typeface="Calibri"/>
              </a:rPr>
              <a:t> </a:t>
            </a:r>
            <a:r>
              <a:rPr dirty="0" smtClean="0" spc="-11" sz="4850">
                <a:latin typeface="Calibri"/>
                <a:cs typeface="Calibri"/>
              </a:rPr>
              <a:t>O</a:t>
            </a:r>
            <a:r>
              <a:rPr dirty="0" smtClean="0" spc="-11" sz="4850">
                <a:latin typeface="Calibri"/>
                <a:cs typeface="Calibri"/>
              </a:rPr>
              <a:t>n</a:t>
            </a:r>
            <a:r>
              <a:rPr dirty="0" smtClean="0" spc="-11" sz="4850">
                <a:latin typeface="Calibri"/>
                <a:cs typeface="Calibri"/>
              </a:rPr>
              <a:t>l</a:t>
            </a:r>
            <a:r>
              <a:rPr dirty="0" smtClean="0" spc="-11" sz="4850">
                <a:latin typeface="Calibri"/>
                <a:cs typeface="Calibri"/>
              </a:rPr>
              <a:t>i</a:t>
            </a:r>
            <a:r>
              <a:rPr dirty="0" smtClean="0" spc="-11" sz="4850">
                <a:latin typeface="Calibri"/>
                <a:cs typeface="Calibri"/>
              </a:rPr>
              <a:t>n</a:t>
            </a:r>
            <a:r>
              <a:rPr dirty="0" smtClean="0" spc="-11" sz="4850">
                <a:latin typeface="Calibri"/>
                <a:cs typeface="Calibri"/>
              </a:rPr>
              <a:t>e</a:t>
            </a:r>
            <a:endParaRPr sz="48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91557" y="2803675"/>
            <a:ext cx="300549" cy="403352"/>
          </a:xfrm>
          <a:prstGeom prst="rect">
            <a:avLst/>
          </a:prstGeom>
        </p:spPr>
        <p:txBody>
          <a:bodyPr bIns="0" lIns="0" rIns="0" rtlCol="0" tIns="19494" wrap="square">
            <a:noAutofit/>
          </a:bodyPr>
          <a:lstStyle/>
          <a:p>
            <a:pPr marL="12700">
              <a:lnSpc>
                <a:spcPts val="3070"/>
              </a:lnSpc>
            </a:pPr>
            <a:r>
              <a:rPr dirty="0" smtClean="0" sz="3000">
                <a:latin typeface="Calibri"/>
                <a:cs typeface="Calibri"/>
              </a:rPr>
              <a:t>A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93919" y="2803675"/>
            <a:ext cx="3867289" cy="403352"/>
          </a:xfrm>
          <a:prstGeom prst="rect">
            <a:avLst/>
          </a:prstGeom>
        </p:spPr>
        <p:txBody>
          <a:bodyPr bIns="0" lIns="0" rIns="0" rtlCol="0" tIns="19494" wrap="square">
            <a:noAutofit/>
          </a:bodyPr>
          <a:lstStyle/>
          <a:p>
            <a:pPr marL="12700">
              <a:lnSpc>
                <a:spcPts val="3070"/>
              </a:lnSpc>
            </a:pPr>
            <a:r>
              <a:rPr dirty="0" smtClean="0" spc="-5" sz="3000">
                <a:latin typeface="Calibri"/>
                <a:cs typeface="Calibri"/>
              </a:rPr>
              <a:t>r</a:t>
            </a:r>
            <a:r>
              <a:rPr dirty="0" smtClean="0" spc="-5" sz="3000">
                <a:latin typeface="Calibri"/>
                <a:cs typeface="Calibri"/>
              </a:rPr>
              <a:t>e</a:t>
            </a:r>
            <a:r>
              <a:rPr dirty="0" smtClean="0" spc="-5" sz="3000">
                <a:latin typeface="Calibri"/>
                <a:cs typeface="Calibri"/>
              </a:rPr>
              <a:t>a</a:t>
            </a:r>
            <a:r>
              <a:rPr dirty="0" smtClean="0" spc="-5" sz="3000">
                <a:latin typeface="Calibri"/>
                <a:cs typeface="Calibri"/>
              </a:rPr>
              <a:t>l</a:t>
            </a:r>
            <a:r>
              <a:rPr dirty="0" smtClean="0" spc="-5" sz="3000">
                <a:latin typeface="Calibri"/>
                <a:cs typeface="Calibri"/>
              </a:rPr>
              <a:t>-</a:t>
            </a:r>
            <a:r>
              <a:rPr dirty="0" smtClean="0" spc="-5" sz="3000">
                <a:latin typeface="Calibri"/>
                <a:cs typeface="Calibri"/>
              </a:rPr>
              <a:t>t</a:t>
            </a:r>
            <a:r>
              <a:rPr dirty="0" smtClean="0" spc="-5" sz="3000">
                <a:latin typeface="Calibri"/>
                <a:cs typeface="Calibri"/>
              </a:rPr>
              <a:t>i</a:t>
            </a:r>
            <a:r>
              <a:rPr dirty="0" smtClean="0" spc="-5" sz="3000">
                <a:latin typeface="Calibri"/>
                <a:cs typeface="Calibri"/>
              </a:rPr>
              <a:t>m</a:t>
            </a:r>
            <a:r>
              <a:rPr dirty="0" smtClean="0" spc="-5" sz="3000">
                <a:latin typeface="Calibri"/>
                <a:cs typeface="Calibri"/>
              </a:rPr>
              <a:t>e</a:t>
            </a:r>
            <a:r>
              <a:rPr dirty="0" smtClean="0" spc="-5" sz="3000">
                <a:latin typeface="Calibri"/>
                <a:cs typeface="Calibri"/>
              </a:rPr>
              <a:t> </a:t>
            </a:r>
            <a:r>
              <a:rPr dirty="0" smtClean="0" spc="-5" sz="3000">
                <a:latin typeface="Calibri"/>
                <a:cs typeface="Calibri"/>
              </a:rPr>
              <a:t>m</a:t>
            </a:r>
            <a:r>
              <a:rPr dirty="0" smtClean="0" spc="-5" sz="3000">
                <a:latin typeface="Calibri"/>
                <a:cs typeface="Calibri"/>
              </a:rPr>
              <a:t>e</a:t>
            </a:r>
            <a:r>
              <a:rPr dirty="0" smtClean="0" spc="-5" sz="3000">
                <a:latin typeface="Calibri"/>
                <a:cs typeface="Calibri"/>
              </a:rPr>
              <a:t>a</a:t>
            </a:r>
            <a:r>
              <a:rPr dirty="0" smtClean="0" spc="-5" sz="3000">
                <a:latin typeface="Calibri"/>
                <a:cs typeface="Calibri"/>
              </a:rPr>
              <a:t>s</a:t>
            </a:r>
            <a:r>
              <a:rPr dirty="0" smtClean="0" spc="-5" sz="3000">
                <a:latin typeface="Calibri"/>
                <a:cs typeface="Calibri"/>
              </a:rPr>
              <a:t>u</a:t>
            </a:r>
            <a:r>
              <a:rPr dirty="0" smtClean="0" spc="-5" sz="3000">
                <a:latin typeface="Calibri"/>
                <a:cs typeface="Calibri"/>
              </a:rPr>
              <a:t>r</a:t>
            </a:r>
            <a:r>
              <a:rPr dirty="0" smtClean="0" spc="-5" sz="3000">
                <a:latin typeface="Calibri"/>
                <a:cs typeface="Calibri"/>
              </a:rPr>
              <a:t>e</a:t>
            </a:r>
            <a:r>
              <a:rPr dirty="0" smtClean="0" spc="-5" sz="3000">
                <a:latin typeface="Calibri"/>
                <a:cs typeface="Calibri"/>
              </a:rPr>
              <a:t> </a:t>
            </a:r>
            <a:r>
              <a:rPr dirty="0" smtClean="0" spc="-5" sz="3000">
                <a:latin typeface="Calibri"/>
                <a:cs typeface="Calibri"/>
              </a:rPr>
              <a:t>o</a:t>
            </a:r>
            <a:r>
              <a:rPr dirty="0" smtClean="0" spc="-5" sz="3000">
                <a:latin typeface="Calibri"/>
                <a:cs typeface="Calibri"/>
              </a:rPr>
              <a:t>f</a:t>
            </a:r>
            <a:r>
              <a:rPr dirty="0" smtClean="0" spc="-5" sz="3000">
                <a:latin typeface="Calibri"/>
                <a:cs typeface="Calibri"/>
              </a:rPr>
              <a:t> </a:t>
            </a:r>
            <a:r>
              <a:rPr dirty="0" smtClean="0" spc="-5" sz="3000">
                <a:latin typeface="Calibri"/>
                <a:cs typeface="Calibri"/>
              </a:rPr>
              <a:t>j</a:t>
            </a:r>
            <a:r>
              <a:rPr dirty="0" smtClean="0" spc="-5" sz="3000">
                <a:latin typeface="Calibri"/>
                <a:cs typeface="Calibri"/>
              </a:rPr>
              <a:t>o</a:t>
            </a:r>
            <a:r>
              <a:rPr dirty="0" smtClean="0" spc="-5" sz="3000">
                <a:latin typeface="Calibri"/>
                <a:cs typeface="Calibri"/>
              </a:rPr>
              <a:t>b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64155" y="2803675"/>
            <a:ext cx="1359951" cy="403352"/>
          </a:xfrm>
          <a:prstGeom prst="rect">
            <a:avLst/>
          </a:prstGeom>
        </p:spPr>
        <p:txBody>
          <a:bodyPr bIns="0" lIns="0" rIns="0" rtlCol="0" tIns="19494" wrap="square">
            <a:noAutofit/>
          </a:bodyPr>
          <a:lstStyle/>
          <a:p>
            <a:pPr marL="12700">
              <a:lnSpc>
                <a:spcPts val="3070"/>
              </a:lnSpc>
            </a:pPr>
            <a:r>
              <a:rPr dirty="0" smtClean="0" spc="-3" sz="3000">
                <a:latin typeface="Calibri"/>
                <a:cs typeface="Calibri"/>
              </a:rPr>
              <a:t>p</a:t>
            </a:r>
            <a:r>
              <a:rPr dirty="0" smtClean="0" spc="-3" sz="3000">
                <a:latin typeface="Calibri"/>
                <a:cs typeface="Calibri"/>
              </a:rPr>
              <a:t>o</a:t>
            </a:r>
            <a:r>
              <a:rPr dirty="0" smtClean="0" spc="-3" sz="3000">
                <a:latin typeface="Calibri"/>
                <a:cs typeface="Calibri"/>
              </a:rPr>
              <a:t>s</a:t>
            </a:r>
            <a:r>
              <a:rPr dirty="0" smtClean="0" spc="-3" sz="3000">
                <a:latin typeface="Calibri"/>
                <a:cs typeface="Calibri"/>
              </a:rPr>
              <a:t>t</a:t>
            </a:r>
            <a:r>
              <a:rPr dirty="0" smtClean="0" spc="-3" sz="3000">
                <a:latin typeface="Calibri"/>
                <a:cs typeface="Calibri"/>
              </a:rPr>
              <a:t>i</a:t>
            </a:r>
            <a:r>
              <a:rPr dirty="0" smtClean="0" spc="-3" sz="3000">
                <a:latin typeface="Calibri"/>
                <a:cs typeface="Calibri"/>
              </a:rPr>
              <a:t>n</a:t>
            </a:r>
            <a:r>
              <a:rPr dirty="0" smtClean="0" spc="-3" sz="3000">
                <a:latin typeface="Calibri"/>
                <a:cs typeface="Calibri"/>
              </a:rPr>
              <a:t>gs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82370" y="4153911"/>
            <a:ext cx="1941862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dirty="0" smtClean="0" spc="-7" sz="2650">
                <a:latin typeface="Calibri"/>
                <a:cs typeface="Calibri"/>
              </a:rPr>
              <a:t>O</a:t>
            </a:r>
            <a:r>
              <a:rPr dirty="0" smtClean="0" spc="-7" sz="2650">
                <a:latin typeface="Calibri"/>
                <a:cs typeface="Calibri"/>
              </a:rPr>
              <a:t>c</a:t>
            </a:r>
            <a:r>
              <a:rPr dirty="0" smtClean="0" spc="-7" sz="2650">
                <a:latin typeface="Calibri"/>
                <a:cs typeface="Calibri"/>
              </a:rPr>
              <a:t>t</a:t>
            </a:r>
            <a:r>
              <a:rPr dirty="0" smtClean="0" spc="-7" sz="2650">
                <a:latin typeface="Calibri"/>
                <a:cs typeface="Calibri"/>
              </a:rPr>
              <a:t>o</a:t>
            </a:r>
            <a:r>
              <a:rPr dirty="0" smtClean="0" spc="-7" sz="2650">
                <a:latin typeface="Calibri"/>
                <a:cs typeface="Calibri"/>
              </a:rPr>
              <a:t>b</a:t>
            </a:r>
            <a:r>
              <a:rPr dirty="0" smtClean="0" spc="-7" sz="2650">
                <a:latin typeface="Calibri"/>
                <a:cs typeface="Calibri"/>
              </a:rPr>
              <a:t>e</a:t>
            </a:r>
            <a:r>
              <a:rPr dirty="0" smtClean="0" spc="-7" sz="2650">
                <a:latin typeface="Calibri"/>
                <a:cs typeface="Calibri"/>
              </a:rPr>
              <a:t>r</a:t>
            </a:r>
            <a:r>
              <a:rPr dirty="0" smtClean="0" spc="-7" sz="2650">
                <a:latin typeface="Calibri"/>
                <a:cs typeface="Calibri"/>
              </a:rPr>
              <a:t> </a:t>
            </a:r>
            <a:r>
              <a:rPr dirty="0" smtClean="0" spc="-7" sz="2650">
                <a:latin typeface="Calibri"/>
                <a:cs typeface="Calibri"/>
              </a:rPr>
              <a:t>2</a:t>
            </a:r>
            <a:r>
              <a:rPr dirty="0" smtClean="0" spc="-7" sz="2650">
                <a:latin typeface="Calibri"/>
                <a:cs typeface="Calibri"/>
              </a:rPr>
              <a:t>0</a:t>
            </a:r>
            <a:r>
              <a:rPr dirty="0" smtClean="0" spc="-7" sz="2650">
                <a:latin typeface="Calibri"/>
                <a:cs typeface="Calibri"/>
              </a:rPr>
              <a:t>2</a:t>
            </a:r>
            <a:r>
              <a:rPr dirty="0" smtClean="0" spc="-7" sz="2650">
                <a:latin typeface="Calibri"/>
                <a:cs typeface="Calibri"/>
              </a:rPr>
              <a:t>4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30443" y="4958551"/>
            <a:ext cx="3798980" cy="763082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062743" marR="50292">
              <a:lnSpc>
                <a:spcPts val="2745"/>
              </a:lnSpc>
            </a:pPr>
            <a:r>
              <a:rPr dirty="0" smtClean="0" spc="-10" sz="2650">
                <a:latin typeface="Calibri"/>
                <a:cs typeface="Calibri"/>
              </a:rPr>
              <a:t>O</a:t>
            </a:r>
            <a:r>
              <a:rPr dirty="0" smtClean="0" spc="-10" sz="2650">
                <a:latin typeface="Calibri"/>
                <a:cs typeface="Calibri"/>
              </a:rPr>
              <a:t>f</a:t>
            </a:r>
            <a:r>
              <a:rPr dirty="0" smtClean="0" spc="-10" sz="2650">
                <a:latin typeface="Calibri"/>
                <a:cs typeface="Calibri"/>
              </a:rPr>
              <a:t>f</a:t>
            </a:r>
            <a:r>
              <a:rPr dirty="0" smtClean="0" spc="-10" sz="2650">
                <a:latin typeface="Calibri"/>
                <a:cs typeface="Calibri"/>
              </a:rPr>
              <a:t>i</a:t>
            </a:r>
            <a:r>
              <a:rPr dirty="0" smtClean="0" spc="-10" sz="2650">
                <a:latin typeface="Calibri"/>
                <a:cs typeface="Calibri"/>
              </a:rPr>
              <a:t>c</a:t>
            </a:r>
            <a:r>
              <a:rPr dirty="0" smtClean="0" spc="-10" sz="2650">
                <a:latin typeface="Calibri"/>
                <a:cs typeface="Calibri"/>
              </a:rPr>
              <a:t>e</a:t>
            </a:r>
            <a:r>
              <a:rPr dirty="0" smtClean="0" spc="-10" sz="2650">
                <a:latin typeface="Calibri"/>
                <a:cs typeface="Calibri"/>
              </a:rPr>
              <a:t> </a:t>
            </a:r>
            <a:r>
              <a:rPr dirty="0" smtClean="0" spc="-10" sz="2650">
                <a:latin typeface="Calibri"/>
                <a:cs typeface="Calibri"/>
              </a:rPr>
              <a:t>o</a:t>
            </a:r>
            <a:r>
              <a:rPr dirty="0" smtClean="0" spc="-10" sz="2650">
                <a:latin typeface="Calibri"/>
                <a:cs typeface="Calibri"/>
              </a:rPr>
              <a:t>f</a:t>
            </a:r>
            <a:r>
              <a:rPr dirty="0" smtClean="0" spc="-10" sz="2650">
                <a:latin typeface="Calibri"/>
                <a:cs typeface="Calibri"/>
              </a:rPr>
              <a:t> </a:t>
            </a:r>
            <a:r>
              <a:rPr dirty="0" smtClean="0" spc="-10" sz="2650">
                <a:latin typeface="Calibri"/>
                <a:cs typeface="Calibri"/>
              </a:rPr>
              <a:t>R</a:t>
            </a:r>
            <a:r>
              <a:rPr dirty="0" smtClean="0" spc="-10" sz="2650">
                <a:latin typeface="Calibri"/>
                <a:cs typeface="Calibri"/>
              </a:rPr>
              <a:t>e</a:t>
            </a:r>
            <a:r>
              <a:rPr dirty="0" smtClean="0" spc="-10" sz="2650">
                <a:latin typeface="Calibri"/>
                <a:cs typeface="Calibri"/>
              </a:rPr>
              <a:t>s</a:t>
            </a:r>
            <a:r>
              <a:rPr dirty="0" smtClean="0" spc="-10" sz="2650">
                <a:latin typeface="Calibri"/>
                <a:cs typeface="Calibri"/>
              </a:rPr>
              <a:t>e</a:t>
            </a:r>
            <a:r>
              <a:rPr dirty="0" smtClean="0" spc="-10" sz="2650">
                <a:latin typeface="Calibri"/>
                <a:cs typeface="Calibri"/>
              </a:rPr>
              <a:t>a</a:t>
            </a:r>
            <a:r>
              <a:rPr dirty="0" smtClean="0" spc="-10" sz="2650">
                <a:latin typeface="Calibri"/>
                <a:cs typeface="Calibri"/>
              </a:rPr>
              <a:t>r</a:t>
            </a:r>
            <a:r>
              <a:rPr dirty="0" smtClean="0" spc="-10" sz="2650">
                <a:latin typeface="Calibri"/>
                <a:cs typeface="Calibri"/>
              </a:rPr>
              <a:t>c</a:t>
            </a:r>
            <a:r>
              <a:rPr dirty="0" smtClean="0" spc="-10" sz="2650">
                <a:latin typeface="Calibri"/>
                <a:cs typeface="Calibri"/>
              </a:rPr>
              <a:t>h</a:t>
            </a:r>
            <a:endParaRPr sz="2650">
              <a:latin typeface="Calibri"/>
              <a:cs typeface="Calibri"/>
            </a:endParaRPr>
          </a:p>
          <a:p>
            <a:pPr marL="12700">
              <a:lnSpc>
                <a:spcPts val="3170"/>
              </a:lnSpc>
              <a:spcBef>
                <a:spcPts val="21"/>
              </a:spcBef>
            </a:pPr>
            <a:r>
              <a:rPr dirty="0" smtClean="0" spc="-10" sz="2650">
                <a:latin typeface="Calibri"/>
                <a:cs typeface="Calibri"/>
              </a:rPr>
              <a:t>C</a:t>
            </a:r>
            <a:r>
              <a:rPr dirty="0" smtClean="0" spc="-10" sz="2650">
                <a:latin typeface="Calibri"/>
                <a:cs typeface="Calibri"/>
              </a:rPr>
              <a:t>o</a:t>
            </a:r>
            <a:r>
              <a:rPr dirty="0" smtClean="0" spc="-10" sz="2650">
                <a:latin typeface="Calibri"/>
                <a:cs typeface="Calibri"/>
              </a:rPr>
              <a:t>n</a:t>
            </a:r>
            <a:r>
              <a:rPr dirty="0" smtClean="0" spc="-10" sz="2650">
                <a:latin typeface="Calibri"/>
                <a:cs typeface="Calibri"/>
              </a:rPr>
              <a:t>n</a:t>
            </a:r>
            <a:r>
              <a:rPr dirty="0" smtClean="0" spc="-10" sz="2650">
                <a:latin typeface="Calibri"/>
                <a:cs typeface="Calibri"/>
              </a:rPr>
              <a:t>e</a:t>
            </a:r>
            <a:r>
              <a:rPr dirty="0" smtClean="0" spc="-10" sz="2650">
                <a:latin typeface="Calibri"/>
                <a:cs typeface="Calibri"/>
              </a:rPr>
              <a:t>c</a:t>
            </a:r>
            <a:r>
              <a:rPr dirty="0" smtClean="0" spc="-10" sz="2650">
                <a:latin typeface="Calibri"/>
                <a:cs typeface="Calibri"/>
              </a:rPr>
              <a:t>t</a:t>
            </a:r>
            <a:r>
              <a:rPr dirty="0" smtClean="0" spc="-10" sz="2650">
                <a:latin typeface="Calibri"/>
                <a:cs typeface="Calibri"/>
              </a:rPr>
              <a:t>i</a:t>
            </a:r>
            <a:r>
              <a:rPr dirty="0" smtClean="0" spc="-10" sz="2650">
                <a:latin typeface="Calibri"/>
                <a:cs typeface="Calibri"/>
              </a:rPr>
              <a:t>c</a:t>
            </a:r>
            <a:r>
              <a:rPr dirty="0" smtClean="0" spc="-10" sz="2650">
                <a:latin typeface="Calibri"/>
                <a:cs typeface="Calibri"/>
              </a:rPr>
              <a:t>u</a:t>
            </a:r>
            <a:r>
              <a:rPr dirty="0" smtClean="0" spc="-10" sz="2650">
                <a:latin typeface="Calibri"/>
                <a:cs typeface="Calibri"/>
              </a:rPr>
              <a:t>t</a:t>
            </a:r>
            <a:r>
              <a:rPr dirty="0" smtClean="0" spc="-10" sz="2650">
                <a:latin typeface="Calibri"/>
                <a:cs typeface="Calibri"/>
              </a:rPr>
              <a:t> </a:t>
            </a:r>
            <a:r>
              <a:rPr dirty="0" smtClean="0" spc="-10" sz="2650">
                <a:latin typeface="Calibri"/>
                <a:cs typeface="Calibri"/>
              </a:rPr>
              <a:t>D</a:t>
            </a:r>
            <a:r>
              <a:rPr dirty="0" smtClean="0" spc="-10" sz="2650">
                <a:latin typeface="Calibri"/>
                <a:cs typeface="Calibri"/>
              </a:rPr>
              <a:t>e</a:t>
            </a:r>
            <a:r>
              <a:rPr dirty="0" smtClean="0" spc="-10" sz="2650">
                <a:latin typeface="Calibri"/>
                <a:cs typeface="Calibri"/>
              </a:rPr>
              <a:t>p</a:t>
            </a:r>
            <a:r>
              <a:rPr dirty="0" smtClean="0" spc="-10" sz="2650">
                <a:latin typeface="Calibri"/>
                <a:cs typeface="Calibri"/>
              </a:rPr>
              <a:t>a</a:t>
            </a:r>
            <a:r>
              <a:rPr dirty="0" smtClean="0" spc="-10" sz="2650">
                <a:latin typeface="Calibri"/>
                <a:cs typeface="Calibri"/>
              </a:rPr>
              <a:t>r</a:t>
            </a:r>
            <a:r>
              <a:rPr dirty="0" smtClean="0" spc="-10" sz="2650">
                <a:latin typeface="Calibri"/>
                <a:cs typeface="Calibri"/>
              </a:rPr>
              <a:t>t</a:t>
            </a:r>
            <a:r>
              <a:rPr dirty="0" smtClean="0" spc="-10" sz="2650">
                <a:latin typeface="Calibri"/>
                <a:cs typeface="Calibri"/>
              </a:rPr>
              <a:t>m</a:t>
            </a:r>
            <a:r>
              <a:rPr dirty="0" smtClean="0" spc="-10" sz="2650">
                <a:latin typeface="Calibri"/>
                <a:cs typeface="Calibri"/>
              </a:rPr>
              <a:t>e</a:t>
            </a:r>
            <a:r>
              <a:rPr dirty="0" smtClean="0" spc="-10" sz="2650">
                <a:latin typeface="Calibri"/>
                <a:cs typeface="Calibri"/>
              </a:rPr>
              <a:t>n</a:t>
            </a:r>
            <a:r>
              <a:rPr dirty="0" smtClean="0" spc="-10" sz="2650">
                <a:latin typeface="Calibri"/>
                <a:cs typeface="Calibri"/>
              </a:rPr>
              <a:t>t</a:t>
            </a:r>
            <a:r>
              <a:rPr dirty="0" smtClean="0" spc="-10" sz="2650">
                <a:latin typeface="Calibri"/>
                <a:cs typeface="Calibri"/>
              </a:rPr>
              <a:t> </a:t>
            </a:r>
            <a:r>
              <a:rPr dirty="0" smtClean="0" spc="-10" sz="2650">
                <a:latin typeface="Calibri"/>
                <a:cs typeface="Calibri"/>
              </a:rPr>
              <a:t>o</a:t>
            </a:r>
            <a:r>
              <a:rPr dirty="0" smtClean="0" spc="-10" sz="2650">
                <a:latin typeface="Calibri"/>
                <a:cs typeface="Calibri"/>
              </a:rPr>
              <a:t>f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29170" y="5360954"/>
            <a:ext cx="846166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dirty="0" smtClean="0" sz="2650">
                <a:latin typeface="Calibri"/>
                <a:cs typeface="Calibri"/>
              </a:rPr>
              <a:t>L</a:t>
            </a:r>
            <a:r>
              <a:rPr dirty="0" smtClean="0" sz="2650">
                <a:latin typeface="Calibri"/>
                <a:cs typeface="Calibri"/>
              </a:rPr>
              <a:t>a</a:t>
            </a:r>
            <a:r>
              <a:rPr dirty="0" smtClean="0" sz="2650">
                <a:latin typeface="Calibri"/>
                <a:cs typeface="Calibri"/>
              </a:rPr>
              <a:t>b</a:t>
            </a:r>
            <a:r>
              <a:rPr dirty="0" smtClean="0" sz="2650">
                <a:latin typeface="Calibri"/>
                <a:cs typeface="Calibri"/>
              </a:rPr>
              <a:t>o</a:t>
            </a:r>
            <a:r>
              <a:rPr dirty="0" smtClean="0" sz="2650">
                <a:latin typeface="Calibri"/>
                <a:cs typeface="Calibri"/>
              </a:rPr>
              <a:t>r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55362" y="7225551"/>
            <a:ext cx="135371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5" sz="13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92289" y="1351407"/>
            <a:ext cx="4373213" cy="0"/>
          </a:xfrm>
          <a:custGeom>
            <a:avLst/>
            <a:gdLst/>
            <a:ahLst/>
            <a:cxnLst/>
            <a:rect b="b" l="l" r="r" t="t"/>
            <a:pathLst>
              <a:path h="0" w="4373213">
                <a:moveTo>
                  <a:pt x="0" y="0"/>
                </a:moveTo>
                <a:lnTo>
                  <a:pt x="4373213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92479" y="1357121"/>
            <a:ext cx="4372355" cy="0"/>
          </a:xfrm>
          <a:custGeom>
            <a:avLst/>
            <a:gdLst/>
            <a:ahLst/>
            <a:cxnLst/>
            <a:rect b="b" l="l" r="r" t="t"/>
            <a:pathLst>
              <a:path h="0" w="4372355">
                <a:moveTo>
                  <a:pt x="0" y="0"/>
                </a:moveTo>
                <a:lnTo>
                  <a:pt x="4372355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92289" y="1372362"/>
            <a:ext cx="4373213" cy="0"/>
          </a:xfrm>
          <a:custGeom>
            <a:avLst/>
            <a:gdLst/>
            <a:ahLst/>
            <a:cxnLst/>
            <a:rect b="b" l="l" r="r" t="t"/>
            <a:pathLst>
              <a:path h="0" w="4373213">
                <a:moveTo>
                  <a:pt x="0" y="0"/>
                </a:moveTo>
                <a:lnTo>
                  <a:pt x="4373213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92479" y="1377695"/>
            <a:ext cx="4372355" cy="0"/>
          </a:xfrm>
          <a:custGeom>
            <a:avLst/>
            <a:gdLst/>
            <a:ahLst/>
            <a:cxnLst/>
            <a:rect b="b" l="l" r="r" t="t"/>
            <a:pathLst>
              <a:path h="0" w="4372355">
                <a:moveTo>
                  <a:pt x="0" y="0"/>
                </a:moveTo>
                <a:lnTo>
                  <a:pt x="4372355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375243" y="1351407"/>
            <a:ext cx="3890771" cy="0"/>
          </a:xfrm>
          <a:custGeom>
            <a:avLst/>
            <a:gdLst/>
            <a:ahLst/>
            <a:cxnLst/>
            <a:rect b="b" l="l" r="r" t="t"/>
            <a:pathLst>
              <a:path h="0" w="3890771">
                <a:moveTo>
                  <a:pt x="0" y="0"/>
                </a:moveTo>
                <a:lnTo>
                  <a:pt x="3890771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5375148" y="1357121"/>
            <a:ext cx="3890771" cy="0"/>
          </a:xfrm>
          <a:custGeom>
            <a:avLst/>
            <a:gdLst/>
            <a:ahLst/>
            <a:cxnLst/>
            <a:rect b="b" l="l" r="r" t="t"/>
            <a:pathLst>
              <a:path h="0" w="3890771">
                <a:moveTo>
                  <a:pt x="0" y="0"/>
                </a:moveTo>
                <a:lnTo>
                  <a:pt x="3890771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5375243" y="1372362"/>
            <a:ext cx="3890771" cy="0"/>
          </a:xfrm>
          <a:custGeom>
            <a:avLst/>
            <a:gdLst/>
            <a:ahLst/>
            <a:cxnLst/>
            <a:rect b="b" l="l" r="r" t="t"/>
            <a:pathLst>
              <a:path h="0" w="3890771">
                <a:moveTo>
                  <a:pt x="0" y="0"/>
                </a:moveTo>
                <a:lnTo>
                  <a:pt x="3890771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375148" y="1377695"/>
            <a:ext cx="3890771" cy="0"/>
          </a:xfrm>
          <a:custGeom>
            <a:avLst/>
            <a:gdLst/>
            <a:ahLst/>
            <a:cxnLst/>
            <a:rect b="b" l="l" r="r" t="t"/>
            <a:pathLst>
              <a:path h="0" w="3890771">
                <a:moveTo>
                  <a:pt x="0" y="0"/>
                </a:moveTo>
                <a:lnTo>
                  <a:pt x="3890771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81812" y="6630733"/>
            <a:ext cx="0" cy="190"/>
          </a:xfrm>
          <a:custGeom>
            <a:avLst/>
            <a:gdLst/>
            <a:ahLst/>
            <a:cxnLst/>
            <a:rect b="b" l="l" r="r" t="t"/>
            <a:pathLst>
              <a:path h="190" w="0">
                <a:moveTo>
                  <a:pt x="0" y="0"/>
                </a:moveTo>
                <a:lnTo>
                  <a:pt x="0" y="19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660593" y="323269"/>
            <a:ext cx="1851293" cy="388112"/>
          </a:xfrm>
          <a:prstGeom prst="rect">
            <a:avLst/>
          </a:prstGeom>
        </p:spPr>
        <p:txBody>
          <a:bodyPr bIns="0" lIns="0" rIns="0" rtlCol="0" tIns="18764" wrap="square">
            <a:noAutofit/>
          </a:bodyPr>
          <a:lstStyle/>
          <a:p>
            <a:pPr marL="12700">
              <a:lnSpc>
                <a:spcPts val="2955"/>
              </a:lnSpc>
            </a:pPr>
            <a:r>
              <a:rPr dirty="0" smtClean="0" spc="3" sz="2850">
                <a:latin typeface="Calibri"/>
                <a:cs typeface="Calibri"/>
              </a:rPr>
              <a:t>C</a:t>
            </a:r>
            <a:r>
              <a:rPr dirty="0" smtClean="0" spc="3" sz="2850">
                <a:latin typeface="Calibri"/>
                <a:cs typeface="Calibri"/>
              </a:rPr>
              <a:t>o</a:t>
            </a:r>
            <a:r>
              <a:rPr dirty="0" smtClean="0" spc="3" sz="2850">
                <a:latin typeface="Calibri"/>
                <a:cs typeface="Calibri"/>
              </a:rPr>
              <a:t>n</a:t>
            </a:r>
            <a:r>
              <a:rPr dirty="0" smtClean="0" spc="3" sz="2850">
                <a:latin typeface="Calibri"/>
                <a:cs typeface="Calibri"/>
              </a:rPr>
              <a:t>n</a:t>
            </a:r>
            <a:r>
              <a:rPr dirty="0" smtClean="0" spc="3" sz="2850">
                <a:latin typeface="Calibri"/>
                <a:cs typeface="Calibri"/>
              </a:rPr>
              <a:t>e</a:t>
            </a:r>
            <a:r>
              <a:rPr dirty="0" smtClean="0" spc="3" sz="2850">
                <a:latin typeface="Calibri"/>
                <a:cs typeface="Calibri"/>
              </a:rPr>
              <a:t>c</a:t>
            </a:r>
            <a:r>
              <a:rPr dirty="0" smtClean="0" spc="3" sz="2850">
                <a:latin typeface="Calibri"/>
                <a:cs typeface="Calibri"/>
              </a:rPr>
              <a:t>t</a:t>
            </a:r>
            <a:r>
              <a:rPr dirty="0" smtClean="0" spc="3" sz="2850">
                <a:latin typeface="Calibri"/>
                <a:cs typeface="Calibri"/>
              </a:rPr>
              <a:t>i</a:t>
            </a:r>
            <a:r>
              <a:rPr dirty="0" smtClean="0" spc="3" sz="2850">
                <a:latin typeface="Calibri"/>
                <a:cs typeface="Calibri"/>
              </a:rPr>
              <a:t>c</a:t>
            </a:r>
            <a:r>
              <a:rPr dirty="0" smtClean="0" spc="3" sz="2850">
                <a:latin typeface="Calibri"/>
                <a:cs typeface="Calibri"/>
              </a:rPr>
              <a:t>u</a:t>
            </a:r>
            <a:r>
              <a:rPr dirty="0" smtClean="0" spc="3" sz="2850">
                <a:latin typeface="Calibri"/>
                <a:cs typeface="Calibri"/>
              </a:rPr>
              <a:t>t</a:t>
            </a:r>
            <a:endParaRPr sz="28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14052" y="323269"/>
            <a:ext cx="5274208" cy="388112"/>
          </a:xfrm>
          <a:prstGeom prst="rect">
            <a:avLst/>
          </a:prstGeom>
        </p:spPr>
        <p:txBody>
          <a:bodyPr bIns="0" lIns="0" rIns="0" rtlCol="0" tIns="18764" wrap="square">
            <a:noAutofit/>
          </a:bodyPr>
          <a:lstStyle/>
          <a:p>
            <a:pPr marL="12700">
              <a:lnSpc>
                <a:spcPts val="2955"/>
              </a:lnSpc>
            </a:pPr>
            <a:r>
              <a:rPr dirty="0" smtClean="0" spc="2" sz="2850">
                <a:latin typeface="Calibri"/>
                <a:cs typeface="Calibri"/>
              </a:rPr>
              <a:t>O</a:t>
            </a:r>
            <a:r>
              <a:rPr dirty="0" smtClean="0" spc="2" sz="2850">
                <a:latin typeface="Calibri"/>
                <a:cs typeface="Calibri"/>
              </a:rPr>
              <a:t>c</a:t>
            </a:r>
            <a:r>
              <a:rPr dirty="0" smtClean="0" spc="2" sz="2850">
                <a:latin typeface="Calibri"/>
                <a:cs typeface="Calibri"/>
              </a:rPr>
              <a:t>c</a:t>
            </a:r>
            <a:r>
              <a:rPr dirty="0" smtClean="0" spc="2" sz="2850">
                <a:latin typeface="Calibri"/>
                <a:cs typeface="Calibri"/>
              </a:rPr>
              <a:t>u</a:t>
            </a:r>
            <a:r>
              <a:rPr dirty="0" smtClean="0" spc="2" sz="2850">
                <a:latin typeface="Calibri"/>
                <a:cs typeface="Calibri"/>
              </a:rPr>
              <a:t>p</a:t>
            </a:r>
            <a:r>
              <a:rPr dirty="0" smtClean="0" spc="2" sz="2850">
                <a:latin typeface="Calibri"/>
                <a:cs typeface="Calibri"/>
              </a:rPr>
              <a:t>a</a:t>
            </a:r>
            <a:r>
              <a:rPr dirty="0" smtClean="0" spc="2" sz="2850">
                <a:latin typeface="Calibri"/>
                <a:cs typeface="Calibri"/>
              </a:rPr>
              <a:t>t</a:t>
            </a:r>
            <a:r>
              <a:rPr dirty="0" smtClean="0" spc="2" sz="2850">
                <a:latin typeface="Calibri"/>
                <a:cs typeface="Calibri"/>
              </a:rPr>
              <a:t>i</a:t>
            </a:r>
            <a:r>
              <a:rPr dirty="0" smtClean="0" spc="2" sz="2850">
                <a:latin typeface="Calibri"/>
                <a:cs typeface="Calibri"/>
              </a:rPr>
              <a:t>o</a:t>
            </a:r>
            <a:r>
              <a:rPr dirty="0" smtClean="0" spc="2" sz="2850">
                <a:latin typeface="Calibri"/>
                <a:cs typeface="Calibri"/>
              </a:rPr>
              <a:t>n</a:t>
            </a:r>
            <a:r>
              <a:rPr dirty="0" smtClean="0" spc="2" sz="2850">
                <a:latin typeface="Calibri"/>
                <a:cs typeface="Calibri"/>
              </a:rPr>
              <a:t>s</a:t>
            </a:r>
            <a:r>
              <a:rPr dirty="0" smtClean="0" spc="2" sz="2850">
                <a:latin typeface="Calibri"/>
                <a:cs typeface="Calibri"/>
              </a:rPr>
              <a:t> </a:t>
            </a:r>
            <a:r>
              <a:rPr dirty="0" smtClean="0" spc="2" sz="2850">
                <a:latin typeface="Calibri"/>
                <a:cs typeface="Calibri"/>
              </a:rPr>
              <a:t>w</a:t>
            </a:r>
            <a:r>
              <a:rPr dirty="0" smtClean="0" spc="2" sz="2850">
                <a:latin typeface="Calibri"/>
                <a:cs typeface="Calibri"/>
              </a:rPr>
              <a:t>i</a:t>
            </a:r>
            <a:r>
              <a:rPr dirty="0" smtClean="0" spc="2" sz="2850">
                <a:latin typeface="Calibri"/>
                <a:cs typeface="Calibri"/>
              </a:rPr>
              <a:t>t</a:t>
            </a:r>
            <a:r>
              <a:rPr dirty="0" smtClean="0" spc="2" sz="2850">
                <a:latin typeface="Calibri"/>
                <a:cs typeface="Calibri"/>
              </a:rPr>
              <a:t>h</a:t>
            </a:r>
            <a:r>
              <a:rPr dirty="0" smtClean="0" spc="2" sz="2850">
                <a:latin typeface="Calibri"/>
                <a:cs typeface="Calibri"/>
              </a:rPr>
              <a:t> </a:t>
            </a:r>
            <a:r>
              <a:rPr dirty="0" smtClean="0" spc="2" sz="2850">
                <a:latin typeface="Calibri"/>
                <a:cs typeface="Calibri"/>
              </a:rPr>
              <a:t>t</a:t>
            </a:r>
            <a:r>
              <a:rPr dirty="0" smtClean="0" spc="2" sz="2850">
                <a:latin typeface="Calibri"/>
                <a:cs typeface="Calibri"/>
              </a:rPr>
              <a:t>h</a:t>
            </a:r>
            <a:r>
              <a:rPr dirty="0" smtClean="0" spc="2" sz="2850">
                <a:latin typeface="Calibri"/>
                <a:cs typeface="Calibri"/>
              </a:rPr>
              <a:t>e</a:t>
            </a:r>
            <a:r>
              <a:rPr dirty="0" smtClean="0" spc="2" sz="2850">
                <a:latin typeface="Calibri"/>
                <a:cs typeface="Calibri"/>
              </a:rPr>
              <a:t> </a:t>
            </a:r>
            <a:r>
              <a:rPr dirty="0" smtClean="0" spc="2" sz="2850">
                <a:latin typeface="Calibri"/>
                <a:cs typeface="Calibri"/>
              </a:rPr>
              <a:t>M</a:t>
            </a:r>
            <a:r>
              <a:rPr dirty="0" smtClean="0" spc="2" sz="2850">
                <a:latin typeface="Calibri"/>
                <a:cs typeface="Calibri"/>
              </a:rPr>
              <a:t>o</a:t>
            </a:r>
            <a:r>
              <a:rPr dirty="0" smtClean="0" spc="2" sz="2850">
                <a:latin typeface="Calibri"/>
                <a:cs typeface="Calibri"/>
              </a:rPr>
              <a:t>s</a:t>
            </a:r>
            <a:r>
              <a:rPr dirty="0" smtClean="0" spc="2" sz="2850">
                <a:latin typeface="Calibri"/>
                <a:cs typeface="Calibri"/>
              </a:rPr>
              <a:t>t</a:t>
            </a:r>
            <a:r>
              <a:rPr dirty="0" smtClean="0" spc="2" sz="2850">
                <a:latin typeface="Calibri"/>
                <a:cs typeface="Calibri"/>
              </a:rPr>
              <a:t> </a:t>
            </a:r>
            <a:r>
              <a:rPr dirty="0" smtClean="0" spc="2" sz="2850">
                <a:latin typeface="Calibri"/>
                <a:cs typeface="Calibri"/>
              </a:rPr>
              <a:t>J</a:t>
            </a:r>
            <a:r>
              <a:rPr dirty="0" smtClean="0" spc="2" sz="2850">
                <a:latin typeface="Calibri"/>
                <a:cs typeface="Calibri"/>
              </a:rPr>
              <a:t>o</a:t>
            </a:r>
            <a:r>
              <a:rPr dirty="0" smtClean="0" spc="2" sz="2850">
                <a:latin typeface="Calibri"/>
                <a:cs typeface="Calibri"/>
              </a:rPr>
              <a:t>b</a:t>
            </a:r>
            <a:r>
              <a:rPr dirty="0" smtClean="0" spc="2" sz="2850">
                <a:latin typeface="Calibri"/>
                <a:cs typeface="Calibri"/>
              </a:rPr>
              <a:t> </a:t>
            </a:r>
            <a:r>
              <a:rPr dirty="0" smtClean="0" spc="2" sz="2850">
                <a:latin typeface="Calibri"/>
                <a:cs typeface="Calibri"/>
              </a:rPr>
              <a:t>A</a:t>
            </a:r>
            <a:r>
              <a:rPr dirty="0" smtClean="0" spc="2" sz="2850">
                <a:latin typeface="Calibri"/>
                <a:cs typeface="Calibri"/>
              </a:rPr>
              <a:t>d</a:t>
            </a:r>
            <a:r>
              <a:rPr dirty="0" smtClean="0" spc="2" sz="2850">
                <a:latin typeface="Calibri"/>
                <a:cs typeface="Calibri"/>
              </a:rPr>
              <a:t>s</a:t>
            </a:r>
            <a:endParaRPr sz="28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1113" y="1181354"/>
            <a:ext cx="783019" cy="18283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5" sz="1250">
                <a:latin typeface="Calibri"/>
                <a:cs typeface="Calibri"/>
              </a:rPr>
              <a:t>O</a:t>
            </a:r>
            <a:r>
              <a:rPr b="1" dirty="0" smtClean="0" spc="4" sz="1250">
                <a:latin typeface="Calibri"/>
                <a:cs typeface="Calibri"/>
              </a:rPr>
              <a:t>c</a:t>
            </a:r>
            <a:r>
              <a:rPr b="1" dirty="0" smtClean="0" spc="-19" sz="1250">
                <a:latin typeface="Calibri"/>
                <a:cs typeface="Calibri"/>
              </a:rPr>
              <a:t>c</a:t>
            </a:r>
            <a:r>
              <a:rPr b="1" dirty="0" smtClean="0" spc="24" sz="1250">
                <a:latin typeface="Calibri"/>
                <a:cs typeface="Calibri"/>
              </a:rPr>
              <a:t>u</a:t>
            </a:r>
            <a:r>
              <a:rPr b="1" dirty="0" smtClean="0" spc="14" sz="1250">
                <a:latin typeface="Calibri"/>
                <a:cs typeface="Calibri"/>
              </a:rPr>
              <a:t>p</a:t>
            </a:r>
            <a:r>
              <a:rPr b="1" dirty="0" smtClean="0" spc="-21" sz="1250">
                <a:latin typeface="Calibri"/>
                <a:cs typeface="Calibri"/>
              </a:rPr>
              <a:t>a</a:t>
            </a:r>
            <a:r>
              <a:rPr b="1" dirty="0" smtClean="0" spc="6" sz="1250">
                <a:latin typeface="Calibri"/>
                <a:cs typeface="Calibri"/>
              </a:rPr>
              <a:t>t</a:t>
            </a:r>
            <a:r>
              <a:rPr b="1" dirty="0" smtClean="0" spc="28" sz="1250">
                <a:latin typeface="Calibri"/>
                <a:cs typeface="Calibri"/>
              </a:rPr>
              <a:t>i</a:t>
            </a:r>
            <a:r>
              <a:rPr b="1" dirty="0" smtClean="0" spc="24" sz="1250">
                <a:latin typeface="Calibri"/>
                <a:cs typeface="Calibri"/>
              </a:rPr>
              <a:t>o</a:t>
            </a:r>
            <a:r>
              <a:rPr b="1" dirty="0" smtClean="0" spc="19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02381" y="1181354"/>
            <a:ext cx="289383" cy="18283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5" sz="1250">
                <a:latin typeface="Calibri"/>
                <a:cs typeface="Calibri"/>
              </a:rPr>
              <a:t>A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83530" y="1181354"/>
            <a:ext cx="783019" cy="18283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20" sz="1250">
                <a:latin typeface="Calibri"/>
                <a:cs typeface="Calibri"/>
              </a:rPr>
              <a:t>O</a:t>
            </a:r>
            <a:r>
              <a:rPr b="1" dirty="0" smtClean="0" spc="-4" sz="1250">
                <a:latin typeface="Calibri"/>
                <a:cs typeface="Calibri"/>
              </a:rPr>
              <a:t>c</a:t>
            </a:r>
            <a:r>
              <a:rPr b="1" dirty="0" smtClean="0" spc="-19" sz="1250">
                <a:latin typeface="Calibri"/>
                <a:cs typeface="Calibri"/>
              </a:rPr>
              <a:t>c</a:t>
            </a:r>
            <a:r>
              <a:rPr b="1" dirty="0" smtClean="0" spc="24" sz="1250">
                <a:latin typeface="Calibri"/>
                <a:cs typeface="Calibri"/>
              </a:rPr>
              <a:t>u</a:t>
            </a:r>
            <a:r>
              <a:rPr b="1" dirty="0" smtClean="0" spc="14" sz="1250">
                <a:latin typeface="Calibri"/>
                <a:cs typeface="Calibri"/>
              </a:rPr>
              <a:t>p</a:t>
            </a:r>
            <a:r>
              <a:rPr b="1" dirty="0" smtClean="0" spc="-11" sz="1250">
                <a:latin typeface="Calibri"/>
                <a:cs typeface="Calibri"/>
              </a:rPr>
              <a:t>a</a:t>
            </a:r>
            <a:r>
              <a:rPr b="1" dirty="0" smtClean="0" spc="-7" sz="1250">
                <a:latin typeface="Calibri"/>
                <a:cs typeface="Calibri"/>
              </a:rPr>
              <a:t>t</a:t>
            </a:r>
            <a:r>
              <a:rPr b="1" dirty="0" smtClean="0" spc="38" sz="1250">
                <a:latin typeface="Calibri"/>
                <a:cs typeface="Calibri"/>
              </a:rPr>
              <a:t>i</a:t>
            </a:r>
            <a:r>
              <a:rPr b="1" dirty="0" smtClean="0" spc="9" sz="1250">
                <a:latin typeface="Calibri"/>
                <a:cs typeface="Calibri"/>
              </a:rPr>
              <a:t>o</a:t>
            </a:r>
            <a:r>
              <a:rPr b="1" dirty="0" smtClean="0" spc="19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70179" y="1181354"/>
            <a:ext cx="289383" cy="18283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5" sz="1250">
                <a:latin typeface="Calibri"/>
                <a:cs typeface="Calibri"/>
              </a:rPr>
              <a:t>A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1113" y="1411509"/>
            <a:ext cx="3658988" cy="5221087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7905">
              <a:lnSpc>
                <a:spcPts val="1330"/>
              </a:lnSpc>
            </a:pP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g</a:t>
            </a:r>
            <a:r>
              <a:rPr dirty="0" smtClean="0" spc="27" sz="1250">
                <a:latin typeface="Calibri"/>
                <a:cs typeface="Calibri"/>
              </a:rPr>
              <a:t>i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t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d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r>
              <a:rPr dirty="0" smtClean="0" spc="27" sz="1250">
                <a:latin typeface="Calibri"/>
                <a:cs typeface="Calibri"/>
              </a:rPr>
              <a:t>N</a:t>
            </a:r>
            <a:r>
              <a:rPr dirty="0" smtClean="0" spc="27" sz="1250">
                <a:latin typeface="Calibri"/>
                <a:cs typeface="Calibri"/>
              </a:rPr>
              <a:t>u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23"/>
              </a:spcBef>
            </a:pP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p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o</a:t>
            </a:r>
            <a:r>
              <a:rPr dirty="0" smtClean="0" spc="26" sz="1250">
                <a:latin typeface="Calibri"/>
                <a:cs typeface="Calibri"/>
              </a:rPr>
              <a:t>n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algn="just" marL="12700" marR="1313646">
              <a:lnSpc>
                <a:spcPts val="1525"/>
              </a:lnSpc>
              <a:spcBef>
                <a:spcPts val="190"/>
              </a:spcBef>
            </a:pPr>
            <a:r>
              <a:rPr dirty="0" smtClean="0" spc="14" sz="1250">
                <a:latin typeface="Calibri"/>
                <a:cs typeface="Calibri"/>
              </a:rPr>
              <a:t>H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me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H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l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h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&amp;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P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l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1313646">
              <a:lnSpc>
                <a:spcPts val="1525"/>
              </a:lnSpc>
              <a:spcBef>
                <a:spcPts val="192"/>
              </a:spcBef>
            </a:pP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f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1313646">
              <a:lnSpc>
                <a:spcPts val="1525"/>
              </a:lnSpc>
              <a:spcBef>
                <a:spcPts val="192"/>
              </a:spcBef>
            </a:pPr>
            <a:r>
              <a:rPr dirty="0" smtClean="0" spc="14" sz="1250">
                <a:latin typeface="Calibri"/>
                <a:cs typeface="Calibri"/>
              </a:rPr>
              <a:t>W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k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u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v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1313646">
              <a:lnSpc>
                <a:spcPts val="1525"/>
              </a:lnSpc>
              <a:spcBef>
                <a:spcPts val="192"/>
              </a:spcBef>
            </a:pPr>
            <a:r>
              <a:rPr dirty="0" smtClean="0" spc="31" sz="1250">
                <a:latin typeface="Calibri"/>
                <a:cs typeface="Calibri"/>
              </a:rPr>
              <a:t>R</a:t>
            </a:r>
            <a:r>
              <a:rPr dirty="0" smtClean="0" spc="31" sz="1250">
                <a:latin typeface="Calibri"/>
                <a:cs typeface="Calibri"/>
              </a:rPr>
              <a:t>e</a:t>
            </a:r>
            <a:r>
              <a:rPr dirty="0" smtClean="0" spc="31" sz="1250">
                <a:latin typeface="Calibri"/>
                <a:cs typeface="Calibri"/>
              </a:rPr>
              <a:t>p</a:t>
            </a:r>
            <a:r>
              <a:rPr dirty="0" smtClean="0" spc="31" sz="1250">
                <a:latin typeface="Calibri"/>
                <a:cs typeface="Calibri"/>
              </a:rPr>
              <a:t>r</a:t>
            </a:r>
            <a:r>
              <a:rPr dirty="0" smtClean="0" spc="31" sz="1250">
                <a:latin typeface="Calibri"/>
                <a:cs typeface="Calibri"/>
              </a:rPr>
              <a:t>e</a:t>
            </a:r>
            <a:r>
              <a:rPr dirty="0" smtClean="0" spc="31" sz="1250">
                <a:latin typeface="Calibri"/>
                <a:cs typeface="Calibri"/>
              </a:rPr>
              <a:t>s</a:t>
            </a:r>
            <a:r>
              <a:rPr dirty="0" smtClean="0" spc="31" sz="1250">
                <a:latin typeface="Calibri"/>
                <a:cs typeface="Calibri"/>
              </a:rPr>
              <a:t>e</a:t>
            </a:r>
            <a:r>
              <a:rPr dirty="0" smtClean="0" spc="31" sz="1250">
                <a:latin typeface="Calibri"/>
                <a:cs typeface="Calibri"/>
              </a:rPr>
              <a:t>n</a:t>
            </a:r>
            <a:r>
              <a:rPr dirty="0" smtClean="0" spc="31" sz="1250">
                <a:latin typeface="Calibri"/>
                <a:cs typeface="Calibri"/>
              </a:rPr>
              <a:t>t</a:t>
            </a:r>
            <a:r>
              <a:rPr dirty="0" smtClean="0" spc="31" sz="1250">
                <a:latin typeface="Calibri"/>
                <a:cs typeface="Calibri"/>
              </a:rPr>
              <a:t>a</a:t>
            </a:r>
            <a:r>
              <a:rPr dirty="0" smtClean="0" spc="31" sz="1250">
                <a:latin typeface="Calibri"/>
                <a:cs typeface="Calibri"/>
              </a:rPr>
              <a:t>t</a:t>
            </a:r>
            <a:r>
              <a:rPr dirty="0" smtClean="0" spc="31" sz="1250">
                <a:latin typeface="Calibri"/>
                <a:cs typeface="Calibri"/>
              </a:rPr>
              <a:t>i</a:t>
            </a:r>
            <a:r>
              <a:rPr dirty="0" smtClean="0" spc="31" sz="1250">
                <a:latin typeface="Calibri"/>
                <a:cs typeface="Calibri"/>
              </a:rPr>
              <a:t>v</a:t>
            </a:r>
            <a:r>
              <a:rPr dirty="0" smtClean="0" spc="31" sz="1250">
                <a:latin typeface="Calibri"/>
                <a:cs typeface="Calibri"/>
              </a:rPr>
              <a:t>e</a:t>
            </a:r>
            <a:r>
              <a:rPr dirty="0" smtClean="0" spc="3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2"/>
              </a:spcBef>
            </a:pP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p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v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,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W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f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g</a:t>
            </a:r>
            <a:endParaRPr sz="1250">
              <a:latin typeface="Calibri"/>
              <a:cs typeface="Calibri"/>
            </a:endParaRPr>
          </a:p>
          <a:p>
            <a:pPr marL="12700" marR="1082402">
              <a:lnSpc>
                <a:spcPts val="1525"/>
              </a:lnSpc>
              <a:spcBef>
                <a:spcPts val="190"/>
              </a:spcBef>
            </a:pP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&amp;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p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82402">
              <a:lnSpc>
                <a:spcPts val="1525"/>
              </a:lnSpc>
              <a:spcBef>
                <a:spcPts val="195"/>
              </a:spcBef>
            </a:pP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&amp;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82402">
              <a:lnSpc>
                <a:spcPts val="1525"/>
              </a:lnSpc>
              <a:spcBef>
                <a:spcPts val="195"/>
              </a:spcBef>
            </a:pP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M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&amp;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v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82402">
              <a:lnSpc>
                <a:spcPts val="1525"/>
              </a:lnSpc>
              <a:spcBef>
                <a:spcPts val="195"/>
              </a:spcBef>
            </a:pPr>
            <a:r>
              <a:rPr dirty="0" smtClean="0" spc="10" sz="1250">
                <a:latin typeface="Calibri"/>
                <a:cs typeface="Calibri"/>
              </a:rPr>
              <a:t>M</a:t>
            </a:r>
            <a:r>
              <a:rPr dirty="0" smtClean="0" spc="10" sz="1250">
                <a:latin typeface="Calibri"/>
                <a:cs typeface="Calibri"/>
              </a:rPr>
              <a:t>a</a:t>
            </a:r>
            <a:r>
              <a:rPr dirty="0" smtClean="0" spc="10" sz="1250">
                <a:latin typeface="Calibri"/>
                <a:cs typeface="Calibri"/>
              </a:rPr>
              <a:t>n</a:t>
            </a:r>
            <a:r>
              <a:rPr dirty="0" smtClean="0" spc="10" sz="1250">
                <a:latin typeface="Calibri"/>
                <a:cs typeface="Calibri"/>
              </a:rPr>
              <a:t>a</a:t>
            </a:r>
            <a:r>
              <a:rPr dirty="0" smtClean="0" spc="10" sz="1250">
                <a:latin typeface="Calibri"/>
                <a:cs typeface="Calibri"/>
              </a:rPr>
              <a:t>g</a:t>
            </a:r>
            <a:r>
              <a:rPr dirty="0" smtClean="0" spc="10" sz="1250">
                <a:latin typeface="Calibri"/>
                <a:cs typeface="Calibri"/>
              </a:rPr>
              <a:t>e</a:t>
            </a:r>
            <a:r>
              <a:rPr dirty="0" smtClean="0" spc="10" sz="1250">
                <a:latin typeface="Calibri"/>
                <a:cs typeface="Calibri"/>
              </a:rPr>
              <a:t>r</a:t>
            </a:r>
            <a:r>
              <a:rPr dirty="0" smtClean="0" spc="10" sz="1250">
                <a:latin typeface="Calibri"/>
                <a:cs typeface="Calibri"/>
              </a:rPr>
              <a:t>s</a:t>
            </a:r>
            <a:r>
              <a:rPr dirty="0" smtClean="0" spc="10" sz="1250">
                <a:latin typeface="Calibri"/>
                <a:cs typeface="Calibri"/>
              </a:rPr>
              <a:t> </a:t>
            </a:r>
            <a:r>
              <a:rPr dirty="0" smtClean="0" spc="10" sz="1250">
                <a:latin typeface="Calibri"/>
                <a:cs typeface="Calibri"/>
              </a:rPr>
              <a:t>H</a:t>
            </a:r>
            <a:r>
              <a:rPr dirty="0" smtClean="0" spc="10" sz="1250">
                <a:latin typeface="Calibri"/>
                <a:cs typeface="Calibri"/>
              </a:rPr>
              <a:t>e</a:t>
            </a:r>
            <a:r>
              <a:rPr dirty="0" smtClean="0" spc="10" sz="1250">
                <a:latin typeface="Calibri"/>
                <a:cs typeface="Calibri"/>
              </a:rPr>
              <a:t>a</a:t>
            </a:r>
            <a:r>
              <a:rPr dirty="0" smtClean="0" spc="10" sz="1250">
                <a:latin typeface="Calibri"/>
                <a:cs typeface="Calibri"/>
              </a:rPr>
              <a:t>v</a:t>
            </a:r>
            <a:r>
              <a:rPr dirty="0" smtClean="0" spc="10" sz="1250">
                <a:latin typeface="Calibri"/>
                <a:cs typeface="Calibri"/>
              </a:rPr>
              <a:t>y</a:t>
            </a:r>
            <a:r>
              <a:rPr dirty="0" smtClean="0" spc="10" sz="1250">
                <a:latin typeface="Calibri"/>
                <a:cs typeface="Calibri"/>
              </a:rPr>
              <a:t> </a:t>
            </a:r>
            <a:r>
              <a:rPr dirty="0" smtClean="0" spc="10" sz="1250">
                <a:latin typeface="Calibri"/>
                <a:cs typeface="Calibri"/>
              </a:rPr>
              <a:t>&amp;</a:t>
            </a:r>
            <a:r>
              <a:rPr dirty="0" smtClean="0" spc="10" sz="1250">
                <a:latin typeface="Calibri"/>
                <a:cs typeface="Calibri"/>
              </a:rPr>
              <a:t> </a:t>
            </a:r>
            <a:r>
              <a:rPr dirty="0" smtClean="0" spc="10" sz="1250">
                <a:latin typeface="Calibri"/>
                <a:cs typeface="Calibri"/>
              </a:rPr>
              <a:t>T</a:t>
            </a:r>
            <a:r>
              <a:rPr dirty="0" smtClean="0" spc="10" sz="1250">
                <a:latin typeface="Calibri"/>
                <a:cs typeface="Calibri"/>
              </a:rPr>
              <a:t>r</a:t>
            </a:r>
            <a:r>
              <a:rPr dirty="0" smtClean="0" spc="10" sz="1250">
                <a:latin typeface="Calibri"/>
                <a:cs typeface="Calibri"/>
              </a:rPr>
              <a:t>a</a:t>
            </a:r>
            <a:r>
              <a:rPr dirty="0" smtClean="0" spc="10" sz="1250">
                <a:latin typeface="Calibri"/>
                <a:cs typeface="Calibri"/>
              </a:rPr>
              <a:t>c</a:t>
            </a:r>
            <a:r>
              <a:rPr dirty="0" smtClean="0" spc="10" sz="1250">
                <a:latin typeface="Calibri"/>
                <a:cs typeface="Calibri"/>
              </a:rPr>
              <a:t>t</a:t>
            </a:r>
            <a:r>
              <a:rPr dirty="0" smtClean="0" spc="10" sz="1250">
                <a:latin typeface="Calibri"/>
                <a:cs typeface="Calibri"/>
              </a:rPr>
              <a:t>o</a:t>
            </a:r>
            <a:r>
              <a:rPr dirty="0" smtClean="0" spc="10" sz="1250">
                <a:latin typeface="Calibri"/>
                <a:cs typeface="Calibri"/>
              </a:rPr>
              <a:t>r</a:t>
            </a:r>
            <a:r>
              <a:rPr dirty="0" smtClean="0" spc="10" sz="1250">
                <a:latin typeface="Calibri"/>
                <a:cs typeface="Calibri"/>
              </a:rPr>
              <a:t>-</a:t>
            </a:r>
            <a:r>
              <a:rPr dirty="0" smtClean="0" spc="10" sz="1250">
                <a:latin typeface="Calibri"/>
                <a:cs typeface="Calibri"/>
              </a:rPr>
              <a:t>T</a:t>
            </a:r>
            <a:r>
              <a:rPr dirty="0" smtClean="0" spc="10" sz="1250">
                <a:latin typeface="Calibri"/>
                <a:cs typeface="Calibri"/>
              </a:rPr>
              <a:t>r</a:t>
            </a:r>
            <a:r>
              <a:rPr dirty="0" smtClean="0" spc="10" sz="1250">
                <a:latin typeface="Calibri"/>
                <a:cs typeface="Calibri"/>
              </a:rPr>
              <a:t>a</a:t>
            </a:r>
            <a:r>
              <a:rPr dirty="0" smtClean="0" spc="10" sz="1250">
                <a:latin typeface="Calibri"/>
                <a:cs typeface="Calibri"/>
              </a:rPr>
              <a:t>i</a:t>
            </a:r>
            <a:r>
              <a:rPr dirty="0" smtClean="0" spc="10" sz="1250">
                <a:latin typeface="Calibri"/>
                <a:cs typeface="Calibri"/>
              </a:rPr>
              <a:t>l</a:t>
            </a:r>
            <a:r>
              <a:rPr dirty="0" smtClean="0" spc="10" sz="1250">
                <a:latin typeface="Calibri"/>
                <a:cs typeface="Calibri"/>
              </a:rPr>
              <a:t>e</a:t>
            </a:r>
            <a:r>
              <a:rPr dirty="0" smtClean="0" spc="10" sz="1250">
                <a:latin typeface="Calibri"/>
                <a:cs typeface="Calibri"/>
              </a:rPr>
              <a:t>r</a:t>
            </a:r>
            <a:r>
              <a:rPr dirty="0" smtClean="0" spc="1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82402">
              <a:lnSpc>
                <a:spcPts val="1525"/>
              </a:lnSpc>
              <a:spcBef>
                <a:spcPts val="195"/>
              </a:spcBef>
            </a:pP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k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f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w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20"/>
              </a:spcBef>
            </a:pP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,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3" sz="1250">
                <a:latin typeface="Calibri"/>
                <a:cs typeface="Calibri"/>
              </a:rPr>
              <a:t>F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F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d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&amp;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C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u</a:t>
            </a:r>
            <a:r>
              <a:rPr dirty="0" smtClean="0" spc="13" sz="1250">
                <a:latin typeface="Calibri"/>
                <a:cs typeface="Calibri"/>
              </a:rPr>
              <a:t>n</a:t>
            </a: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e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W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k</a:t>
            </a:r>
            <a:r>
              <a:rPr dirty="0" smtClean="0" spc="13" sz="1250">
                <a:latin typeface="Calibri"/>
                <a:cs typeface="Calibri"/>
              </a:rPr>
              <a:t>e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4" sz="1250">
                <a:latin typeface="Calibri"/>
                <a:cs typeface="Calibri"/>
              </a:rPr>
              <a:t>p</a:t>
            </a:r>
            <a:r>
              <a:rPr dirty="0" smtClean="0" spc="39" sz="1250">
                <a:latin typeface="Calibri"/>
                <a:cs typeface="Calibri"/>
              </a:rPr>
              <a:t>e</a:t>
            </a:r>
            <a:r>
              <a:rPr dirty="0" smtClean="0" spc="-19" sz="1250">
                <a:latin typeface="Calibri"/>
                <a:cs typeface="Calibri"/>
              </a:rPr>
              <a:t>r</a:t>
            </a:r>
            <a:r>
              <a:rPr dirty="0" smtClean="0" spc="34" sz="1250">
                <a:latin typeface="Calibri"/>
                <a:cs typeface="Calibri"/>
              </a:rPr>
              <a:t>v</a:t>
            </a:r>
            <a:r>
              <a:rPr dirty="0" smtClean="0" spc="39" sz="1250">
                <a:latin typeface="Calibri"/>
                <a:cs typeface="Calibri"/>
              </a:rPr>
              <a:t>i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4" sz="1250">
                <a:latin typeface="Calibri"/>
                <a:cs typeface="Calibri"/>
              </a:rPr>
              <a:t>o</a:t>
            </a:r>
            <a:r>
              <a:rPr dirty="0" smtClean="0" spc="-9" sz="1250">
                <a:latin typeface="Calibri"/>
                <a:cs typeface="Calibri"/>
              </a:rPr>
              <a:t>r</a:t>
            </a:r>
            <a:r>
              <a:rPr dirty="0" smtClean="0" spc="0" sz="1250">
                <a:latin typeface="Calibri"/>
                <a:cs typeface="Calibri"/>
              </a:rPr>
              <a:t>s</a:t>
            </a:r>
            <a:r>
              <a:rPr dirty="0" smtClean="0" spc="150" sz="1250">
                <a:latin typeface="Calibri"/>
                <a:cs typeface="Calibri"/>
              </a:rPr>
              <a:t> </a:t>
            </a:r>
            <a:r>
              <a:rPr dirty="0" smtClean="0" spc="4" sz="1250">
                <a:latin typeface="Calibri"/>
                <a:cs typeface="Calibri"/>
              </a:rPr>
              <a:t>o</a:t>
            </a:r>
            <a:r>
              <a:rPr dirty="0" smtClean="0" spc="0" sz="1250">
                <a:latin typeface="Calibri"/>
                <a:cs typeface="Calibri"/>
              </a:rPr>
              <a:t>f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9" sz="1250">
                <a:latin typeface="Calibri"/>
                <a:cs typeface="Calibri"/>
              </a:rPr>
              <a:t>O</a:t>
            </a:r>
            <a:r>
              <a:rPr dirty="0" smtClean="0" spc="29" sz="1250">
                <a:latin typeface="Calibri"/>
                <a:cs typeface="Calibri"/>
              </a:rPr>
              <a:t>f</a:t>
            </a:r>
            <a:r>
              <a:rPr dirty="0" smtClean="0" spc="29" sz="1250">
                <a:latin typeface="Calibri"/>
                <a:cs typeface="Calibri"/>
              </a:rPr>
              <a:t>f</a:t>
            </a:r>
            <a:r>
              <a:rPr dirty="0" smtClean="0" spc="50" sz="1250">
                <a:latin typeface="Calibri"/>
                <a:cs typeface="Calibri"/>
              </a:rPr>
              <a:t>i</a:t>
            </a:r>
            <a:r>
              <a:rPr dirty="0" smtClean="0" spc="-25" sz="1250">
                <a:latin typeface="Calibri"/>
                <a:cs typeface="Calibri"/>
              </a:rPr>
              <a:t>c</a:t>
            </a:r>
            <a:r>
              <a:rPr dirty="0" smtClean="0" spc="0" sz="1250">
                <a:latin typeface="Calibri"/>
                <a:cs typeface="Calibri"/>
              </a:rPr>
              <a:t>e</a:t>
            </a:r>
            <a:r>
              <a:rPr dirty="0" smtClean="0" spc="110" sz="1250">
                <a:latin typeface="Calibri"/>
                <a:cs typeface="Calibri"/>
              </a:rPr>
              <a:t> </a:t>
            </a:r>
            <a:r>
              <a:rPr dirty="0" smtClean="0" spc="0" sz="1250">
                <a:latin typeface="Calibri"/>
                <a:cs typeface="Calibri"/>
              </a:rPr>
              <a:t>&amp;</a:t>
            </a:r>
            <a:r>
              <a:rPr dirty="0" smtClean="0" spc="-34" sz="1250">
                <a:latin typeface="Calibri"/>
                <a:cs typeface="Calibri"/>
              </a:rPr>
              <a:t> </a:t>
            </a:r>
            <a:r>
              <a:rPr dirty="0" smtClean="0" spc="25" sz="1250">
                <a:latin typeface="Calibri"/>
                <a:cs typeface="Calibri"/>
              </a:rPr>
              <a:t>A</a:t>
            </a:r>
            <a:r>
              <a:rPr dirty="0" smtClean="0" spc="4" sz="1250">
                <a:latin typeface="Calibri"/>
                <a:cs typeface="Calibri"/>
              </a:rPr>
              <a:t>d</a:t>
            </a: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50" sz="1250">
                <a:latin typeface="Calibri"/>
                <a:cs typeface="Calibri"/>
              </a:rPr>
              <a:t>i</a:t>
            </a:r>
            <a:r>
              <a:rPr dirty="0" smtClean="0" spc="4" sz="1250">
                <a:latin typeface="Calibri"/>
                <a:cs typeface="Calibri"/>
              </a:rPr>
              <a:t>n</a:t>
            </a:r>
            <a:r>
              <a:rPr dirty="0" smtClean="0" spc="39" sz="1250">
                <a:latin typeface="Calibri"/>
                <a:cs typeface="Calibri"/>
              </a:rPr>
              <a:t>i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4" sz="1250">
                <a:latin typeface="Calibri"/>
                <a:cs typeface="Calibri"/>
              </a:rPr>
              <a:t>t</a:t>
            </a:r>
            <a:r>
              <a:rPr dirty="0" smtClean="0" spc="-19" sz="1250">
                <a:latin typeface="Calibri"/>
                <a:cs typeface="Calibri"/>
              </a:rPr>
              <a:t>r</a:t>
            </a:r>
            <a:r>
              <a:rPr dirty="0" smtClean="0" spc="-25" sz="1250">
                <a:latin typeface="Calibri"/>
                <a:cs typeface="Calibri"/>
              </a:rPr>
              <a:t>a</a:t>
            </a:r>
            <a:r>
              <a:rPr dirty="0" smtClean="0" spc="4" sz="1250">
                <a:latin typeface="Calibri"/>
                <a:cs typeface="Calibri"/>
              </a:rPr>
              <a:t>t</a:t>
            </a:r>
            <a:r>
              <a:rPr dirty="0" smtClean="0" spc="39" sz="1250">
                <a:latin typeface="Calibri"/>
                <a:cs typeface="Calibri"/>
              </a:rPr>
              <a:t>i</a:t>
            </a:r>
            <a:r>
              <a:rPr dirty="0" smtClean="0" spc="34" sz="1250">
                <a:latin typeface="Calibri"/>
                <a:cs typeface="Calibri"/>
              </a:rPr>
              <a:t>v</a:t>
            </a:r>
            <a:r>
              <a:rPr dirty="0" smtClean="0" spc="0" sz="1250">
                <a:latin typeface="Calibri"/>
                <a:cs typeface="Calibri"/>
              </a:rPr>
              <a:t>e</a:t>
            </a:r>
            <a:r>
              <a:rPr dirty="0" smtClean="0" spc="217" sz="1250">
                <a:latin typeface="Calibri"/>
                <a:cs typeface="Calibri"/>
              </a:rPr>
              <a:t> </a:t>
            </a:r>
            <a:r>
              <a:rPr dirty="0" smtClean="0" spc="31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u</a:t>
            </a:r>
            <a:r>
              <a:rPr dirty="0" smtClean="0" spc="38" sz="1250">
                <a:latin typeface="Calibri"/>
                <a:cs typeface="Calibri"/>
              </a:rPr>
              <a:t>p</a:t>
            </a:r>
            <a:r>
              <a:rPr dirty="0" smtClean="0" spc="38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-6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-39" sz="1250">
                <a:latin typeface="Calibri"/>
                <a:cs typeface="Calibri"/>
              </a:rPr>
              <a:t> </a:t>
            </a:r>
            <a:r>
              <a:rPr dirty="0" smtClean="0" spc="7" sz="1250">
                <a:latin typeface="Calibri"/>
                <a:cs typeface="Calibri"/>
              </a:rPr>
              <a:t>W</a:t>
            </a:r>
            <a:r>
              <a:rPr dirty="0" smtClean="0" spc="34" sz="1250">
                <a:latin typeface="Calibri"/>
                <a:cs typeface="Calibri"/>
              </a:rPr>
              <a:t>o</a:t>
            </a:r>
            <a:r>
              <a:rPr dirty="0" smtClean="0" spc="-7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k</a:t>
            </a:r>
            <a:r>
              <a:rPr dirty="0" smtClean="0" spc="59" sz="1250">
                <a:latin typeface="Calibri"/>
                <a:cs typeface="Calibri"/>
              </a:rPr>
              <a:t>e</a:t>
            </a:r>
            <a:r>
              <a:rPr dirty="0" smtClean="0" spc="2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j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g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15" sz="1250">
                <a:latin typeface="Calibri"/>
                <a:cs typeface="Calibri"/>
              </a:rPr>
              <a:t>F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p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n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v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o</a:t>
            </a:r>
            <a:r>
              <a:rPr dirty="0" smtClean="0" spc="26" sz="1250">
                <a:latin typeface="Calibri"/>
                <a:cs typeface="Calibri"/>
              </a:rPr>
              <a:t>f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v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c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130081">
              <a:lnSpc>
                <a:spcPts val="1525"/>
              </a:lnSpc>
              <a:spcBef>
                <a:spcPts val="190"/>
              </a:spcBef>
            </a:pP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2130081">
              <a:lnSpc>
                <a:spcPts val="1525"/>
              </a:lnSpc>
              <a:spcBef>
                <a:spcPts val="195"/>
              </a:spcBef>
            </a:pPr>
            <a:r>
              <a:rPr dirty="0" smtClean="0" spc="20" sz="1250">
                <a:latin typeface="Calibri"/>
                <a:cs typeface="Calibri"/>
              </a:rPr>
              <a:t>F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2130081">
              <a:lnSpc>
                <a:spcPts val="1525"/>
              </a:lnSpc>
              <a:spcBef>
                <a:spcPts val="195"/>
              </a:spcBef>
            </a:pP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2130081">
              <a:lnSpc>
                <a:spcPts val="1525"/>
              </a:lnSpc>
              <a:spcBef>
                <a:spcPts val="195"/>
              </a:spcBef>
            </a:pP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2130081">
              <a:lnSpc>
                <a:spcPts val="1525"/>
              </a:lnSpc>
              <a:spcBef>
                <a:spcPts val="195"/>
              </a:spcBef>
            </a:pPr>
            <a:r>
              <a:rPr dirty="0" smtClean="0" spc="10" sz="1250">
                <a:latin typeface="Calibri"/>
                <a:cs typeface="Calibri"/>
              </a:rPr>
              <a:t>M</a:t>
            </a:r>
            <a:r>
              <a:rPr dirty="0" smtClean="0" spc="10" sz="1250">
                <a:latin typeface="Calibri"/>
                <a:cs typeface="Calibri"/>
              </a:rPr>
              <a:t>a</a:t>
            </a:r>
            <a:r>
              <a:rPr dirty="0" smtClean="0" spc="10" sz="1250">
                <a:latin typeface="Calibri"/>
                <a:cs typeface="Calibri"/>
              </a:rPr>
              <a:t>n</a:t>
            </a:r>
            <a:r>
              <a:rPr dirty="0" smtClean="0" spc="10" sz="1250">
                <a:latin typeface="Calibri"/>
                <a:cs typeface="Calibri"/>
              </a:rPr>
              <a:t>a</a:t>
            </a:r>
            <a:r>
              <a:rPr dirty="0" smtClean="0" spc="10" sz="1250">
                <a:latin typeface="Calibri"/>
                <a:cs typeface="Calibri"/>
              </a:rPr>
              <a:t>g</a:t>
            </a:r>
            <a:r>
              <a:rPr dirty="0" smtClean="0" spc="10" sz="1250">
                <a:latin typeface="Calibri"/>
                <a:cs typeface="Calibri"/>
              </a:rPr>
              <a:t>e</a:t>
            </a:r>
            <a:r>
              <a:rPr dirty="0" smtClean="0" spc="10" sz="1250">
                <a:latin typeface="Calibri"/>
                <a:cs typeface="Calibri"/>
              </a:rPr>
              <a:t>r</a:t>
            </a:r>
            <a:r>
              <a:rPr dirty="0" smtClean="0" spc="1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0"/>
              </a:spcBef>
            </a:pP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&amp;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p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W</a:t>
            </a: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k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r>
              <a:rPr dirty="0" smtClean="0" spc="16" sz="1250">
                <a:latin typeface="Calibri"/>
                <a:cs typeface="Calibri"/>
              </a:rPr>
              <a:t>,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G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l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&amp;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f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x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96766" y="1411509"/>
            <a:ext cx="379512" cy="5221087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algn="ctr" marR="0">
              <a:lnSpc>
                <a:spcPts val="1330"/>
              </a:lnSpc>
            </a:pPr>
            <a:r>
              <a:rPr dirty="0" smtClean="0" spc="-6" sz="1250">
                <a:latin typeface="Calibri"/>
                <a:cs typeface="Calibri"/>
              </a:rPr>
              <a:t>4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3</a:t>
            </a:r>
            <a:r>
              <a:rPr dirty="0" smtClean="0" spc="-6" sz="1250">
                <a:latin typeface="Calibri"/>
                <a:cs typeface="Calibri"/>
              </a:rPr>
              <a:t>9</a:t>
            </a:r>
            <a:r>
              <a:rPr dirty="0" smtClean="0" spc="-6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23"/>
              </a:spcBef>
            </a:pPr>
            <a:r>
              <a:rPr dirty="0" smtClean="0" spc="-6" sz="1250">
                <a:latin typeface="Calibri"/>
                <a:cs typeface="Calibri"/>
              </a:rPr>
              <a:t>3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0</a:t>
            </a:r>
            <a:r>
              <a:rPr dirty="0" smtClean="0" spc="-6" sz="1250">
                <a:latin typeface="Calibri"/>
                <a:cs typeface="Calibri"/>
              </a:rPr>
              <a:t>2</a:t>
            </a:r>
            <a:r>
              <a:rPr dirty="0" smtClean="0" spc="-6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7</a:t>
            </a:r>
            <a:r>
              <a:rPr dirty="0" smtClean="0" spc="-6" sz="1250">
                <a:latin typeface="Calibri"/>
                <a:cs typeface="Calibri"/>
              </a:rPr>
              <a:t>7</a:t>
            </a:r>
            <a:r>
              <a:rPr dirty="0" smtClean="0" spc="-6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6</a:t>
            </a:r>
            <a:r>
              <a:rPr dirty="0" smtClean="0" spc="-6" sz="1250">
                <a:latin typeface="Calibri"/>
                <a:cs typeface="Calibri"/>
              </a:rPr>
              <a:t>0</a:t>
            </a:r>
            <a:r>
              <a:rPr dirty="0" smtClean="0" spc="-6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180"/>
              </a:spcBef>
            </a:pP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2</a:t>
            </a: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0</a:t>
            </a:r>
            <a:r>
              <a:rPr dirty="0" smtClean="0" spc="-6" sz="1250">
                <a:latin typeface="Calibri"/>
                <a:cs typeface="Calibri"/>
              </a:rPr>
              <a:t>9</a:t>
            </a:r>
            <a:r>
              <a:rPr dirty="0" smtClean="0" spc="-6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0</a:t>
            </a:r>
            <a:r>
              <a:rPr dirty="0" smtClean="0" spc="-6" sz="1250">
                <a:latin typeface="Calibri"/>
                <a:cs typeface="Calibri"/>
              </a:rPr>
              <a:t>5</a:t>
            </a:r>
            <a:r>
              <a:rPr dirty="0" smtClean="0" spc="-6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0</a:t>
            </a:r>
            <a:r>
              <a:rPr dirty="0" smtClean="0" spc="-6" sz="1250">
                <a:latin typeface="Calibri"/>
                <a:cs typeface="Calibri"/>
              </a:rPr>
              <a:t>2</a:t>
            </a:r>
            <a:r>
              <a:rPr dirty="0" smtClean="0" spc="-6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0</a:t>
            </a:r>
            <a:r>
              <a:rPr dirty="0" smtClean="0" spc="-6" sz="1250">
                <a:latin typeface="Calibri"/>
                <a:cs typeface="Calibri"/>
              </a:rPr>
              <a:t>0</a:t>
            </a:r>
            <a:r>
              <a:rPr dirty="0" smtClean="0" spc="-6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L="103028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0" sz="1250">
                <a:latin typeface="Calibri"/>
                <a:cs typeface="Calibri"/>
              </a:rPr>
              <a:t>9</a:t>
            </a:r>
            <a:r>
              <a:rPr dirty="0" smtClean="0" spc="-10" sz="1250">
                <a:latin typeface="Calibri"/>
                <a:cs typeface="Calibri"/>
              </a:rPr>
              <a:t>4</a:t>
            </a:r>
            <a:r>
              <a:rPr dirty="0" smtClean="0" spc="-10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L="103028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0" sz="1250">
                <a:latin typeface="Calibri"/>
                <a:cs typeface="Calibri"/>
              </a:rPr>
              <a:t>9</a:t>
            </a:r>
            <a:r>
              <a:rPr dirty="0" smtClean="0" spc="-10" sz="1250">
                <a:latin typeface="Calibri"/>
                <a:cs typeface="Calibri"/>
              </a:rPr>
              <a:t>3</a:t>
            </a:r>
            <a:r>
              <a:rPr dirty="0" smtClean="0" spc="-10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103028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0" sz="1250">
                <a:latin typeface="Calibri"/>
                <a:cs typeface="Calibri"/>
              </a:rPr>
              <a:t>8</a:t>
            </a:r>
            <a:r>
              <a:rPr dirty="0" smtClean="0" spc="-10" sz="1250">
                <a:latin typeface="Calibri"/>
                <a:cs typeface="Calibri"/>
              </a:rPr>
              <a:t>9</a:t>
            </a:r>
            <a:r>
              <a:rPr dirty="0" smtClean="0" spc="-10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103028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0" sz="1250">
                <a:latin typeface="Calibri"/>
                <a:cs typeface="Calibri"/>
              </a:rPr>
              <a:t>8</a:t>
            </a:r>
            <a:r>
              <a:rPr dirty="0" smtClean="0" spc="-10" sz="1250">
                <a:latin typeface="Calibri"/>
                <a:cs typeface="Calibri"/>
              </a:rPr>
              <a:t>6</a:t>
            </a:r>
            <a:r>
              <a:rPr dirty="0" smtClean="0" spc="-10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103028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0" sz="1250">
                <a:latin typeface="Calibri"/>
                <a:cs typeface="Calibri"/>
              </a:rPr>
              <a:t>7</a:t>
            </a:r>
            <a:r>
              <a:rPr dirty="0" smtClean="0" spc="-10" sz="1250">
                <a:latin typeface="Calibri"/>
                <a:cs typeface="Calibri"/>
              </a:rPr>
              <a:t>4</a:t>
            </a:r>
            <a:r>
              <a:rPr dirty="0" smtClean="0" spc="-10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L="103028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0" sz="1250">
                <a:latin typeface="Calibri"/>
                <a:cs typeface="Calibri"/>
              </a:rPr>
              <a:t>7</a:t>
            </a:r>
            <a:r>
              <a:rPr dirty="0" smtClean="0" spc="-10" sz="1250">
                <a:latin typeface="Calibri"/>
                <a:cs typeface="Calibri"/>
              </a:rPr>
              <a:t>2</a:t>
            </a:r>
            <a:r>
              <a:rPr dirty="0" smtClean="0" spc="-10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L="103028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0" sz="1250">
                <a:latin typeface="Calibri"/>
                <a:cs typeface="Calibri"/>
              </a:rPr>
              <a:t>7</a:t>
            </a:r>
            <a:r>
              <a:rPr dirty="0" smtClean="0" spc="-10" sz="1250">
                <a:latin typeface="Calibri"/>
                <a:cs typeface="Calibri"/>
              </a:rPr>
              <a:t>0</a:t>
            </a:r>
            <a:r>
              <a:rPr dirty="0" smtClean="0" spc="-10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103028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0" sz="1250">
                <a:latin typeface="Calibri"/>
                <a:cs typeface="Calibri"/>
              </a:rPr>
              <a:t>6</a:t>
            </a:r>
            <a:r>
              <a:rPr dirty="0" smtClean="0" spc="-10" sz="1250">
                <a:latin typeface="Calibri"/>
                <a:cs typeface="Calibri"/>
              </a:rPr>
              <a:t>6</a:t>
            </a:r>
            <a:r>
              <a:rPr dirty="0" smtClean="0" spc="-10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103028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0" sz="1250">
                <a:latin typeface="Calibri"/>
                <a:cs typeface="Calibri"/>
              </a:rPr>
              <a:t>6</a:t>
            </a:r>
            <a:r>
              <a:rPr dirty="0" smtClean="0" spc="-10" sz="1250">
                <a:latin typeface="Calibri"/>
                <a:cs typeface="Calibri"/>
              </a:rPr>
              <a:t>6</a:t>
            </a:r>
            <a:r>
              <a:rPr dirty="0" smtClean="0" spc="-10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L="103028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0" sz="1250">
                <a:latin typeface="Calibri"/>
                <a:cs typeface="Calibri"/>
              </a:rPr>
              <a:t>6</a:t>
            </a:r>
            <a:r>
              <a:rPr dirty="0" smtClean="0" spc="-10" sz="1250">
                <a:latin typeface="Calibri"/>
                <a:cs typeface="Calibri"/>
              </a:rPr>
              <a:t>6</a:t>
            </a:r>
            <a:r>
              <a:rPr dirty="0" smtClean="0" spc="-10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103028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0" sz="1250">
                <a:latin typeface="Calibri"/>
                <a:cs typeface="Calibri"/>
              </a:rPr>
              <a:t>6</a:t>
            </a:r>
            <a:r>
              <a:rPr dirty="0" smtClean="0" spc="-10" sz="1250">
                <a:latin typeface="Calibri"/>
                <a:cs typeface="Calibri"/>
              </a:rPr>
              <a:t>6</a:t>
            </a:r>
            <a:r>
              <a:rPr dirty="0" smtClean="0" spc="-10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103028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0" sz="1250">
                <a:latin typeface="Calibri"/>
                <a:cs typeface="Calibri"/>
              </a:rPr>
              <a:t>6</a:t>
            </a:r>
            <a:r>
              <a:rPr dirty="0" smtClean="0" spc="-10" sz="1250">
                <a:latin typeface="Calibri"/>
                <a:cs typeface="Calibri"/>
              </a:rPr>
              <a:t>5</a:t>
            </a:r>
            <a:r>
              <a:rPr dirty="0" smtClean="0" spc="-10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103028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0" sz="1250">
                <a:latin typeface="Calibri"/>
                <a:cs typeface="Calibri"/>
              </a:rPr>
              <a:t>6</a:t>
            </a:r>
            <a:r>
              <a:rPr dirty="0" smtClean="0" spc="-10" sz="1250">
                <a:latin typeface="Calibri"/>
                <a:cs typeface="Calibri"/>
              </a:rPr>
              <a:t>3</a:t>
            </a:r>
            <a:r>
              <a:rPr dirty="0" smtClean="0" spc="-10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103028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0" sz="1250">
                <a:latin typeface="Calibri"/>
                <a:cs typeface="Calibri"/>
              </a:rPr>
              <a:t>6</a:t>
            </a:r>
            <a:r>
              <a:rPr dirty="0" smtClean="0" spc="-10" sz="1250">
                <a:latin typeface="Calibri"/>
                <a:cs typeface="Calibri"/>
              </a:rPr>
              <a:t>1</a:t>
            </a:r>
            <a:r>
              <a:rPr dirty="0" smtClean="0" spc="-10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103028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0" sz="1250">
                <a:latin typeface="Calibri"/>
                <a:cs typeface="Calibri"/>
              </a:rPr>
              <a:t>6</a:t>
            </a:r>
            <a:r>
              <a:rPr dirty="0" smtClean="0" spc="-10" sz="1250">
                <a:latin typeface="Calibri"/>
                <a:cs typeface="Calibri"/>
              </a:rPr>
              <a:t>1</a:t>
            </a:r>
            <a:r>
              <a:rPr dirty="0" smtClean="0" spc="-10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83530" y="1411509"/>
            <a:ext cx="3355382" cy="5221087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7905">
              <a:lnSpc>
                <a:spcPts val="1330"/>
              </a:lnSpc>
            </a:pPr>
            <a:r>
              <a:rPr dirty="0" smtClean="0" spc="12" sz="1250">
                <a:latin typeface="Calibri"/>
                <a:cs typeface="Calibri"/>
              </a:rPr>
              <a:t>L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b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&amp;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F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i</a:t>
            </a:r>
            <a:r>
              <a:rPr dirty="0" smtClean="0" spc="12" sz="1250">
                <a:latin typeface="Calibri"/>
                <a:cs typeface="Calibri"/>
              </a:rPr>
              <a:t>g</a:t>
            </a:r>
            <a:r>
              <a:rPr dirty="0" smtClean="0" spc="12" sz="1250">
                <a:latin typeface="Calibri"/>
                <a:cs typeface="Calibri"/>
              </a:rPr>
              <a:t>h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,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k</a:t>
            </a:r>
            <a:r>
              <a:rPr dirty="0" smtClean="0" spc="12" sz="1250">
                <a:latin typeface="Calibri"/>
                <a:cs typeface="Calibri"/>
              </a:rPr>
              <a:t>,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&amp;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M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i</a:t>
            </a:r>
            <a:r>
              <a:rPr dirty="0" smtClean="0" spc="12" sz="1250">
                <a:latin typeface="Calibri"/>
                <a:cs typeface="Calibri"/>
              </a:rPr>
              <a:t>al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M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v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931871">
              <a:lnSpc>
                <a:spcPts val="1525"/>
              </a:lnSpc>
              <a:spcBef>
                <a:spcPts val="123"/>
              </a:spcBef>
            </a:pPr>
            <a:r>
              <a:rPr dirty="0" smtClean="0" spc="15" sz="1250">
                <a:latin typeface="Calibri"/>
                <a:cs typeface="Calibri"/>
              </a:rPr>
              <a:t>F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931871">
              <a:lnSpc>
                <a:spcPts val="1525"/>
              </a:lnSpc>
              <a:spcBef>
                <a:spcPts val="198"/>
              </a:spcBef>
            </a:pP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u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y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G</a:t>
            </a:r>
            <a:r>
              <a:rPr dirty="0" smtClean="0" spc="14" sz="1250">
                <a:latin typeface="Calibri"/>
                <a:cs typeface="Calibri"/>
              </a:rPr>
              <a:t>u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d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931871">
              <a:lnSpc>
                <a:spcPts val="1525"/>
              </a:lnSpc>
              <a:spcBef>
                <a:spcPts val="198"/>
              </a:spcBef>
            </a:pPr>
            <a:r>
              <a:rPr dirty="0" smtClean="0" spc="8" sz="1250">
                <a:latin typeface="Calibri"/>
                <a:cs typeface="Calibri"/>
              </a:rPr>
              <a:t>W</a:t>
            </a:r>
            <a:r>
              <a:rPr dirty="0" smtClean="0" spc="8" sz="1250">
                <a:latin typeface="Calibri"/>
                <a:cs typeface="Calibri"/>
              </a:rPr>
              <a:t>a</a:t>
            </a:r>
            <a:r>
              <a:rPr dirty="0" smtClean="0" spc="8" sz="1250">
                <a:latin typeface="Calibri"/>
                <a:cs typeface="Calibri"/>
              </a:rPr>
              <a:t>i</a:t>
            </a:r>
            <a:r>
              <a:rPr dirty="0" smtClean="0" spc="8" sz="1250">
                <a:latin typeface="Calibri"/>
                <a:cs typeface="Calibri"/>
              </a:rPr>
              <a:t>t</a:t>
            </a:r>
            <a:r>
              <a:rPr dirty="0" smtClean="0" spc="8" sz="1250">
                <a:latin typeface="Calibri"/>
                <a:cs typeface="Calibri"/>
              </a:rPr>
              <a:t>e</a:t>
            </a:r>
            <a:r>
              <a:rPr dirty="0" smtClean="0" spc="8" sz="1250">
                <a:latin typeface="Calibri"/>
                <a:cs typeface="Calibri"/>
              </a:rPr>
              <a:t>r</a:t>
            </a:r>
            <a:r>
              <a:rPr dirty="0" smtClean="0" spc="8" sz="1250">
                <a:latin typeface="Calibri"/>
                <a:cs typeface="Calibri"/>
              </a:rPr>
              <a:t>s</a:t>
            </a:r>
            <a:r>
              <a:rPr dirty="0" smtClean="0" spc="8" sz="1250">
                <a:latin typeface="Calibri"/>
                <a:cs typeface="Calibri"/>
              </a:rPr>
              <a:t> </a:t>
            </a:r>
            <a:r>
              <a:rPr dirty="0" smtClean="0" spc="8" sz="1250">
                <a:latin typeface="Calibri"/>
                <a:cs typeface="Calibri"/>
              </a:rPr>
              <a:t>&amp;</a:t>
            </a:r>
            <a:r>
              <a:rPr dirty="0" smtClean="0" spc="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931871">
              <a:lnSpc>
                <a:spcPts val="1525"/>
              </a:lnSpc>
              <a:spcBef>
                <a:spcPts val="198"/>
              </a:spcBef>
            </a:pPr>
            <a:r>
              <a:rPr dirty="0" smtClean="0" spc="26" sz="1250">
                <a:latin typeface="Calibri"/>
                <a:cs typeface="Calibri"/>
              </a:rPr>
              <a:t>W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18"/>
              </a:spcBef>
            </a:pP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&amp;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d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&amp;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2" sz="1250">
                <a:latin typeface="Calibri"/>
                <a:cs typeface="Calibri"/>
              </a:rPr>
              <a:t>M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k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i</a:t>
            </a:r>
            <a:r>
              <a:rPr dirty="0" smtClean="0" spc="12" sz="1250">
                <a:latin typeface="Calibri"/>
                <a:cs typeface="Calibri"/>
              </a:rPr>
              <a:t>n</a:t>
            </a:r>
            <a:r>
              <a:rPr dirty="0" smtClean="0" spc="12" sz="1250">
                <a:latin typeface="Calibri"/>
                <a:cs typeface="Calibri"/>
              </a:rPr>
              <a:t>g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M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n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g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x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h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g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y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&amp;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F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y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p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f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f</a:t>
            </a:r>
            <a:r>
              <a:rPr dirty="0" smtClean="0" spc="20" sz="1250">
                <a:latin typeface="Calibri"/>
                <a:cs typeface="Calibri"/>
              </a:rPr>
              <a:t>f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&amp;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.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k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j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g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&amp;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d</a:t>
            </a:r>
            <a:r>
              <a:rPr dirty="0" smtClean="0" spc="24" sz="1250">
                <a:latin typeface="Calibri"/>
                <a:cs typeface="Calibri"/>
              </a:rPr>
              <a:t>u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r>
              <a:rPr dirty="0" smtClean="0" spc="24" sz="1250">
                <a:latin typeface="Calibri"/>
                <a:cs typeface="Calibri"/>
              </a:rPr>
              <a:t>t</a:t>
            </a:r>
            <a:r>
              <a:rPr dirty="0" smtClean="0" spc="24" sz="1250">
                <a:latin typeface="Calibri"/>
                <a:cs typeface="Calibri"/>
              </a:rPr>
              <a:t>r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a</a:t>
            </a:r>
            <a:r>
              <a:rPr dirty="0" smtClean="0" spc="24" sz="1250">
                <a:latin typeface="Calibri"/>
                <a:cs typeface="Calibri"/>
              </a:rPr>
              <a:t>l</a:t>
            </a:r>
            <a:r>
              <a:rPr dirty="0" smtClean="0" spc="24" sz="1250">
                <a:latin typeface="Calibri"/>
                <a:cs typeface="Calibri"/>
              </a:rPr>
              <a:t> 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g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r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y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&amp;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W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w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mm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1" sz="1250">
                <a:latin typeface="Calibri"/>
                <a:cs typeface="Calibri"/>
              </a:rPr>
              <a:t>C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c</a:t>
            </a:r>
            <a:r>
              <a:rPr dirty="0" smtClean="0" spc="11" sz="1250">
                <a:latin typeface="Calibri"/>
                <a:cs typeface="Calibri"/>
              </a:rPr>
              <a:t>h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&amp;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c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u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d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k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p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g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22" sz="1250">
                <a:latin typeface="Calibri"/>
                <a:cs typeface="Calibri"/>
              </a:rPr>
              <a:t>D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v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/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W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k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6" sz="1250">
                <a:latin typeface="Calibri"/>
                <a:cs typeface="Calibri"/>
              </a:rPr>
              <a:t>P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y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4" sz="1250">
                <a:latin typeface="Calibri"/>
                <a:cs typeface="Calibri"/>
              </a:rPr>
              <a:t>u</a:t>
            </a:r>
            <a:r>
              <a:rPr dirty="0" smtClean="0" spc="4" sz="1250">
                <a:latin typeface="Calibri"/>
                <a:cs typeface="Calibri"/>
              </a:rPr>
              <a:t>p</a:t>
            </a:r>
            <a:r>
              <a:rPr dirty="0" smtClean="0" spc="39" sz="1250">
                <a:latin typeface="Calibri"/>
                <a:cs typeface="Calibri"/>
              </a:rPr>
              <a:t>e</a:t>
            </a:r>
            <a:r>
              <a:rPr dirty="0" smtClean="0" spc="-9" sz="1250">
                <a:latin typeface="Calibri"/>
                <a:cs typeface="Calibri"/>
              </a:rPr>
              <a:t>r</a:t>
            </a:r>
            <a:r>
              <a:rPr dirty="0" smtClean="0" spc="25" sz="1250">
                <a:latin typeface="Calibri"/>
                <a:cs typeface="Calibri"/>
              </a:rPr>
              <a:t>v</a:t>
            </a:r>
            <a:r>
              <a:rPr dirty="0" smtClean="0" spc="39" sz="1250">
                <a:latin typeface="Calibri"/>
                <a:cs typeface="Calibri"/>
              </a:rPr>
              <a:t>i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4" sz="1250">
                <a:latin typeface="Calibri"/>
                <a:cs typeface="Calibri"/>
              </a:rPr>
              <a:t>o</a:t>
            </a:r>
            <a:r>
              <a:rPr dirty="0" smtClean="0" spc="-19" sz="1250">
                <a:latin typeface="Calibri"/>
                <a:cs typeface="Calibri"/>
              </a:rPr>
              <a:t>r</a:t>
            </a:r>
            <a:r>
              <a:rPr dirty="0" smtClean="0" spc="0" sz="1250">
                <a:latin typeface="Calibri"/>
                <a:cs typeface="Calibri"/>
              </a:rPr>
              <a:t>s</a:t>
            </a:r>
            <a:r>
              <a:rPr dirty="0" smtClean="0" spc="150" sz="1250">
                <a:latin typeface="Calibri"/>
                <a:cs typeface="Calibri"/>
              </a:rPr>
              <a:t> </a:t>
            </a:r>
            <a:r>
              <a:rPr dirty="0" smtClean="0" spc="4" sz="1250">
                <a:latin typeface="Calibri"/>
                <a:cs typeface="Calibri"/>
              </a:rPr>
              <a:t>o</a:t>
            </a:r>
            <a:r>
              <a:rPr dirty="0" smtClean="0" spc="0" sz="1250">
                <a:latin typeface="Calibri"/>
                <a:cs typeface="Calibri"/>
              </a:rPr>
              <a:t>f</a:t>
            </a:r>
            <a:r>
              <a:rPr dirty="0" smtClean="0" spc="41" sz="1250">
                <a:latin typeface="Calibri"/>
                <a:cs typeface="Calibri"/>
              </a:rPr>
              <a:t> </a:t>
            </a:r>
            <a:r>
              <a:rPr dirty="0" smtClean="0" spc="0" sz="1250">
                <a:latin typeface="Calibri"/>
                <a:cs typeface="Calibri"/>
              </a:rPr>
              <a:t>F</a:t>
            </a:r>
            <a:r>
              <a:rPr dirty="0" smtClean="0" spc="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0" sz="1250">
                <a:latin typeface="Calibri"/>
                <a:cs typeface="Calibri"/>
              </a:rPr>
              <a:t>d</a:t>
            </a:r>
            <a:r>
              <a:rPr dirty="0" smtClean="0" spc="46" sz="1250">
                <a:latin typeface="Calibri"/>
                <a:cs typeface="Calibri"/>
              </a:rPr>
              <a:t> </a:t>
            </a:r>
            <a:r>
              <a:rPr dirty="0" smtClean="0" spc="29" sz="1250">
                <a:latin typeface="Calibri"/>
                <a:cs typeface="Calibri"/>
              </a:rPr>
              <a:t>P</a:t>
            </a:r>
            <a:r>
              <a:rPr dirty="0" smtClean="0" spc="-19" sz="1250">
                <a:latin typeface="Calibri"/>
                <a:cs typeface="Calibri"/>
              </a:rPr>
              <a:t>r</a:t>
            </a:r>
            <a:r>
              <a:rPr dirty="0" smtClean="0" spc="54" sz="1250">
                <a:latin typeface="Calibri"/>
                <a:cs typeface="Calibri"/>
              </a:rPr>
              <a:t>e</a:t>
            </a:r>
            <a:r>
              <a:rPr dirty="0" smtClean="0" spc="4" sz="1250">
                <a:latin typeface="Calibri"/>
                <a:cs typeface="Calibri"/>
              </a:rPr>
              <a:t>p</a:t>
            </a:r>
            <a:r>
              <a:rPr dirty="0" smtClean="0" spc="-9" sz="1250">
                <a:latin typeface="Calibri"/>
                <a:cs typeface="Calibri"/>
              </a:rPr>
              <a:t>a</a:t>
            </a:r>
            <a:r>
              <a:rPr dirty="0" smtClean="0" spc="-34" sz="1250">
                <a:latin typeface="Calibri"/>
                <a:cs typeface="Calibri"/>
              </a:rPr>
              <a:t>r</a:t>
            </a:r>
            <a:r>
              <a:rPr dirty="0" smtClean="0" spc="-9" sz="1250">
                <a:latin typeface="Calibri"/>
                <a:cs typeface="Calibri"/>
              </a:rPr>
              <a:t>a</a:t>
            </a:r>
            <a:r>
              <a:rPr dirty="0" smtClean="0" spc="4" sz="1250">
                <a:latin typeface="Calibri"/>
                <a:cs typeface="Calibri"/>
              </a:rPr>
              <a:t>t</a:t>
            </a:r>
            <a:r>
              <a:rPr dirty="0" smtClean="0" spc="39" sz="1250">
                <a:latin typeface="Calibri"/>
                <a:cs typeface="Calibri"/>
              </a:rPr>
              <a:t>i</a:t>
            </a:r>
            <a:r>
              <a:rPr dirty="0" smtClean="0" spc="4" sz="1250">
                <a:latin typeface="Calibri"/>
                <a:cs typeface="Calibri"/>
              </a:rPr>
              <a:t>o</a:t>
            </a:r>
            <a:r>
              <a:rPr dirty="0" smtClean="0" spc="0" sz="1250">
                <a:latin typeface="Calibri"/>
                <a:cs typeface="Calibri"/>
              </a:rPr>
              <a:t>n</a:t>
            </a:r>
            <a:r>
              <a:rPr dirty="0" smtClean="0" spc="165" sz="1250">
                <a:latin typeface="Calibri"/>
                <a:cs typeface="Calibri"/>
              </a:rPr>
              <a:t> </a:t>
            </a:r>
            <a:r>
              <a:rPr dirty="0" smtClean="0" spc="0" sz="1250">
                <a:latin typeface="Calibri"/>
                <a:cs typeface="Calibri"/>
              </a:rPr>
              <a:t>&amp;</a:t>
            </a:r>
            <a:r>
              <a:rPr dirty="0" smtClean="0" spc="-34" sz="1250">
                <a:latin typeface="Calibri"/>
                <a:cs typeface="Calibri"/>
              </a:rPr>
              <a:t> </a:t>
            </a:r>
            <a:r>
              <a:rPr dirty="0" smtClean="0" spc="41" sz="1250">
                <a:latin typeface="Calibri"/>
                <a:cs typeface="Calibri"/>
              </a:rPr>
              <a:t>S</a:t>
            </a:r>
            <a:r>
              <a:rPr dirty="0" smtClean="0" spc="57" sz="1250">
                <a:latin typeface="Calibri"/>
                <a:cs typeface="Calibri"/>
              </a:rPr>
              <a:t>e</a:t>
            </a:r>
            <a:r>
              <a:rPr dirty="0" smtClean="0" spc="-6" sz="1250">
                <a:latin typeface="Calibri"/>
                <a:cs typeface="Calibri"/>
              </a:rPr>
              <a:t>r</a:t>
            </a:r>
            <a:r>
              <a:rPr dirty="0" smtClean="0" spc="25" sz="1250">
                <a:latin typeface="Calibri"/>
                <a:cs typeface="Calibri"/>
              </a:rPr>
              <a:t>v</a:t>
            </a:r>
            <a:r>
              <a:rPr dirty="0" smtClean="0" spc="72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g</a:t>
            </a:r>
            <a:r>
              <a:rPr dirty="0" smtClean="0" spc="-34" sz="1250">
                <a:latin typeface="Calibri"/>
                <a:cs typeface="Calibri"/>
              </a:rPr>
              <a:t> </a:t>
            </a:r>
            <a:r>
              <a:rPr dirty="0" smtClean="0" spc="-2" sz="1250">
                <a:latin typeface="Calibri"/>
                <a:cs typeface="Calibri"/>
              </a:rPr>
              <a:t>W</a:t>
            </a:r>
            <a:r>
              <a:rPr dirty="0" smtClean="0" spc="24" sz="1250">
                <a:latin typeface="Calibri"/>
                <a:cs typeface="Calibri"/>
              </a:rPr>
              <a:t>o</a:t>
            </a:r>
            <a:r>
              <a:rPr dirty="0" smtClean="0" spc="2" sz="1250">
                <a:latin typeface="Calibri"/>
                <a:cs typeface="Calibri"/>
              </a:rPr>
              <a:t>r</a:t>
            </a:r>
            <a:r>
              <a:rPr dirty="0" smtClean="0" spc="37" sz="1250">
                <a:latin typeface="Calibri"/>
                <a:cs typeface="Calibri"/>
              </a:rPr>
              <a:t>k</a:t>
            </a:r>
            <a:r>
              <a:rPr dirty="0" smtClean="0" spc="59" sz="1250">
                <a:latin typeface="Calibri"/>
                <a:cs typeface="Calibri"/>
              </a:rPr>
              <a:t>e</a:t>
            </a:r>
            <a:r>
              <a:rPr dirty="0" smtClean="0" spc="-7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indent="0" marL="12700" marR="1362884">
              <a:lnSpc>
                <a:spcPts val="1525"/>
              </a:lnSpc>
              <a:spcBef>
                <a:spcPts val="190"/>
              </a:spcBef>
            </a:pPr>
            <a:r>
              <a:rPr dirty="0" smtClean="0" spc="18" sz="1250">
                <a:latin typeface="Calibri"/>
                <a:cs typeface="Calibri"/>
              </a:rPr>
              <a:t>M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362884">
              <a:lnSpc>
                <a:spcPts val="1525"/>
              </a:lnSpc>
              <a:spcBef>
                <a:spcPts val="192"/>
              </a:spcBef>
            </a:pP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W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k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362884">
              <a:lnSpc>
                <a:spcPts val="1525"/>
              </a:lnSpc>
              <a:spcBef>
                <a:spcPts val="192"/>
              </a:spcBef>
            </a:pP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k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D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v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2652" y="1411509"/>
            <a:ext cx="274911" cy="5221087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0">
              <a:lnSpc>
                <a:spcPts val="1330"/>
              </a:lnSpc>
            </a:pP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23"/>
              </a:spcBef>
            </a:pP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2578417" y="1246250"/>
            <a:ext cx="4901564" cy="0"/>
          </a:xfrm>
          <a:custGeom>
            <a:avLst/>
            <a:gdLst/>
            <a:ahLst/>
            <a:cxnLst/>
            <a:rect b="b" l="l" r="r" t="t"/>
            <a:pathLst>
              <a:path h="0" w="4901564">
                <a:moveTo>
                  <a:pt x="0" y="0"/>
                </a:moveTo>
                <a:lnTo>
                  <a:pt x="4901564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2578608" y="1251966"/>
            <a:ext cx="4901184" cy="0"/>
          </a:xfrm>
          <a:custGeom>
            <a:avLst/>
            <a:gdLst/>
            <a:ahLst/>
            <a:cxnLst/>
            <a:rect b="b" l="l" r="r" t="t"/>
            <a:pathLst>
              <a:path h="0" w="4901184">
                <a:moveTo>
                  <a:pt x="0" y="0"/>
                </a:moveTo>
                <a:lnTo>
                  <a:pt x="4901184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2578417" y="1267205"/>
            <a:ext cx="4901564" cy="0"/>
          </a:xfrm>
          <a:custGeom>
            <a:avLst/>
            <a:gdLst/>
            <a:ahLst/>
            <a:cxnLst/>
            <a:rect b="b" l="l" r="r" t="t"/>
            <a:pathLst>
              <a:path h="0" w="4901564">
                <a:moveTo>
                  <a:pt x="0" y="0"/>
                </a:moveTo>
                <a:lnTo>
                  <a:pt x="4901564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2578608" y="1272539"/>
            <a:ext cx="4901184" cy="0"/>
          </a:xfrm>
          <a:custGeom>
            <a:avLst/>
            <a:gdLst/>
            <a:ahLst/>
            <a:cxnLst/>
            <a:rect b="b" l="l" r="r" t="t"/>
            <a:pathLst>
              <a:path h="0" w="4901184">
                <a:moveTo>
                  <a:pt x="0" y="0"/>
                </a:moveTo>
                <a:lnTo>
                  <a:pt x="490118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2567940" y="6525577"/>
            <a:ext cx="0" cy="190"/>
          </a:xfrm>
          <a:custGeom>
            <a:avLst/>
            <a:gdLst/>
            <a:ahLst/>
            <a:cxnLst/>
            <a:rect b="b" l="l" r="r" t="t"/>
            <a:pathLst>
              <a:path h="190" w="0">
                <a:moveTo>
                  <a:pt x="0" y="0"/>
                </a:moveTo>
                <a:lnTo>
                  <a:pt x="0" y="19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6587775" y="6525577"/>
            <a:ext cx="0" cy="190"/>
          </a:xfrm>
          <a:custGeom>
            <a:avLst/>
            <a:gdLst/>
            <a:ahLst/>
            <a:cxnLst/>
            <a:rect b="b" l="l" r="r" t="t"/>
            <a:pathLst>
              <a:path h="190" w="0">
                <a:moveTo>
                  <a:pt x="0" y="0"/>
                </a:moveTo>
                <a:lnTo>
                  <a:pt x="0" y="19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79982" y="6525577"/>
            <a:ext cx="0" cy="190"/>
          </a:xfrm>
          <a:custGeom>
            <a:avLst/>
            <a:gdLst/>
            <a:ahLst/>
            <a:cxnLst/>
            <a:rect b="b" l="l" r="r" t="t"/>
            <a:pathLst>
              <a:path h="190" w="0">
                <a:moveTo>
                  <a:pt x="0" y="0"/>
                </a:moveTo>
                <a:lnTo>
                  <a:pt x="0" y="19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569206" y="323269"/>
            <a:ext cx="607553" cy="388112"/>
          </a:xfrm>
          <a:prstGeom prst="rect">
            <a:avLst/>
          </a:prstGeom>
        </p:spPr>
        <p:txBody>
          <a:bodyPr bIns="0" lIns="0" rIns="0" rtlCol="0" tIns="18764" wrap="square">
            <a:noAutofit/>
          </a:bodyPr>
          <a:lstStyle/>
          <a:p>
            <a:pPr marL="12700">
              <a:lnSpc>
                <a:spcPts val="2955"/>
              </a:lnSpc>
            </a:pPr>
            <a:r>
              <a:rPr dirty="0" smtClean="0" spc="-79" sz="2850">
                <a:latin typeface="Calibri"/>
                <a:cs typeface="Calibri"/>
              </a:rPr>
              <a:t>T</a:t>
            </a:r>
            <a:r>
              <a:rPr dirty="0" smtClean="0" spc="-79" sz="2850">
                <a:latin typeface="Calibri"/>
                <a:cs typeface="Calibri"/>
              </a:rPr>
              <a:t>o</a:t>
            </a:r>
            <a:r>
              <a:rPr dirty="0" smtClean="0" spc="-79" sz="2850">
                <a:latin typeface="Calibri"/>
                <a:cs typeface="Calibri"/>
              </a:rPr>
              <a:t>p</a:t>
            </a:r>
            <a:endParaRPr sz="28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78563" y="323269"/>
            <a:ext cx="5232858" cy="388112"/>
          </a:xfrm>
          <a:prstGeom prst="rect">
            <a:avLst/>
          </a:prstGeom>
        </p:spPr>
        <p:txBody>
          <a:bodyPr bIns="0" lIns="0" rIns="0" rtlCol="0" tIns="18764" wrap="square">
            <a:noAutofit/>
          </a:bodyPr>
          <a:lstStyle/>
          <a:p>
            <a:pPr marL="12700">
              <a:lnSpc>
                <a:spcPts val="2955"/>
              </a:lnSpc>
            </a:pPr>
            <a:r>
              <a:rPr dirty="0" smtClean="0" spc="1" sz="2850">
                <a:latin typeface="Calibri"/>
                <a:cs typeface="Calibri"/>
              </a:rPr>
              <a:t>O</a:t>
            </a:r>
            <a:r>
              <a:rPr dirty="0" smtClean="0" spc="1" sz="2850">
                <a:latin typeface="Calibri"/>
                <a:cs typeface="Calibri"/>
              </a:rPr>
              <a:t>c</a:t>
            </a:r>
            <a:r>
              <a:rPr dirty="0" smtClean="0" spc="1" sz="2850">
                <a:latin typeface="Calibri"/>
                <a:cs typeface="Calibri"/>
              </a:rPr>
              <a:t>c</a:t>
            </a:r>
            <a:r>
              <a:rPr dirty="0" smtClean="0" spc="1" sz="2850">
                <a:latin typeface="Calibri"/>
                <a:cs typeface="Calibri"/>
              </a:rPr>
              <a:t>u</a:t>
            </a:r>
            <a:r>
              <a:rPr dirty="0" smtClean="0" spc="1" sz="2850">
                <a:latin typeface="Calibri"/>
                <a:cs typeface="Calibri"/>
              </a:rPr>
              <a:t>p</a:t>
            </a:r>
            <a:r>
              <a:rPr dirty="0" smtClean="0" spc="1" sz="2850">
                <a:latin typeface="Calibri"/>
                <a:cs typeface="Calibri"/>
              </a:rPr>
              <a:t>a</a:t>
            </a:r>
            <a:r>
              <a:rPr dirty="0" smtClean="0" spc="1" sz="2850">
                <a:latin typeface="Calibri"/>
                <a:cs typeface="Calibri"/>
              </a:rPr>
              <a:t>t</a:t>
            </a:r>
            <a:r>
              <a:rPr dirty="0" smtClean="0" spc="1" sz="2850">
                <a:latin typeface="Calibri"/>
                <a:cs typeface="Calibri"/>
              </a:rPr>
              <a:t>i</a:t>
            </a:r>
            <a:r>
              <a:rPr dirty="0" smtClean="0" spc="1" sz="2850">
                <a:latin typeface="Calibri"/>
                <a:cs typeface="Calibri"/>
              </a:rPr>
              <a:t>o</a:t>
            </a:r>
            <a:r>
              <a:rPr dirty="0" smtClean="0" spc="1" sz="2850">
                <a:latin typeface="Calibri"/>
                <a:cs typeface="Calibri"/>
              </a:rPr>
              <a:t>n</a:t>
            </a:r>
            <a:r>
              <a:rPr dirty="0" smtClean="0" spc="1" sz="2850">
                <a:latin typeface="Calibri"/>
                <a:cs typeface="Calibri"/>
              </a:rPr>
              <a:t>s</a:t>
            </a:r>
            <a:r>
              <a:rPr dirty="0" smtClean="0" spc="1" sz="2850">
                <a:latin typeface="Calibri"/>
                <a:cs typeface="Calibri"/>
              </a:rPr>
              <a:t> </a:t>
            </a:r>
            <a:r>
              <a:rPr dirty="0" smtClean="0" spc="1" sz="2850">
                <a:latin typeface="Calibri"/>
                <a:cs typeface="Calibri"/>
              </a:rPr>
              <a:t>i</a:t>
            </a:r>
            <a:r>
              <a:rPr dirty="0" smtClean="0" spc="1" sz="2850">
                <a:latin typeface="Calibri"/>
                <a:cs typeface="Calibri"/>
              </a:rPr>
              <a:t>n</a:t>
            </a:r>
            <a:r>
              <a:rPr dirty="0" smtClean="0" spc="1" sz="2850">
                <a:latin typeface="Calibri"/>
                <a:cs typeface="Calibri"/>
              </a:rPr>
              <a:t> </a:t>
            </a:r>
            <a:r>
              <a:rPr dirty="0" smtClean="0" spc="1" sz="2850">
                <a:latin typeface="Calibri"/>
                <a:cs typeface="Calibri"/>
              </a:rPr>
              <a:t>I</a:t>
            </a:r>
            <a:r>
              <a:rPr dirty="0" smtClean="0" spc="1" sz="2850">
                <a:latin typeface="Calibri"/>
                <a:cs typeface="Calibri"/>
              </a:rPr>
              <a:t>n</a:t>
            </a:r>
            <a:r>
              <a:rPr dirty="0" smtClean="0" spc="1" sz="2850">
                <a:latin typeface="Calibri"/>
                <a:cs typeface="Calibri"/>
              </a:rPr>
              <a:t>d</a:t>
            </a:r>
            <a:r>
              <a:rPr dirty="0" smtClean="0" spc="1" sz="2850">
                <a:latin typeface="Calibri"/>
                <a:cs typeface="Calibri"/>
              </a:rPr>
              <a:t>u</a:t>
            </a:r>
            <a:r>
              <a:rPr dirty="0" smtClean="0" spc="1" sz="2850">
                <a:latin typeface="Calibri"/>
                <a:cs typeface="Calibri"/>
              </a:rPr>
              <a:t>s</a:t>
            </a:r>
            <a:r>
              <a:rPr dirty="0" smtClean="0" spc="1" sz="2850">
                <a:latin typeface="Calibri"/>
                <a:cs typeface="Calibri"/>
              </a:rPr>
              <a:t>t</a:t>
            </a:r>
            <a:r>
              <a:rPr dirty="0" smtClean="0" spc="1" sz="2850">
                <a:latin typeface="Calibri"/>
                <a:cs typeface="Calibri"/>
              </a:rPr>
              <a:t>r</a:t>
            </a:r>
            <a:r>
              <a:rPr dirty="0" smtClean="0" spc="1" sz="2850">
                <a:latin typeface="Calibri"/>
                <a:cs typeface="Calibri"/>
              </a:rPr>
              <a:t>i</a:t>
            </a:r>
            <a:r>
              <a:rPr dirty="0" smtClean="0" spc="1" sz="2850">
                <a:latin typeface="Calibri"/>
                <a:cs typeface="Calibri"/>
              </a:rPr>
              <a:t>e</a:t>
            </a:r>
            <a:r>
              <a:rPr dirty="0" smtClean="0" spc="1" sz="2850">
                <a:latin typeface="Calibri"/>
                <a:cs typeface="Calibri"/>
              </a:rPr>
              <a:t>s</a:t>
            </a:r>
            <a:r>
              <a:rPr dirty="0" smtClean="0" spc="1" sz="2850">
                <a:latin typeface="Calibri"/>
                <a:cs typeface="Calibri"/>
              </a:rPr>
              <a:t> </a:t>
            </a:r>
            <a:r>
              <a:rPr dirty="0" smtClean="0" spc="1" sz="2850">
                <a:latin typeface="Calibri"/>
                <a:cs typeface="Calibri"/>
              </a:rPr>
              <a:t>W</a:t>
            </a:r>
            <a:r>
              <a:rPr dirty="0" smtClean="0" spc="1" sz="2850">
                <a:latin typeface="Calibri"/>
                <a:cs typeface="Calibri"/>
              </a:rPr>
              <a:t>i</a:t>
            </a:r>
            <a:r>
              <a:rPr dirty="0" smtClean="0" spc="1" sz="2850">
                <a:latin typeface="Calibri"/>
                <a:cs typeface="Calibri"/>
              </a:rPr>
              <a:t>t</a:t>
            </a:r>
            <a:r>
              <a:rPr dirty="0" smtClean="0" spc="1" sz="2850">
                <a:latin typeface="Calibri"/>
                <a:cs typeface="Calibri"/>
              </a:rPr>
              <a:t>h</a:t>
            </a:r>
            <a:r>
              <a:rPr dirty="0" smtClean="0" spc="1" sz="2850">
                <a:latin typeface="Calibri"/>
                <a:cs typeface="Calibri"/>
              </a:rPr>
              <a:t> </a:t>
            </a:r>
            <a:r>
              <a:rPr dirty="0" smtClean="0" spc="1" sz="2850">
                <a:latin typeface="Calibri"/>
                <a:cs typeface="Calibri"/>
              </a:rPr>
              <a:t>T</a:t>
            </a:r>
            <a:r>
              <a:rPr dirty="0" smtClean="0" spc="1" sz="2850">
                <a:latin typeface="Calibri"/>
                <a:cs typeface="Calibri"/>
              </a:rPr>
              <a:t>h</a:t>
            </a:r>
            <a:r>
              <a:rPr dirty="0" smtClean="0" spc="1" sz="2850">
                <a:latin typeface="Calibri"/>
                <a:cs typeface="Calibri"/>
              </a:rPr>
              <a:t>e</a:t>
            </a:r>
            <a:endParaRPr sz="28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412500" y="323269"/>
            <a:ext cx="839326" cy="388112"/>
          </a:xfrm>
          <a:prstGeom prst="rect">
            <a:avLst/>
          </a:prstGeom>
        </p:spPr>
        <p:txBody>
          <a:bodyPr bIns="0" lIns="0" rIns="0" rtlCol="0" tIns="18764" wrap="square">
            <a:noAutofit/>
          </a:bodyPr>
          <a:lstStyle/>
          <a:p>
            <a:pPr marL="12700">
              <a:lnSpc>
                <a:spcPts val="2955"/>
              </a:lnSpc>
            </a:pPr>
            <a:r>
              <a:rPr dirty="0" smtClean="0" spc="-7" sz="2850">
                <a:latin typeface="Calibri"/>
                <a:cs typeface="Calibri"/>
              </a:rPr>
              <a:t>M</a:t>
            </a:r>
            <a:r>
              <a:rPr dirty="0" smtClean="0" spc="-7" sz="2850">
                <a:latin typeface="Calibri"/>
                <a:cs typeface="Calibri"/>
              </a:rPr>
              <a:t>o</a:t>
            </a:r>
            <a:r>
              <a:rPr dirty="0" smtClean="0" spc="-7" sz="2850">
                <a:latin typeface="Calibri"/>
                <a:cs typeface="Calibri"/>
              </a:rPr>
              <a:t>s</a:t>
            </a:r>
            <a:r>
              <a:rPr dirty="0" smtClean="0" spc="-7" sz="2850">
                <a:latin typeface="Calibri"/>
                <a:cs typeface="Calibri"/>
              </a:rPr>
              <a:t>t</a:t>
            </a:r>
            <a:endParaRPr sz="28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257619" y="323269"/>
            <a:ext cx="620610" cy="388112"/>
          </a:xfrm>
          <a:prstGeom prst="rect">
            <a:avLst/>
          </a:prstGeom>
        </p:spPr>
        <p:txBody>
          <a:bodyPr bIns="0" lIns="0" rIns="0" rtlCol="0" tIns="18764" wrap="square">
            <a:noAutofit/>
          </a:bodyPr>
          <a:lstStyle/>
          <a:p>
            <a:pPr marL="12700">
              <a:lnSpc>
                <a:spcPts val="2955"/>
              </a:lnSpc>
            </a:pPr>
            <a:r>
              <a:rPr dirty="0" smtClean="0" spc="-3" sz="2850">
                <a:latin typeface="Calibri"/>
                <a:cs typeface="Calibri"/>
              </a:rPr>
              <a:t>A</a:t>
            </a:r>
            <a:r>
              <a:rPr dirty="0" smtClean="0" spc="-3" sz="2850">
                <a:latin typeface="Calibri"/>
                <a:cs typeface="Calibri"/>
              </a:rPr>
              <a:t>d</a:t>
            </a:r>
            <a:r>
              <a:rPr dirty="0" smtClean="0" spc="-3" sz="2850">
                <a:latin typeface="Calibri"/>
                <a:cs typeface="Calibri"/>
              </a:rPr>
              <a:t>s</a:t>
            </a:r>
            <a:endParaRPr sz="28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87242" y="1076193"/>
            <a:ext cx="4809284" cy="18283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-44" sz="1250">
                <a:latin typeface="Calibri"/>
                <a:cs typeface="Calibri"/>
              </a:rPr>
              <a:t>T</a:t>
            </a:r>
            <a:r>
              <a:rPr b="1" dirty="0" smtClean="0" spc="4" sz="1250">
                <a:latin typeface="Calibri"/>
                <a:cs typeface="Calibri"/>
              </a:rPr>
              <a:t>o</a:t>
            </a:r>
            <a:r>
              <a:rPr b="1" dirty="0" smtClean="0" spc="0" sz="1250">
                <a:latin typeface="Calibri"/>
                <a:cs typeface="Calibri"/>
              </a:rPr>
              <a:t>p</a:t>
            </a:r>
            <a:r>
              <a:rPr b="1" dirty="0" smtClean="0" spc="18" sz="1250">
                <a:latin typeface="Calibri"/>
                <a:cs typeface="Calibri"/>
              </a:rPr>
              <a:t> </a:t>
            </a:r>
            <a:r>
              <a:rPr b="1" dirty="0" smtClean="0" spc="-29" sz="1250">
                <a:latin typeface="Calibri"/>
                <a:cs typeface="Calibri"/>
              </a:rPr>
              <a:t>T</a:t>
            </a:r>
            <a:r>
              <a:rPr b="1" dirty="0" smtClean="0" spc="-4" sz="1250">
                <a:latin typeface="Calibri"/>
                <a:cs typeface="Calibri"/>
              </a:rPr>
              <a:t>h</a:t>
            </a:r>
            <a:r>
              <a:rPr b="1" dirty="0" smtClean="0" spc="-19" sz="1250">
                <a:latin typeface="Calibri"/>
                <a:cs typeface="Calibri"/>
              </a:rPr>
              <a:t>r</a:t>
            </a:r>
            <a:r>
              <a:rPr b="1" dirty="0" smtClean="0" spc="34" sz="1250">
                <a:latin typeface="Calibri"/>
                <a:cs typeface="Calibri"/>
              </a:rPr>
              <a:t>e</a:t>
            </a:r>
            <a:r>
              <a:rPr b="1" dirty="0" smtClean="0" spc="0" sz="1250">
                <a:latin typeface="Calibri"/>
                <a:cs typeface="Calibri"/>
              </a:rPr>
              <a:t>e</a:t>
            </a:r>
            <a:r>
              <a:rPr b="1" dirty="0" smtClean="0" spc="89" sz="1250">
                <a:latin typeface="Calibri"/>
                <a:cs typeface="Calibri"/>
              </a:rPr>
              <a:t> </a:t>
            </a:r>
            <a:r>
              <a:rPr b="1" dirty="0" smtClean="0" spc="-4" sz="1250">
                <a:latin typeface="Calibri"/>
                <a:cs typeface="Calibri"/>
              </a:rPr>
              <a:t>O</a:t>
            </a:r>
            <a:r>
              <a:rPr b="1" dirty="0" smtClean="0" spc="-19" sz="1250">
                <a:latin typeface="Calibri"/>
                <a:cs typeface="Calibri"/>
              </a:rPr>
              <a:t>c</a:t>
            </a:r>
            <a:r>
              <a:rPr b="1" dirty="0" smtClean="0" spc="-19" sz="1250">
                <a:latin typeface="Calibri"/>
                <a:cs typeface="Calibri"/>
              </a:rPr>
              <a:t>c</a:t>
            </a:r>
            <a:r>
              <a:rPr b="1" dirty="0" smtClean="0" spc="-4" sz="1250">
                <a:latin typeface="Calibri"/>
                <a:cs typeface="Calibri"/>
              </a:rPr>
              <a:t>u</a:t>
            </a:r>
            <a:r>
              <a:rPr b="1" dirty="0" smtClean="0" spc="-4" sz="1250">
                <a:latin typeface="Calibri"/>
                <a:cs typeface="Calibri"/>
              </a:rPr>
              <a:t>p</a:t>
            </a:r>
            <a:r>
              <a:rPr b="1" dirty="0" smtClean="0" spc="-29" sz="1250">
                <a:latin typeface="Calibri"/>
                <a:cs typeface="Calibri"/>
              </a:rPr>
              <a:t>a</a:t>
            </a:r>
            <a:r>
              <a:rPr b="1" dirty="0" smtClean="0" spc="-4" sz="1250">
                <a:latin typeface="Calibri"/>
                <a:cs typeface="Calibri"/>
              </a:rPr>
              <a:t>t</a:t>
            </a:r>
            <a:r>
              <a:rPr b="1" dirty="0" smtClean="0" spc="19" sz="1250">
                <a:latin typeface="Calibri"/>
                <a:cs typeface="Calibri"/>
              </a:rPr>
              <a:t>i</a:t>
            </a:r>
            <a:r>
              <a:rPr b="1" dirty="0" smtClean="0" spc="-9" sz="1250">
                <a:latin typeface="Calibri"/>
                <a:cs typeface="Calibri"/>
              </a:rPr>
              <a:t>o</a:t>
            </a:r>
            <a:r>
              <a:rPr b="1" dirty="0" smtClean="0" spc="-4" sz="1250">
                <a:latin typeface="Calibri"/>
                <a:cs typeface="Calibri"/>
              </a:rPr>
              <a:t>n</a:t>
            </a:r>
            <a:r>
              <a:rPr b="1" dirty="0" smtClean="0" spc="0" sz="1250">
                <a:latin typeface="Calibri"/>
                <a:cs typeface="Calibri"/>
              </a:rPr>
              <a:t>s</a:t>
            </a:r>
            <a:r>
              <a:rPr b="1" dirty="0" smtClean="0" spc="162" sz="1250">
                <a:latin typeface="Calibri"/>
                <a:cs typeface="Calibri"/>
              </a:rPr>
              <a:t> </a:t>
            </a:r>
            <a:r>
              <a:rPr b="1" dirty="0" smtClean="0" spc="29" sz="1250">
                <a:latin typeface="Calibri"/>
                <a:cs typeface="Calibri"/>
              </a:rPr>
              <a:t>i</a:t>
            </a:r>
            <a:r>
              <a:rPr b="1" dirty="0" smtClean="0" spc="0" sz="1250">
                <a:latin typeface="Calibri"/>
                <a:cs typeface="Calibri"/>
              </a:rPr>
              <a:t>n</a:t>
            </a:r>
            <a:r>
              <a:rPr b="1" dirty="0" smtClean="0" spc="0" sz="1250">
                <a:latin typeface="Calibri"/>
                <a:cs typeface="Calibri"/>
              </a:rPr>
              <a:t> </a:t>
            </a:r>
            <a:r>
              <a:rPr b="1" dirty="0" smtClean="0" spc="-4" sz="1250">
                <a:latin typeface="Calibri"/>
                <a:cs typeface="Calibri"/>
              </a:rPr>
              <a:t>I</a:t>
            </a:r>
            <a:r>
              <a:rPr b="1" dirty="0" smtClean="0" spc="-4" sz="1250">
                <a:latin typeface="Calibri"/>
                <a:cs typeface="Calibri"/>
              </a:rPr>
              <a:t>n</a:t>
            </a:r>
            <a:r>
              <a:rPr b="1" dirty="0" smtClean="0" spc="4" sz="1250">
                <a:latin typeface="Calibri"/>
                <a:cs typeface="Calibri"/>
              </a:rPr>
              <a:t>d</a:t>
            </a:r>
            <a:r>
              <a:rPr b="1" dirty="0" smtClean="0" spc="4" sz="1250">
                <a:latin typeface="Calibri"/>
                <a:cs typeface="Calibri"/>
              </a:rPr>
              <a:t>u</a:t>
            </a:r>
            <a:r>
              <a:rPr b="1" dirty="0" smtClean="0" spc="0" sz="1250">
                <a:latin typeface="Calibri"/>
                <a:cs typeface="Calibri"/>
              </a:rPr>
              <a:t>s</a:t>
            </a:r>
            <a:r>
              <a:rPr b="1" dirty="0" smtClean="0" spc="-29" sz="1250">
                <a:latin typeface="Calibri"/>
                <a:cs typeface="Calibri"/>
              </a:rPr>
              <a:t>t</a:t>
            </a:r>
            <a:r>
              <a:rPr b="1" dirty="0" smtClean="0" spc="-19" sz="1250">
                <a:latin typeface="Calibri"/>
                <a:cs typeface="Calibri"/>
              </a:rPr>
              <a:t>r</a:t>
            </a:r>
            <a:r>
              <a:rPr b="1" dirty="0" smtClean="0" spc="19" sz="1250">
                <a:latin typeface="Calibri"/>
                <a:cs typeface="Calibri"/>
              </a:rPr>
              <a:t>i</a:t>
            </a:r>
            <a:r>
              <a:rPr b="1" dirty="0" smtClean="0" spc="44" sz="1250">
                <a:latin typeface="Calibri"/>
                <a:cs typeface="Calibri"/>
              </a:rPr>
              <a:t>e</a:t>
            </a:r>
            <a:r>
              <a:rPr b="1" dirty="0" smtClean="0" spc="0" sz="1250">
                <a:latin typeface="Calibri"/>
                <a:cs typeface="Calibri"/>
              </a:rPr>
              <a:t>s</a:t>
            </a:r>
            <a:r>
              <a:rPr b="1" dirty="0" smtClean="0" spc="124" sz="1250">
                <a:latin typeface="Calibri"/>
                <a:cs typeface="Calibri"/>
              </a:rPr>
              <a:t> </a:t>
            </a:r>
            <a:r>
              <a:rPr b="1" dirty="0" smtClean="0" spc="39" sz="1250">
                <a:latin typeface="Calibri"/>
                <a:cs typeface="Calibri"/>
              </a:rPr>
              <a:t>W</a:t>
            </a:r>
            <a:r>
              <a:rPr b="1" dirty="0" smtClean="0" spc="19" sz="1250">
                <a:latin typeface="Calibri"/>
                <a:cs typeface="Calibri"/>
              </a:rPr>
              <a:t>i</a:t>
            </a:r>
            <a:r>
              <a:rPr b="1" dirty="0" smtClean="0" spc="-4" sz="1250">
                <a:latin typeface="Calibri"/>
                <a:cs typeface="Calibri"/>
              </a:rPr>
              <a:t>t</a:t>
            </a:r>
            <a:r>
              <a:rPr b="1" dirty="0" smtClean="0" spc="0" sz="1250">
                <a:latin typeface="Calibri"/>
                <a:cs typeface="Calibri"/>
              </a:rPr>
              <a:t>h</a:t>
            </a:r>
            <a:r>
              <a:rPr b="1" dirty="0" smtClean="0" spc="36" sz="1250">
                <a:latin typeface="Calibri"/>
                <a:cs typeface="Calibri"/>
              </a:rPr>
              <a:t> </a:t>
            </a:r>
            <a:r>
              <a:rPr b="1" dirty="0" smtClean="0" spc="-29" sz="1250">
                <a:latin typeface="Calibri"/>
                <a:cs typeface="Calibri"/>
              </a:rPr>
              <a:t>T</a:t>
            </a:r>
            <a:r>
              <a:rPr b="1" dirty="0" smtClean="0" spc="-4" sz="1250">
                <a:latin typeface="Calibri"/>
                <a:cs typeface="Calibri"/>
              </a:rPr>
              <a:t>h</a:t>
            </a:r>
            <a:r>
              <a:rPr b="1" dirty="0" smtClean="0" spc="0" sz="1250">
                <a:latin typeface="Calibri"/>
                <a:cs typeface="Calibri"/>
              </a:rPr>
              <a:t>e</a:t>
            </a:r>
            <a:r>
              <a:rPr b="1" dirty="0" smtClean="0" spc="57" sz="1250">
                <a:latin typeface="Calibri"/>
                <a:cs typeface="Calibri"/>
              </a:rPr>
              <a:t> </a:t>
            </a:r>
            <a:r>
              <a:rPr b="1" dirty="0" smtClean="0" spc="-4" sz="1250">
                <a:latin typeface="Calibri"/>
                <a:cs typeface="Calibri"/>
              </a:rPr>
              <a:t>M</a:t>
            </a:r>
            <a:r>
              <a:rPr b="1" dirty="0" smtClean="0" spc="-9" sz="1250">
                <a:latin typeface="Calibri"/>
                <a:cs typeface="Calibri"/>
              </a:rPr>
              <a:t>o</a:t>
            </a:r>
            <a:r>
              <a:rPr b="1" dirty="0" smtClean="0" spc="0" sz="1250">
                <a:latin typeface="Calibri"/>
                <a:cs typeface="Calibri"/>
              </a:rPr>
              <a:t>st</a:t>
            </a:r>
            <a:r>
              <a:rPr b="1" dirty="0" smtClean="0" spc="40" sz="1250">
                <a:latin typeface="Calibri"/>
                <a:cs typeface="Calibri"/>
              </a:rPr>
              <a:t> </a:t>
            </a:r>
            <a:r>
              <a:rPr b="1" dirty="0" smtClean="0" spc="-4" sz="1250">
                <a:latin typeface="Calibri"/>
                <a:cs typeface="Calibri"/>
              </a:rPr>
              <a:t>A</a:t>
            </a:r>
            <a:r>
              <a:rPr b="1" dirty="0" smtClean="0" spc="-4" sz="1250">
                <a:latin typeface="Calibri"/>
                <a:cs typeface="Calibri"/>
              </a:rPr>
              <a:t>d</a:t>
            </a:r>
            <a:r>
              <a:rPr b="1" dirty="0" smtClean="0" spc="0" sz="1250">
                <a:latin typeface="Calibri"/>
                <a:cs typeface="Calibri"/>
              </a:rPr>
              <a:t>s</a:t>
            </a:r>
            <a:r>
              <a:rPr b="1" dirty="0" smtClean="0" spc="27" sz="1250">
                <a:latin typeface="Calibri"/>
                <a:cs typeface="Calibri"/>
              </a:rPr>
              <a:t> </a:t>
            </a:r>
            <a:r>
              <a:rPr b="1" dirty="0" smtClean="0" spc="0" sz="1250">
                <a:latin typeface="Calibri"/>
                <a:cs typeface="Calibri"/>
              </a:rPr>
              <a:t>-</a:t>
            </a:r>
            <a:r>
              <a:rPr b="1" dirty="0" smtClean="0" spc="6" sz="1250">
                <a:latin typeface="Calibri"/>
                <a:cs typeface="Calibri"/>
              </a:rPr>
              <a:t> </a:t>
            </a:r>
            <a:r>
              <a:rPr b="1" dirty="0" smtClean="0" spc="16" sz="1250">
                <a:latin typeface="Calibri"/>
                <a:cs typeface="Calibri"/>
              </a:rPr>
              <a:t>S</a:t>
            </a:r>
            <a:r>
              <a:rPr b="1" dirty="0" smtClean="0" spc="52" sz="1250">
                <a:latin typeface="Calibri"/>
                <a:cs typeface="Calibri"/>
              </a:rPr>
              <a:t>e</a:t>
            </a:r>
            <a:r>
              <a:rPr b="1" dirty="0" smtClean="0" spc="14" sz="1250">
                <a:latin typeface="Calibri"/>
                <a:cs typeface="Calibri"/>
              </a:rPr>
              <a:t>p</a:t>
            </a:r>
            <a:r>
              <a:rPr b="1" dirty="0" smtClean="0" spc="6" sz="1250">
                <a:latin typeface="Calibri"/>
                <a:cs typeface="Calibri"/>
              </a:rPr>
              <a:t>t</a:t>
            </a:r>
            <a:r>
              <a:rPr b="1" dirty="0" smtClean="0" spc="52" sz="1250">
                <a:latin typeface="Calibri"/>
                <a:cs typeface="Calibri"/>
              </a:rPr>
              <a:t>e</a:t>
            </a:r>
            <a:r>
              <a:rPr b="1" dirty="0" smtClean="0" spc="15" sz="1250">
                <a:latin typeface="Calibri"/>
                <a:cs typeface="Calibri"/>
              </a:rPr>
              <a:t>m</a:t>
            </a:r>
            <a:r>
              <a:rPr b="1" dirty="0" smtClean="0" spc="14" sz="1250">
                <a:latin typeface="Calibri"/>
                <a:cs typeface="Calibri"/>
              </a:rPr>
              <a:t>b</a:t>
            </a:r>
            <a:r>
              <a:rPr b="1" dirty="0" smtClean="0" spc="62" sz="1250">
                <a:latin typeface="Calibri"/>
                <a:cs typeface="Calibri"/>
              </a:rPr>
              <a:t>e</a:t>
            </a:r>
            <a:r>
              <a:rPr b="1" dirty="0" smtClean="0" spc="12" sz="1250">
                <a:latin typeface="Calibri"/>
                <a:cs typeface="Calibri"/>
              </a:rPr>
              <a:t>r</a:t>
            </a:r>
            <a:r>
              <a:rPr b="1" dirty="0" smtClean="0" spc="-64" sz="1250">
                <a:latin typeface="Calibri"/>
                <a:cs typeface="Calibri"/>
              </a:rPr>
              <a:t> </a:t>
            </a:r>
            <a:r>
              <a:rPr b="1" dirty="0" smtClean="0" spc="-26" sz="1250">
                <a:latin typeface="Calibri"/>
                <a:cs typeface="Calibri"/>
              </a:rPr>
              <a:t>2</a:t>
            </a:r>
            <a:r>
              <a:rPr b="1" dirty="0" smtClean="0" spc="-36" sz="1250">
                <a:latin typeface="Calibri"/>
                <a:cs typeface="Calibri"/>
              </a:rPr>
              <a:t>0</a:t>
            </a:r>
            <a:r>
              <a:rPr b="1" dirty="0" smtClean="0" spc="-26" sz="1250">
                <a:latin typeface="Calibri"/>
                <a:cs typeface="Calibri"/>
              </a:rPr>
              <a:t>2</a:t>
            </a:r>
            <a:r>
              <a:rPr b="1" dirty="0" smtClean="0" spc="17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87242" y="1306348"/>
            <a:ext cx="2492597" cy="813800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3615">
              <a:lnSpc>
                <a:spcPts val="1330"/>
              </a:lnSpc>
            </a:pPr>
            <a:r>
              <a:rPr b="1" dirty="0" smtClean="0" spc="10" sz="1250">
                <a:latin typeface="Calibri"/>
                <a:cs typeface="Calibri"/>
              </a:rPr>
              <a:t>A</a:t>
            </a:r>
            <a:r>
              <a:rPr b="1" dirty="0" smtClean="0" spc="10" sz="1250">
                <a:latin typeface="Calibri"/>
                <a:cs typeface="Calibri"/>
              </a:rPr>
              <a:t>l</a:t>
            </a:r>
            <a:r>
              <a:rPr b="1" dirty="0" smtClean="0" spc="10" sz="1250">
                <a:latin typeface="Calibri"/>
                <a:cs typeface="Calibri"/>
              </a:rPr>
              <a:t>l</a:t>
            </a:r>
            <a:r>
              <a:rPr b="1" dirty="0" smtClean="0" spc="10" sz="1250">
                <a:latin typeface="Calibri"/>
                <a:cs typeface="Calibri"/>
              </a:rPr>
              <a:t> </a:t>
            </a:r>
            <a:r>
              <a:rPr b="1" dirty="0" smtClean="0" spc="10" sz="1250">
                <a:latin typeface="Calibri"/>
                <a:cs typeface="Calibri"/>
              </a:rPr>
              <a:t>I</a:t>
            </a:r>
            <a:r>
              <a:rPr b="1" dirty="0" smtClean="0" spc="10" sz="1250">
                <a:latin typeface="Calibri"/>
                <a:cs typeface="Calibri"/>
              </a:rPr>
              <a:t>n</a:t>
            </a:r>
            <a:r>
              <a:rPr b="1" dirty="0" smtClean="0" spc="10" sz="1250">
                <a:latin typeface="Calibri"/>
                <a:cs typeface="Calibri"/>
              </a:rPr>
              <a:t>d</a:t>
            </a:r>
            <a:r>
              <a:rPr b="1" dirty="0" smtClean="0" spc="10" sz="1250">
                <a:latin typeface="Calibri"/>
                <a:cs typeface="Calibri"/>
              </a:rPr>
              <a:t>u</a:t>
            </a:r>
            <a:r>
              <a:rPr b="1" dirty="0" smtClean="0" spc="10" sz="1250">
                <a:latin typeface="Calibri"/>
                <a:cs typeface="Calibri"/>
              </a:rPr>
              <a:t>s</a:t>
            </a:r>
            <a:r>
              <a:rPr b="1" dirty="0" smtClean="0" spc="10" sz="1250">
                <a:latin typeface="Calibri"/>
                <a:cs typeface="Calibri"/>
              </a:rPr>
              <a:t>t</a:t>
            </a:r>
            <a:r>
              <a:rPr b="1" dirty="0" smtClean="0" spc="10" sz="1250">
                <a:latin typeface="Calibri"/>
                <a:cs typeface="Calibri"/>
              </a:rPr>
              <a:t>r</a:t>
            </a:r>
            <a:r>
              <a:rPr b="1" dirty="0" smtClean="0" spc="10" sz="1250">
                <a:latin typeface="Calibri"/>
                <a:cs typeface="Calibri"/>
              </a:rPr>
              <a:t>i</a:t>
            </a:r>
            <a:r>
              <a:rPr b="1" dirty="0" smtClean="0" spc="10" sz="1250">
                <a:latin typeface="Calibri"/>
                <a:cs typeface="Calibri"/>
              </a:rPr>
              <a:t>e</a:t>
            </a:r>
            <a:r>
              <a:rPr b="1" dirty="0" smtClean="0" spc="10" sz="1250">
                <a:latin typeface="Calibri"/>
                <a:cs typeface="Calibri"/>
              </a:rPr>
              <a:t>s</a:t>
            </a:r>
            <a:r>
              <a:rPr b="1" dirty="0" smtClean="0" spc="10" sz="1250">
                <a:latin typeface="Calibri"/>
                <a:cs typeface="Calibri"/>
              </a:rPr>
              <a:t> </a:t>
            </a:r>
            <a:r>
              <a:rPr b="1" dirty="0" smtClean="0" spc="10" sz="1250">
                <a:latin typeface="Calibri"/>
                <a:cs typeface="Calibri"/>
              </a:rPr>
              <a:t>-</a:t>
            </a:r>
            <a:r>
              <a:rPr b="1" dirty="0" smtClean="0" spc="10" sz="1250">
                <a:latin typeface="Calibri"/>
                <a:cs typeface="Calibri"/>
              </a:rPr>
              <a:t> </a:t>
            </a:r>
            <a:r>
              <a:rPr b="1" dirty="0" smtClean="0" spc="10" sz="1250">
                <a:latin typeface="Calibri"/>
                <a:cs typeface="Calibri"/>
              </a:rPr>
              <a:t>CT</a:t>
            </a:r>
            <a:r>
              <a:rPr b="1" dirty="0" smtClean="0" spc="10" sz="1250">
                <a:latin typeface="Calibri"/>
                <a:cs typeface="Calibri"/>
              </a:rPr>
              <a:t> </a:t>
            </a:r>
            <a:r>
              <a:rPr b="1" dirty="0" smtClean="0" spc="10" sz="1250">
                <a:latin typeface="Calibri"/>
                <a:cs typeface="Calibri"/>
              </a:rPr>
              <a:t>S</a:t>
            </a:r>
            <a:r>
              <a:rPr b="1" dirty="0" smtClean="0" spc="10" sz="1250">
                <a:latin typeface="Calibri"/>
                <a:cs typeface="Calibri"/>
              </a:rPr>
              <a:t>t</a:t>
            </a:r>
            <a:r>
              <a:rPr b="1" dirty="0" smtClean="0" spc="10" sz="1250">
                <a:latin typeface="Calibri"/>
                <a:cs typeface="Calibri"/>
              </a:rPr>
              <a:t>a</a:t>
            </a:r>
            <a:r>
              <a:rPr b="1" dirty="0" smtClean="0" spc="10" sz="1250">
                <a:latin typeface="Calibri"/>
                <a:cs typeface="Calibri"/>
              </a:rPr>
              <a:t>t</a:t>
            </a:r>
            <a:r>
              <a:rPr b="1" dirty="0" smtClean="0" spc="10" sz="1250">
                <a:latin typeface="Calibri"/>
                <a:cs typeface="Calibri"/>
              </a:rPr>
              <a:t>e</a:t>
            </a:r>
            <a:r>
              <a:rPr b="1" dirty="0" smtClean="0" spc="10" sz="1250">
                <a:latin typeface="Calibri"/>
                <a:cs typeface="Calibri"/>
              </a:rPr>
              <a:t>w</a:t>
            </a:r>
            <a:r>
              <a:rPr b="1" dirty="0" smtClean="0" spc="10" sz="1250">
                <a:latin typeface="Calibri"/>
                <a:cs typeface="Calibri"/>
              </a:rPr>
              <a:t>i</a:t>
            </a:r>
            <a:r>
              <a:rPr b="1" dirty="0" smtClean="0" spc="10" sz="1250">
                <a:latin typeface="Calibri"/>
                <a:cs typeface="Calibri"/>
              </a:rPr>
              <a:t>d</a:t>
            </a:r>
            <a:r>
              <a:rPr b="1" dirty="0" smtClean="0" spc="10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23"/>
              </a:spcBef>
            </a:pP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g</a:t>
            </a:r>
            <a:r>
              <a:rPr dirty="0" smtClean="0" spc="27" sz="1250">
                <a:latin typeface="Calibri"/>
                <a:cs typeface="Calibri"/>
              </a:rPr>
              <a:t>i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t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d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r>
              <a:rPr dirty="0" smtClean="0" spc="27" sz="1250">
                <a:latin typeface="Calibri"/>
                <a:cs typeface="Calibri"/>
              </a:rPr>
              <a:t>N</a:t>
            </a:r>
            <a:r>
              <a:rPr dirty="0" smtClean="0" spc="27" sz="1250">
                <a:latin typeface="Calibri"/>
                <a:cs typeface="Calibri"/>
              </a:rPr>
              <a:t>u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90"/>
              </a:spcBef>
            </a:pP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t</a:t>
            </a:r>
            <a:r>
              <a:rPr dirty="0" smtClean="0" spc="27" sz="1250">
                <a:latin typeface="Calibri"/>
                <a:cs typeface="Calibri"/>
              </a:rPr>
              <a:t>a</a:t>
            </a:r>
            <a:r>
              <a:rPr dirty="0" smtClean="0" spc="27" sz="1250">
                <a:latin typeface="Calibri"/>
                <a:cs typeface="Calibri"/>
              </a:rPr>
              <a:t>i</a:t>
            </a:r>
            <a:r>
              <a:rPr dirty="0" smtClean="0" spc="27" sz="1250">
                <a:latin typeface="Calibri"/>
                <a:cs typeface="Calibri"/>
              </a:rPr>
              <a:t>l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a</a:t>
            </a:r>
            <a:r>
              <a:rPr dirty="0" smtClean="0" spc="27" sz="1250">
                <a:latin typeface="Calibri"/>
                <a:cs typeface="Calibri"/>
              </a:rPr>
              <a:t>l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p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o</a:t>
            </a:r>
            <a:r>
              <a:rPr dirty="0" smtClean="0" spc="27" sz="1250">
                <a:latin typeface="Calibri"/>
                <a:cs typeface="Calibri"/>
              </a:rPr>
              <a:t>n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me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al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06612" y="1306348"/>
            <a:ext cx="465593" cy="813800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-12" sz="1250">
                <a:latin typeface="Calibri"/>
                <a:cs typeface="Calibri"/>
              </a:rPr>
              <a:t>7</a:t>
            </a:r>
            <a:r>
              <a:rPr b="1" dirty="0" smtClean="0" spc="-12" sz="1250">
                <a:latin typeface="Calibri"/>
                <a:cs typeface="Calibri"/>
              </a:rPr>
              <a:t>9</a:t>
            </a:r>
            <a:r>
              <a:rPr b="1" dirty="0" smtClean="0" spc="-12" sz="1250">
                <a:latin typeface="Calibri"/>
                <a:cs typeface="Calibri"/>
              </a:rPr>
              <a:t>,</a:t>
            </a:r>
            <a:r>
              <a:rPr b="1" dirty="0" smtClean="0" spc="-12" sz="1250">
                <a:latin typeface="Calibri"/>
                <a:cs typeface="Calibri"/>
              </a:rPr>
              <a:t>1</a:t>
            </a:r>
            <a:r>
              <a:rPr b="1" dirty="0" smtClean="0" spc="-12" sz="1250">
                <a:latin typeface="Calibri"/>
                <a:cs typeface="Calibri"/>
              </a:rPr>
              <a:t>6</a:t>
            </a:r>
            <a:r>
              <a:rPr b="1" dirty="0" smtClean="0" spc="-12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23"/>
              </a:spcBef>
            </a:pPr>
            <a:r>
              <a:rPr dirty="0" smtClean="0" spc="-7" sz="1250">
                <a:latin typeface="Calibri"/>
                <a:cs typeface="Calibri"/>
              </a:rPr>
              <a:t>4</a:t>
            </a:r>
            <a:r>
              <a:rPr dirty="0" smtClean="0" spc="-7" sz="1250">
                <a:latin typeface="Calibri"/>
                <a:cs typeface="Calibri"/>
              </a:rPr>
              <a:t>,</a:t>
            </a:r>
            <a:r>
              <a:rPr dirty="0" smtClean="0" spc="-7" sz="1250">
                <a:latin typeface="Calibri"/>
                <a:cs typeface="Calibri"/>
              </a:rPr>
              <a:t>3</a:t>
            </a:r>
            <a:r>
              <a:rPr dirty="0" smtClean="0" spc="-7" sz="1250">
                <a:latin typeface="Calibri"/>
                <a:cs typeface="Calibri"/>
              </a:rPr>
              <a:t>9</a:t>
            </a:r>
            <a:r>
              <a:rPr dirty="0" smtClean="0" spc="-7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90"/>
              </a:spcBef>
            </a:pPr>
            <a:r>
              <a:rPr dirty="0" smtClean="0" spc="-7" sz="1250">
                <a:latin typeface="Calibri"/>
                <a:cs typeface="Calibri"/>
              </a:rPr>
              <a:t>3</a:t>
            </a:r>
            <a:r>
              <a:rPr dirty="0" smtClean="0" spc="-7" sz="1250">
                <a:latin typeface="Calibri"/>
                <a:cs typeface="Calibri"/>
              </a:rPr>
              <a:t>,</a:t>
            </a:r>
            <a:r>
              <a:rPr dirty="0" smtClean="0" spc="-7" sz="1250">
                <a:latin typeface="Calibri"/>
                <a:cs typeface="Calibri"/>
              </a:rPr>
              <a:t>0</a:t>
            </a:r>
            <a:r>
              <a:rPr dirty="0" smtClean="0" spc="-7" sz="1250">
                <a:latin typeface="Calibri"/>
                <a:cs typeface="Calibri"/>
              </a:rPr>
              <a:t>2</a:t>
            </a:r>
            <a:r>
              <a:rPr dirty="0" smtClean="0" spc="-7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90"/>
              </a:spcBef>
            </a:pPr>
            <a:r>
              <a:rPr dirty="0" smtClean="0" spc="-7" sz="1250">
                <a:latin typeface="Calibri"/>
                <a:cs typeface="Calibri"/>
              </a:rPr>
              <a:t>1</a:t>
            </a:r>
            <a:r>
              <a:rPr dirty="0" smtClean="0" spc="-7" sz="1250">
                <a:latin typeface="Calibri"/>
                <a:cs typeface="Calibri"/>
              </a:rPr>
              <a:t>,</a:t>
            </a:r>
            <a:r>
              <a:rPr dirty="0" smtClean="0" spc="-7" sz="1250">
                <a:latin typeface="Calibri"/>
                <a:cs typeface="Calibri"/>
              </a:rPr>
              <a:t>7</a:t>
            </a:r>
            <a:r>
              <a:rPr dirty="0" smtClean="0" spc="-7" sz="1250">
                <a:latin typeface="Calibri"/>
                <a:cs typeface="Calibri"/>
              </a:rPr>
              <a:t>7</a:t>
            </a:r>
            <a:r>
              <a:rPr dirty="0" smtClean="0" spc="-7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87242" y="2356343"/>
            <a:ext cx="2496887" cy="81226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7905">
              <a:lnSpc>
                <a:spcPts val="1330"/>
              </a:lnSpc>
            </a:pPr>
            <a:r>
              <a:rPr b="1" dirty="0" smtClean="0" spc="6" sz="1250">
                <a:latin typeface="Calibri"/>
                <a:cs typeface="Calibri"/>
              </a:rPr>
              <a:t>H</a:t>
            </a:r>
            <a:r>
              <a:rPr b="1" dirty="0" smtClean="0" spc="6" sz="1250">
                <a:latin typeface="Calibri"/>
                <a:cs typeface="Calibri"/>
              </a:rPr>
              <a:t>e</a:t>
            </a:r>
            <a:r>
              <a:rPr b="1" dirty="0" smtClean="0" spc="6" sz="1250">
                <a:latin typeface="Calibri"/>
                <a:cs typeface="Calibri"/>
              </a:rPr>
              <a:t>a</a:t>
            </a:r>
            <a:r>
              <a:rPr b="1" dirty="0" smtClean="0" spc="6" sz="1250">
                <a:latin typeface="Calibri"/>
                <a:cs typeface="Calibri"/>
              </a:rPr>
              <a:t>l</a:t>
            </a:r>
            <a:r>
              <a:rPr b="1" dirty="0" smtClean="0" spc="6" sz="1250">
                <a:latin typeface="Calibri"/>
                <a:cs typeface="Calibri"/>
              </a:rPr>
              <a:t>t</a:t>
            </a:r>
            <a:r>
              <a:rPr b="1" dirty="0" smtClean="0" spc="6" sz="1250">
                <a:latin typeface="Calibri"/>
                <a:cs typeface="Calibri"/>
              </a:rPr>
              <a:t>h</a:t>
            </a:r>
            <a:r>
              <a:rPr b="1" dirty="0" smtClean="0" spc="6" sz="1250">
                <a:latin typeface="Calibri"/>
                <a:cs typeface="Calibri"/>
              </a:rPr>
              <a:t> </a:t>
            </a:r>
            <a:r>
              <a:rPr b="1" dirty="0" smtClean="0" spc="6" sz="1250">
                <a:latin typeface="Calibri"/>
                <a:cs typeface="Calibri"/>
              </a:rPr>
              <a:t>C</a:t>
            </a:r>
            <a:r>
              <a:rPr b="1" dirty="0" smtClean="0" spc="6" sz="1250">
                <a:latin typeface="Calibri"/>
                <a:cs typeface="Calibri"/>
              </a:rPr>
              <a:t>a</a:t>
            </a:r>
            <a:r>
              <a:rPr b="1" dirty="0" smtClean="0" spc="6" sz="1250">
                <a:latin typeface="Calibri"/>
                <a:cs typeface="Calibri"/>
              </a:rPr>
              <a:t>r</a:t>
            </a:r>
            <a:r>
              <a:rPr b="1" dirty="0" smtClean="0" spc="6" sz="1250">
                <a:latin typeface="Calibri"/>
                <a:cs typeface="Calibri"/>
              </a:rPr>
              <a:t>e</a:t>
            </a:r>
            <a:r>
              <a:rPr b="1" dirty="0" smtClean="0" spc="6" sz="1250">
                <a:latin typeface="Calibri"/>
                <a:cs typeface="Calibri"/>
              </a:rPr>
              <a:t> </a:t>
            </a:r>
            <a:r>
              <a:rPr b="1" dirty="0" smtClean="0" spc="6" sz="1250">
                <a:latin typeface="Calibri"/>
                <a:cs typeface="Calibri"/>
              </a:rPr>
              <a:t>a</a:t>
            </a:r>
            <a:r>
              <a:rPr b="1" dirty="0" smtClean="0" spc="6" sz="1250">
                <a:latin typeface="Calibri"/>
                <a:cs typeface="Calibri"/>
              </a:rPr>
              <a:t>n</a:t>
            </a:r>
            <a:r>
              <a:rPr b="1" dirty="0" smtClean="0" spc="6" sz="1250">
                <a:latin typeface="Calibri"/>
                <a:cs typeface="Calibri"/>
              </a:rPr>
              <a:t>d</a:t>
            </a:r>
            <a:r>
              <a:rPr b="1" dirty="0" smtClean="0" spc="6" sz="1250">
                <a:latin typeface="Calibri"/>
                <a:cs typeface="Calibri"/>
              </a:rPr>
              <a:t> </a:t>
            </a:r>
            <a:r>
              <a:rPr b="1" dirty="0" smtClean="0" spc="6" sz="1250">
                <a:latin typeface="Calibri"/>
                <a:cs typeface="Calibri"/>
              </a:rPr>
              <a:t>S</a:t>
            </a:r>
            <a:r>
              <a:rPr b="1" dirty="0" smtClean="0" spc="6" sz="1250">
                <a:latin typeface="Calibri"/>
                <a:cs typeface="Calibri"/>
              </a:rPr>
              <a:t>o</a:t>
            </a:r>
            <a:r>
              <a:rPr b="1" dirty="0" smtClean="0" spc="6" sz="1250">
                <a:latin typeface="Calibri"/>
                <a:cs typeface="Calibri"/>
              </a:rPr>
              <a:t>c</a:t>
            </a:r>
            <a:r>
              <a:rPr b="1" dirty="0" smtClean="0" spc="6" sz="1250">
                <a:latin typeface="Calibri"/>
                <a:cs typeface="Calibri"/>
              </a:rPr>
              <a:t>i</a:t>
            </a:r>
            <a:r>
              <a:rPr b="1" dirty="0" smtClean="0" spc="6" sz="1250">
                <a:latin typeface="Calibri"/>
                <a:cs typeface="Calibri"/>
              </a:rPr>
              <a:t>a</a:t>
            </a:r>
            <a:r>
              <a:rPr b="1" dirty="0" smtClean="0" spc="6" sz="1250">
                <a:latin typeface="Calibri"/>
                <a:cs typeface="Calibri"/>
              </a:rPr>
              <a:t>l</a:t>
            </a:r>
            <a:r>
              <a:rPr b="1" dirty="0" smtClean="0" spc="6" sz="1250">
                <a:latin typeface="Calibri"/>
                <a:cs typeface="Calibri"/>
              </a:rPr>
              <a:t> </a:t>
            </a:r>
            <a:r>
              <a:rPr b="1" dirty="0" smtClean="0" spc="6" sz="1250">
                <a:latin typeface="Calibri"/>
                <a:cs typeface="Calibri"/>
              </a:rPr>
              <a:t>A</a:t>
            </a:r>
            <a:r>
              <a:rPr b="1" dirty="0" smtClean="0" spc="6" sz="1250">
                <a:latin typeface="Calibri"/>
                <a:cs typeface="Calibri"/>
              </a:rPr>
              <a:t>s</a:t>
            </a:r>
            <a:r>
              <a:rPr b="1" dirty="0" smtClean="0" spc="6" sz="1250">
                <a:latin typeface="Calibri"/>
                <a:cs typeface="Calibri"/>
              </a:rPr>
              <a:t>s</a:t>
            </a:r>
            <a:r>
              <a:rPr b="1" dirty="0" smtClean="0" spc="6" sz="1250">
                <a:latin typeface="Calibri"/>
                <a:cs typeface="Calibri"/>
              </a:rPr>
              <a:t>i</a:t>
            </a:r>
            <a:r>
              <a:rPr b="1" dirty="0" smtClean="0" spc="6" sz="1250">
                <a:latin typeface="Calibri"/>
                <a:cs typeface="Calibri"/>
              </a:rPr>
              <a:t>s</a:t>
            </a:r>
            <a:r>
              <a:rPr b="1" dirty="0" smtClean="0" spc="6" sz="1250">
                <a:latin typeface="Calibri"/>
                <a:cs typeface="Calibri"/>
              </a:rPr>
              <a:t>t</a:t>
            </a:r>
            <a:r>
              <a:rPr b="1" dirty="0" smtClean="0" spc="6" sz="1250">
                <a:latin typeface="Calibri"/>
                <a:cs typeface="Calibri"/>
              </a:rPr>
              <a:t>a</a:t>
            </a:r>
            <a:r>
              <a:rPr b="1" dirty="0" smtClean="0" spc="6" sz="1250">
                <a:latin typeface="Calibri"/>
                <a:cs typeface="Calibri"/>
              </a:rPr>
              <a:t>n</a:t>
            </a:r>
            <a:r>
              <a:rPr b="1" dirty="0" smtClean="0" spc="6" sz="1250">
                <a:latin typeface="Calibri"/>
                <a:cs typeface="Calibri"/>
              </a:rPr>
              <a:t>c</a:t>
            </a:r>
            <a:r>
              <a:rPr b="1" dirty="0" smtClean="0" spc="6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23"/>
              </a:spcBef>
            </a:pP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g</a:t>
            </a:r>
            <a:r>
              <a:rPr dirty="0" smtClean="0" spc="27" sz="1250">
                <a:latin typeface="Calibri"/>
                <a:cs typeface="Calibri"/>
              </a:rPr>
              <a:t>i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t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d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r>
              <a:rPr dirty="0" smtClean="0" spc="27" sz="1250">
                <a:latin typeface="Calibri"/>
                <a:cs typeface="Calibri"/>
              </a:rPr>
              <a:t>N</a:t>
            </a:r>
            <a:r>
              <a:rPr dirty="0" smtClean="0" spc="27" sz="1250">
                <a:latin typeface="Calibri"/>
                <a:cs typeface="Calibri"/>
              </a:rPr>
              <a:t>u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80"/>
              </a:spcBef>
            </a:pP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me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al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u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06612" y="2356343"/>
            <a:ext cx="465593" cy="81226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-12" sz="1250">
                <a:latin typeface="Calibri"/>
                <a:cs typeface="Calibri"/>
              </a:rPr>
              <a:t>1</a:t>
            </a:r>
            <a:r>
              <a:rPr b="1" dirty="0" smtClean="0" spc="-12" sz="1250">
                <a:latin typeface="Calibri"/>
                <a:cs typeface="Calibri"/>
              </a:rPr>
              <a:t>5</a:t>
            </a:r>
            <a:r>
              <a:rPr b="1" dirty="0" smtClean="0" spc="-12" sz="1250">
                <a:latin typeface="Calibri"/>
                <a:cs typeface="Calibri"/>
              </a:rPr>
              <a:t>,</a:t>
            </a:r>
            <a:r>
              <a:rPr b="1" dirty="0" smtClean="0" spc="-12" sz="1250">
                <a:latin typeface="Calibri"/>
                <a:cs typeface="Calibri"/>
              </a:rPr>
              <a:t>9</a:t>
            </a:r>
            <a:r>
              <a:rPr b="1" dirty="0" smtClean="0" spc="-12" sz="1250">
                <a:latin typeface="Calibri"/>
                <a:cs typeface="Calibri"/>
              </a:rPr>
              <a:t>3</a:t>
            </a:r>
            <a:r>
              <a:rPr b="1" dirty="0" smtClean="0" spc="-12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23"/>
              </a:spcBef>
            </a:pPr>
            <a:r>
              <a:rPr dirty="0" smtClean="0" spc="-7" sz="1250">
                <a:latin typeface="Calibri"/>
                <a:cs typeface="Calibri"/>
              </a:rPr>
              <a:t>3</a:t>
            </a:r>
            <a:r>
              <a:rPr dirty="0" smtClean="0" spc="-7" sz="1250">
                <a:latin typeface="Calibri"/>
                <a:cs typeface="Calibri"/>
              </a:rPr>
              <a:t>,</a:t>
            </a:r>
            <a:r>
              <a:rPr dirty="0" smtClean="0" spc="-7" sz="1250">
                <a:latin typeface="Calibri"/>
                <a:cs typeface="Calibri"/>
              </a:rPr>
              <a:t>1</a:t>
            </a:r>
            <a:r>
              <a:rPr dirty="0" smtClean="0" spc="-7" sz="1250">
                <a:latin typeface="Calibri"/>
                <a:cs typeface="Calibri"/>
              </a:rPr>
              <a:t>8</a:t>
            </a:r>
            <a:r>
              <a:rPr dirty="0" smtClean="0" spc="-7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80"/>
              </a:spcBef>
            </a:pPr>
            <a:r>
              <a:rPr dirty="0" smtClean="0" spc="-11" sz="1250">
                <a:latin typeface="Calibri"/>
                <a:cs typeface="Calibri"/>
              </a:rPr>
              <a:t>9</a:t>
            </a:r>
            <a:r>
              <a:rPr dirty="0" smtClean="0" spc="-11" sz="1250">
                <a:latin typeface="Calibri"/>
                <a:cs typeface="Calibri"/>
              </a:rPr>
              <a:t>7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5</a:t>
            </a: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87242" y="3406416"/>
            <a:ext cx="2969198" cy="81226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7905">
              <a:lnSpc>
                <a:spcPts val="1330"/>
              </a:lnSpc>
            </a:pPr>
            <a:r>
              <a:rPr b="1" dirty="0" smtClean="0" spc="4" sz="1250">
                <a:latin typeface="Calibri"/>
                <a:cs typeface="Calibri"/>
              </a:rPr>
              <a:t>R</a:t>
            </a:r>
            <a:r>
              <a:rPr b="1" dirty="0" smtClean="0" spc="4" sz="1250">
                <a:latin typeface="Calibri"/>
                <a:cs typeface="Calibri"/>
              </a:rPr>
              <a:t>e</a:t>
            </a:r>
            <a:r>
              <a:rPr b="1" dirty="0" smtClean="0" spc="4" sz="1250">
                <a:latin typeface="Calibri"/>
                <a:cs typeface="Calibri"/>
              </a:rPr>
              <a:t>t</a:t>
            </a:r>
            <a:r>
              <a:rPr b="1" dirty="0" smtClean="0" spc="4" sz="1250">
                <a:latin typeface="Calibri"/>
                <a:cs typeface="Calibri"/>
              </a:rPr>
              <a:t>a</a:t>
            </a:r>
            <a:r>
              <a:rPr b="1" dirty="0" smtClean="0" spc="4" sz="1250">
                <a:latin typeface="Calibri"/>
                <a:cs typeface="Calibri"/>
              </a:rPr>
              <a:t>i</a:t>
            </a:r>
            <a:r>
              <a:rPr b="1" dirty="0" smtClean="0" spc="4" sz="1250">
                <a:latin typeface="Calibri"/>
                <a:cs typeface="Calibri"/>
              </a:rPr>
              <a:t>l</a:t>
            </a:r>
            <a:r>
              <a:rPr b="1" dirty="0" smtClean="0" spc="4" sz="1250">
                <a:latin typeface="Calibri"/>
                <a:cs typeface="Calibri"/>
              </a:rPr>
              <a:t> </a:t>
            </a:r>
            <a:r>
              <a:rPr b="1" dirty="0" smtClean="0" spc="4" sz="1250">
                <a:latin typeface="Calibri"/>
                <a:cs typeface="Calibri"/>
              </a:rPr>
              <a:t>T</a:t>
            </a:r>
            <a:r>
              <a:rPr b="1" dirty="0" smtClean="0" spc="4" sz="1250">
                <a:latin typeface="Calibri"/>
                <a:cs typeface="Calibri"/>
              </a:rPr>
              <a:t>r</a:t>
            </a:r>
            <a:r>
              <a:rPr b="1" dirty="0" smtClean="0" spc="4" sz="1250">
                <a:latin typeface="Calibri"/>
                <a:cs typeface="Calibri"/>
              </a:rPr>
              <a:t>a</a:t>
            </a:r>
            <a:r>
              <a:rPr b="1" dirty="0" smtClean="0" spc="4" sz="1250">
                <a:latin typeface="Calibri"/>
                <a:cs typeface="Calibri"/>
              </a:rPr>
              <a:t>d</a:t>
            </a:r>
            <a:r>
              <a:rPr b="1" dirty="0" smtClean="0" spc="4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13"/>
              </a:spcBef>
            </a:pP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t</a:t>
            </a:r>
            <a:r>
              <a:rPr dirty="0" smtClean="0" spc="27" sz="1250">
                <a:latin typeface="Calibri"/>
                <a:cs typeface="Calibri"/>
              </a:rPr>
              <a:t>a</a:t>
            </a:r>
            <a:r>
              <a:rPr dirty="0" smtClean="0" spc="27" sz="1250">
                <a:latin typeface="Calibri"/>
                <a:cs typeface="Calibri"/>
              </a:rPr>
              <a:t>i</a:t>
            </a:r>
            <a:r>
              <a:rPr dirty="0" smtClean="0" spc="27" sz="1250">
                <a:latin typeface="Calibri"/>
                <a:cs typeface="Calibri"/>
              </a:rPr>
              <a:t>l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a</a:t>
            </a:r>
            <a:r>
              <a:rPr dirty="0" smtClean="0" spc="27" sz="1250">
                <a:latin typeface="Calibri"/>
                <a:cs typeface="Calibri"/>
              </a:rPr>
              <a:t>l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p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o</a:t>
            </a:r>
            <a:r>
              <a:rPr dirty="0" smtClean="0" spc="27" sz="1250">
                <a:latin typeface="Calibri"/>
                <a:cs typeface="Calibri"/>
              </a:rPr>
              <a:t>n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z="1250">
                <a:latin typeface="Calibri"/>
                <a:cs typeface="Calibri"/>
              </a:rPr>
              <a:t>F</a:t>
            </a:r>
            <a:r>
              <a:rPr dirty="0" smtClean="0" spc="50" sz="1250">
                <a:latin typeface="Calibri"/>
                <a:cs typeface="Calibri"/>
              </a:rPr>
              <a:t>i</a:t>
            </a:r>
            <a:r>
              <a:rPr dirty="0" smtClean="0" spc="-1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4" sz="1250">
                <a:latin typeface="Calibri"/>
                <a:cs typeface="Calibri"/>
              </a:rPr>
              <a:t>t</a:t>
            </a:r>
            <a:r>
              <a:rPr dirty="0" smtClean="0" spc="29" sz="1250">
                <a:latin typeface="Calibri"/>
                <a:cs typeface="Calibri"/>
              </a:rPr>
              <a:t>-</a:t>
            </a:r>
            <a:r>
              <a:rPr dirty="0" smtClean="0" spc="-25" sz="1250">
                <a:latin typeface="Calibri"/>
                <a:cs typeface="Calibri"/>
              </a:rPr>
              <a:t>L</a:t>
            </a:r>
            <a:r>
              <a:rPr dirty="0" smtClean="0" spc="50" sz="1250">
                <a:latin typeface="Calibri"/>
                <a:cs typeface="Calibri"/>
              </a:rPr>
              <a:t>i</a:t>
            </a:r>
            <a:r>
              <a:rPr dirty="0" smtClean="0" spc="4" sz="1250">
                <a:latin typeface="Calibri"/>
                <a:cs typeface="Calibri"/>
              </a:rPr>
              <a:t>n</a:t>
            </a:r>
            <a:r>
              <a:rPr dirty="0" smtClean="0" spc="0" sz="1250">
                <a:latin typeface="Calibri"/>
                <a:cs typeface="Calibri"/>
              </a:rPr>
              <a:t>e</a:t>
            </a:r>
            <a:r>
              <a:rPr dirty="0" smtClean="0" spc="160" sz="1250">
                <a:latin typeface="Calibri"/>
                <a:cs typeface="Calibri"/>
              </a:rPr>
              <a:t> </a:t>
            </a:r>
            <a:r>
              <a:rPr dirty="0" smtClean="0" spc="0" sz="1250">
                <a:latin typeface="Calibri"/>
                <a:cs typeface="Calibri"/>
              </a:rPr>
              <a:t>S</a:t>
            </a:r>
            <a:r>
              <a:rPr dirty="0" smtClean="0" spc="4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39" sz="1250">
                <a:latin typeface="Calibri"/>
                <a:cs typeface="Calibri"/>
              </a:rPr>
              <a:t>e</a:t>
            </a:r>
            <a:r>
              <a:rPr dirty="0" smtClean="0" spc="-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v</a:t>
            </a:r>
            <a:r>
              <a:rPr dirty="0" smtClean="0" spc="50" sz="1250">
                <a:latin typeface="Calibri"/>
                <a:cs typeface="Calibri"/>
              </a:rPr>
              <a:t>i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4" sz="1250">
                <a:latin typeface="Calibri"/>
                <a:cs typeface="Calibri"/>
              </a:rPr>
              <a:t>o</a:t>
            </a:r>
            <a:r>
              <a:rPr dirty="0" smtClean="0" spc="-19" sz="1250">
                <a:latin typeface="Calibri"/>
                <a:cs typeface="Calibri"/>
              </a:rPr>
              <a:t>r</a:t>
            </a:r>
            <a:r>
              <a:rPr dirty="0" smtClean="0" spc="0" sz="1250">
                <a:latin typeface="Calibri"/>
                <a:cs typeface="Calibri"/>
              </a:rPr>
              <a:t>s</a:t>
            </a:r>
            <a:r>
              <a:rPr dirty="0" smtClean="0" spc="150" sz="1250">
                <a:latin typeface="Calibri"/>
                <a:cs typeface="Calibri"/>
              </a:rPr>
              <a:t> </a:t>
            </a:r>
            <a:r>
              <a:rPr dirty="0" smtClean="0" spc="4" sz="1250">
                <a:latin typeface="Calibri"/>
                <a:cs typeface="Calibri"/>
              </a:rPr>
              <a:t>o</a:t>
            </a:r>
            <a:r>
              <a:rPr dirty="0" smtClean="0" spc="0" sz="1250">
                <a:latin typeface="Calibri"/>
                <a:cs typeface="Calibri"/>
              </a:rPr>
              <a:t>f</a:t>
            </a:r>
            <a:r>
              <a:rPr dirty="0" smtClean="0" spc="51" sz="1250">
                <a:latin typeface="Calibri"/>
                <a:cs typeface="Calibri"/>
              </a:rPr>
              <a:t> </a:t>
            </a:r>
            <a:r>
              <a:rPr dirty="0" smtClean="0" spc="-14" sz="1250">
                <a:latin typeface="Calibri"/>
                <a:cs typeface="Calibri"/>
              </a:rPr>
              <a:t>R</a:t>
            </a:r>
            <a:r>
              <a:rPr dirty="0" smtClean="0" spc="39" sz="1250">
                <a:latin typeface="Calibri"/>
                <a:cs typeface="Calibri"/>
              </a:rPr>
              <a:t>e</a:t>
            </a:r>
            <a:r>
              <a:rPr dirty="0" smtClean="0" spc="-4" sz="1250">
                <a:latin typeface="Calibri"/>
                <a:cs typeface="Calibri"/>
              </a:rPr>
              <a:t>t</a:t>
            </a:r>
            <a:r>
              <a:rPr dirty="0" smtClean="0" spc="-25" sz="1250">
                <a:latin typeface="Calibri"/>
                <a:cs typeface="Calibri"/>
              </a:rPr>
              <a:t>a</a:t>
            </a:r>
            <a:r>
              <a:rPr dirty="0" smtClean="0" spc="50" sz="1250">
                <a:latin typeface="Calibri"/>
                <a:cs typeface="Calibri"/>
              </a:rPr>
              <a:t>i</a:t>
            </a:r>
            <a:r>
              <a:rPr dirty="0" smtClean="0" spc="0" sz="1250">
                <a:latin typeface="Calibri"/>
                <a:cs typeface="Calibri"/>
              </a:rPr>
              <a:t>l</a:t>
            </a:r>
            <a:r>
              <a:rPr dirty="0" smtClean="0" spc="101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Sa</a:t>
            </a:r>
            <a:r>
              <a:rPr dirty="0" smtClean="0" spc="47" sz="1250">
                <a:latin typeface="Calibri"/>
                <a:cs typeface="Calibri"/>
              </a:rPr>
              <a:t>l</a:t>
            </a:r>
            <a:r>
              <a:rPr dirty="0" smtClean="0" spc="57" sz="1250">
                <a:latin typeface="Calibri"/>
                <a:cs typeface="Calibri"/>
              </a:rPr>
              <a:t>e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r>
              <a:rPr dirty="0" smtClean="0" spc="-25" sz="1250">
                <a:latin typeface="Calibri"/>
                <a:cs typeface="Calibri"/>
              </a:rPr>
              <a:t> </a:t>
            </a:r>
            <a:r>
              <a:rPr dirty="0" smtClean="0" spc="7" sz="1250">
                <a:latin typeface="Calibri"/>
                <a:cs typeface="Calibri"/>
              </a:rPr>
              <a:t>W</a:t>
            </a:r>
            <a:r>
              <a:rPr dirty="0" smtClean="0" spc="34" sz="1250">
                <a:latin typeface="Calibri"/>
                <a:cs typeface="Calibri"/>
              </a:rPr>
              <a:t>o</a:t>
            </a:r>
            <a:r>
              <a:rPr dirty="0" smtClean="0" spc="-22" sz="1250">
                <a:latin typeface="Calibri"/>
                <a:cs typeface="Calibri"/>
              </a:rPr>
              <a:t>r</a:t>
            </a:r>
            <a:r>
              <a:rPr dirty="0" smtClean="0" spc="37" sz="1250">
                <a:latin typeface="Calibri"/>
                <a:cs typeface="Calibri"/>
              </a:rPr>
              <a:t>k</a:t>
            </a:r>
            <a:r>
              <a:rPr dirty="0" smtClean="0" spc="74" sz="1250">
                <a:latin typeface="Calibri"/>
                <a:cs typeface="Calibri"/>
              </a:rPr>
              <a:t>e</a:t>
            </a:r>
            <a:r>
              <a:rPr dirty="0" smtClean="0" spc="-7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6" sz="1250">
                <a:latin typeface="Calibri"/>
                <a:cs typeface="Calibri"/>
              </a:rPr>
              <a:t>P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y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06612" y="3406416"/>
            <a:ext cx="391598" cy="81226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0">
              <a:lnSpc>
                <a:spcPts val="1330"/>
              </a:lnSpc>
            </a:pPr>
            <a:r>
              <a:rPr b="1" dirty="0" smtClean="0" spc="-9" sz="1250">
                <a:latin typeface="Calibri"/>
                <a:cs typeface="Calibri"/>
              </a:rPr>
              <a:t>8</a:t>
            </a:r>
            <a:r>
              <a:rPr b="1" dirty="0" smtClean="0" spc="-9" sz="1250">
                <a:latin typeface="Calibri"/>
                <a:cs typeface="Calibri"/>
              </a:rPr>
              <a:t>,</a:t>
            </a:r>
            <a:r>
              <a:rPr b="1" dirty="0" smtClean="0" spc="-9" sz="1250">
                <a:latin typeface="Calibri"/>
                <a:cs typeface="Calibri"/>
              </a:rPr>
              <a:t>6</a:t>
            </a:r>
            <a:r>
              <a:rPr b="1" dirty="0" smtClean="0" spc="-9" sz="1250">
                <a:latin typeface="Calibri"/>
                <a:cs typeface="Calibri"/>
              </a:rPr>
              <a:t>3</a:t>
            </a:r>
            <a:r>
              <a:rPr b="1" dirty="0" smtClean="0" spc="-9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13"/>
              </a:spcBef>
            </a:pPr>
            <a:r>
              <a:rPr dirty="0" smtClean="0" spc="-7" sz="1250">
                <a:latin typeface="Calibri"/>
                <a:cs typeface="Calibri"/>
              </a:rPr>
              <a:t>1</a:t>
            </a:r>
            <a:r>
              <a:rPr dirty="0" smtClean="0" spc="-7" sz="1250">
                <a:latin typeface="Calibri"/>
                <a:cs typeface="Calibri"/>
              </a:rPr>
              <a:t>,</a:t>
            </a:r>
            <a:r>
              <a:rPr dirty="0" smtClean="0" spc="-7" sz="1250">
                <a:latin typeface="Calibri"/>
                <a:cs typeface="Calibri"/>
              </a:rPr>
              <a:t>8</a:t>
            </a:r>
            <a:r>
              <a:rPr dirty="0" smtClean="0" spc="-7" sz="1250">
                <a:latin typeface="Calibri"/>
                <a:cs typeface="Calibri"/>
              </a:rPr>
              <a:t>9</a:t>
            </a:r>
            <a:r>
              <a:rPr dirty="0" smtClean="0" spc="-7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9</a:t>
            </a: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87242" y="4454875"/>
            <a:ext cx="2827938" cy="81381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3615">
              <a:lnSpc>
                <a:spcPts val="1330"/>
              </a:lnSpc>
            </a:pPr>
            <a:r>
              <a:rPr b="1" dirty="0" smtClean="0" spc="9" sz="1250">
                <a:latin typeface="Calibri"/>
                <a:cs typeface="Calibri"/>
              </a:rPr>
              <a:t>M</a:t>
            </a:r>
            <a:r>
              <a:rPr b="1" dirty="0" smtClean="0" spc="9" sz="1250">
                <a:latin typeface="Calibri"/>
                <a:cs typeface="Calibri"/>
              </a:rPr>
              <a:t>a</a:t>
            </a:r>
            <a:r>
              <a:rPr b="1" dirty="0" smtClean="0" spc="9" sz="1250">
                <a:latin typeface="Calibri"/>
                <a:cs typeface="Calibri"/>
              </a:rPr>
              <a:t>n</a:t>
            </a:r>
            <a:r>
              <a:rPr b="1" dirty="0" smtClean="0" spc="9" sz="1250">
                <a:latin typeface="Calibri"/>
                <a:cs typeface="Calibri"/>
              </a:rPr>
              <a:t>u</a:t>
            </a:r>
            <a:r>
              <a:rPr b="1" dirty="0" smtClean="0" spc="9" sz="1250">
                <a:latin typeface="Calibri"/>
                <a:cs typeface="Calibri"/>
              </a:rPr>
              <a:t>f</a:t>
            </a:r>
            <a:r>
              <a:rPr b="1" dirty="0" smtClean="0" spc="9" sz="1250">
                <a:latin typeface="Calibri"/>
                <a:cs typeface="Calibri"/>
              </a:rPr>
              <a:t>a</a:t>
            </a:r>
            <a:r>
              <a:rPr b="1" dirty="0" smtClean="0" spc="9" sz="1250">
                <a:latin typeface="Calibri"/>
                <a:cs typeface="Calibri"/>
              </a:rPr>
              <a:t>c</a:t>
            </a:r>
            <a:r>
              <a:rPr b="1" dirty="0" smtClean="0" spc="9" sz="1250">
                <a:latin typeface="Calibri"/>
                <a:cs typeface="Calibri"/>
              </a:rPr>
              <a:t>t</a:t>
            </a:r>
            <a:r>
              <a:rPr b="1" dirty="0" smtClean="0" spc="9" sz="1250">
                <a:latin typeface="Calibri"/>
                <a:cs typeface="Calibri"/>
              </a:rPr>
              <a:t>u</a:t>
            </a:r>
            <a:r>
              <a:rPr b="1" dirty="0" smtClean="0" spc="9" sz="1250">
                <a:latin typeface="Calibri"/>
                <a:cs typeface="Calibri"/>
              </a:rPr>
              <a:t>r</a:t>
            </a:r>
            <a:r>
              <a:rPr b="1" dirty="0" smtClean="0" spc="9" sz="1250">
                <a:latin typeface="Calibri"/>
                <a:cs typeface="Calibri"/>
              </a:rPr>
              <a:t>i</a:t>
            </a:r>
            <a:r>
              <a:rPr b="1" dirty="0" smtClean="0" spc="9" sz="1250">
                <a:latin typeface="Calibri"/>
                <a:cs typeface="Calibri"/>
              </a:rPr>
              <a:t>n</a:t>
            </a:r>
            <a:r>
              <a:rPr b="1" dirty="0" smtClean="0" spc="9" sz="1250">
                <a:latin typeface="Calibri"/>
                <a:cs typeface="Calibri"/>
              </a:rPr>
              <a:t>g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23"/>
              </a:spcBef>
            </a:pP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W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k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90"/>
              </a:spcBef>
            </a:pP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d</a:t>
            </a:r>
            <a:r>
              <a:rPr dirty="0" smtClean="0" spc="23" sz="1250">
                <a:latin typeface="Calibri"/>
                <a:cs typeface="Calibri"/>
              </a:rPr>
              <a:t>u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al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g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23" sz="1250">
                <a:latin typeface="Calibri"/>
                <a:cs typeface="Calibri"/>
              </a:rPr>
              <a:t>W</a:t>
            </a:r>
            <a:r>
              <a:rPr dirty="0" smtClean="0" spc="23" sz="1250">
                <a:latin typeface="Calibri"/>
                <a:cs typeface="Calibri"/>
              </a:rPr>
              <a:t>h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&amp;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M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u</a:t>
            </a:r>
            <a:r>
              <a:rPr dirty="0" smtClean="0" spc="23" sz="1250">
                <a:latin typeface="Calibri"/>
                <a:cs typeface="Calibri"/>
              </a:rPr>
              <a:t>f</a:t>
            </a:r>
            <a:r>
              <a:rPr dirty="0" smtClean="0" spc="23" sz="1250">
                <a:latin typeface="Calibri"/>
                <a:cs typeface="Calibri"/>
              </a:rPr>
              <a:t>.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Sa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v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06612" y="4454875"/>
            <a:ext cx="391598" cy="81381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-9" sz="1250">
                <a:latin typeface="Calibri"/>
                <a:cs typeface="Calibri"/>
              </a:rPr>
              <a:t>6</a:t>
            </a:r>
            <a:r>
              <a:rPr b="1" dirty="0" smtClean="0" spc="-9" sz="1250">
                <a:latin typeface="Calibri"/>
                <a:cs typeface="Calibri"/>
              </a:rPr>
              <a:t>,</a:t>
            </a:r>
            <a:r>
              <a:rPr b="1" dirty="0" smtClean="0" spc="-9" sz="1250">
                <a:latin typeface="Calibri"/>
                <a:cs typeface="Calibri"/>
              </a:rPr>
              <a:t>4</a:t>
            </a:r>
            <a:r>
              <a:rPr b="1" dirty="0" smtClean="0" spc="-9" sz="1250">
                <a:latin typeface="Calibri"/>
                <a:cs typeface="Calibri"/>
              </a:rPr>
              <a:t>3</a:t>
            </a:r>
            <a:r>
              <a:rPr b="1" dirty="0" smtClean="0" spc="-9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23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9</a:t>
            </a:r>
            <a:r>
              <a:rPr dirty="0" smtClean="0" spc="-11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7</a:t>
            </a:r>
            <a:r>
              <a:rPr dirty="0" smtClean="0" spc="-11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87242" y="5504956"/>
            <a:ext cx="3049452" cy="81227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3" sz="1250">
                <a:latin typeface="Calibri"/>
                <a:cs typeface="Calibri"/>
              </a:rPr>
              <a:t>P</a:t>
            </a:r>
            <a:r>
              <a:rPr b="1" dirty="0" smtClean="0" spc="13" sz="1250">
                <a:latin typeface="Calibri"/>
                <a:cs typeface="Calibri"/>
              </a:rPr>
              <a:t>r</a:t>
            </a:r>
            <a:r>
              <a:rPr b="1" dirty="0" smtClean="0" spc="13" sz="1250">
                <a:latin typeface="Calibri"/>
                <a:cs typeface="Calibri"/>
              </a:rPr>
              <a:t>o</a:t>
            </a:r>
            <a:r>
              <a:rPr b="1" dirty="0" smtClean="0" spc="13" sz="1250">
                <a:latin typeface="Calibri"/>
                <a:cs typeface="Calibri"/>
              </a:rPr>
              <a:t>f</a:t>
            </a:r>
            <a:r>
              <a:rPr b="1" dirty="0" smtClean="0" spc="13" sz="1250">
                <a:latin typeface="Calibri"/>
                <a:cs typeface="Calibri"/>
              </a:rPr>
              <a:t>e</a:t>
            </a:r>
            <a:r>
              <a:rPr b="1" dirty="0" smtClean="0" spc="13" sz="1250">
                <a:latin typeface="Calibri"/>
                <a:cs typeface="Calibri"/>
              </a:rPr>
              <a:t>s</a:t>
            </a:r>
            <a:r>
              <a:rPr b="1" dirty="0" smtClean="0" spc="13" sz="1250">
                <a:latin typeface="Calibri"/>
                <a:cs typeface="Calibri"/>
              </a:rPr>
              <a:t>s</a:t>
            </a:r>
            <a:r>
              <a:rPr b="1" dirty="0" smtClean="0" spc="13" sz="1250">
                <a:latin typeface="Calibri"/>
                <a:cs typeface="Calibri"/>
              </a:rPr>
              <a:t>i</a:t>
            </a:r>
            <a:r>
              <a:rPr b="1" dirty="0" smtClean="0" spc="13" sz="1250">
                <a:latin typeface="Calibri"/>
                <a:cs typeface="Calibri"/>
              </a:rPr>
              <a:t>o</a:t>
            </a:r>
            <a:r>
              <a:rPr b="1" dirty="0" smtClean="0" spc="13" sz="1250">
                <a:latin typeface="Calibri"/>
                <a:cs typeface="Calibri"/>
              </a:rPr>
              <a:t>n</a:t>
            </a:r>
            <a:r>
              <a:rPr b="1" dirty="0" smtClean="0" spc="13" sz="1250">
                <a:latin typeface="Calibri"/>
                <a:cs typeface="Calibri"/>
              </a:rPr>
              <a:t>a</a:t>
            </a:r>
            <a:r>
              <a:rPr b="1" dirty="0" smtClean="0" spc="13" sz="1250">
                <a:latin typeface="Calibri"/>
                <a:cs typeface="Calibri"/>
              </a:rPr>
              <a:t>l</a:t>
            </a:r>
            <a:r>
              <a:rPr b="1" dirty="0" smtClean="0" spc="13" sz="1250">
                <a:latin typeface="Calibri"/>
                <a:cs typeface="Calibri"/>
              </a:rPr>
              <a:t>,</a:t>
            </a:r>
            <a:r>
              <a:rPr b="1" dirty="0" smtClean="0" spc="13" sz="1250">
                <a:latin typeface="Calibri"/>
                <a:cs typeface="Calibri"/>
              </a:rPr>
              <a:t> </a:t>
            </a:r>
            <a:r>
              <a:rPr b="1" dirty="0" smtClean="0" spc="13" sz="1250">
                <a:latin typeface="Calibri"/>
                <a:cs typeface="Calibri"/>
              </a:rPr>
              <a:t>S</a:t>
            </a:r>
            <a:r>
              <a:rPr b="1" dirty="0" smtClean="0" spc="13" sz="1250">
                <a:latin typeface="Calibri"/>
                <a:cs typeface="Calibri"/>
              </a:rPr>
              <a:t>c</a:t>
            </a:r>
            <a:r>
              <a:rPr b="1" dirty="0" smtClean="0" spc="13" sz="1250">
                <a:latin typeface="Calibri"/>
                <a:cs typeface="Calibri"/>
              </a:rPr>
              <a:t>i</a:t>
            </a:r>
            <a:r>
              <a:rPr b="1" dirty="0" smtClean="0" spc="13" sz="1250">
                <a:latin typeface="Calibri"/>
                <a:cs typeface="Calibri"/>
              </a:rPr>
              <a:t>e</a:t>
            </a:r>
            <a:r>
              <a:rPr b="1" dirty="0" smtClean="0" spc="13" sz="1250">
                <a:latin typeface="Calibri"/>
                <a:cs typeface="Calibri"/>
              </a:rPr>
              <a:t>n</a:t>
            </a:r>
            <a:r>
              <a:rPr b="1" dirty="0" smtClean="0" spc="13" sz="1250">
                <a:latin typeface="Calibri"/>
                <a:cs typeface="Calibri"/>
              </a:rPr>
              <a:t>t</a:t>
            </a:r>
            <a:r>
              <a:rPr b="1" dirty="0" smtClean="0" spc="13" sz="1250">
                <a:latin typeface="Calibri"/>
                <a:cs typeface="Calibri"/>
              </a:rPr>
              <a:t>i</a:t>
            </a:r>
            <a:r>
              <a:rPr b="1" dirty="0" smtClean="0" spc="13" sz="1250">
                <a:latin typeface="Calibri"/>
                <a:cs typeface="Calibri"/>
              </a:rPr>
              <a:t>f</a:t>
            </a:r>
            <a:r>
              <a:rPr b="1" dirty="0" smtClean="0" spc="13" sz="1250">
                <a:latin typeface="Calibri"/>
                <a:cs typeface="Calibri"/>
              </a:rPr>
              <a:t>i</a:t>
            </a:r>
            <a:r>
              <a:rPr b="1" dirty="0" smtClean="0" spc="13" sz="1250">
                <a:latin typeface="Calibri"/>
                <a:cs typeface="Calibri"/>
              </a:rPr>
              <a:t>c</a:t>
            </a:r>
            <a:r>
              <a:rPr b="1" dirty="0" smtClean="0" spc="13" sz="1250">
                <a:latin typeface="Calibri"/>
                <a:cs typeface="Calibri"/>
              </a:rPr>
              <a:t>,</a:t>
            </a:r>
            <a:r>
              <a:rPr b="1" dirty="0" smtClean="0" spc="13" sz="1250">
                <a:latin typeface="Calibri"/>
                <a:cs typeface="Calibri"/>
              </a:rPr>
              <a:t> </a:t>
            </a:r>
            <a:r>
              <a:rPr b="1" dirty="0" smtClean="0" spc="13" sz="1250">
                <a:latin typeface="Calibri"/>
                <a:cs typeface="Calibri"/>
              </a:rPr>
              <a:t>a</a:t>
            </a:r>
            <a:r>
              <a:rPr b="1" dirty="0" smtClean="0" spc="13" sz="1250">
                <a:latin typeface="Calibri"/>
                <a:cs typeface="Calibri"/>
              </a:rPr>
              <a:t>n</a:t>
            </a:r>
            <a:r>
              <a:rPr b="1" dirty="0" smtClean="0" spc="13" sz="1250">
                <a:latin typeface="Calibri"/>
                <a:cs typeface="Calibri"/>
              </a:rPr>
              <a:t>d</a:t>
            </a:r>
            <a:r>
              <a:rPr b="1" dirty="0" smtClean="0" spc="13" sz="1250">
                <a:latin typeface="Calibri"/>
                <a:cs typeface="Calibri"/>
              </a:rPr>
              <a:t> </a:t>
            </a:r>
            <a:r>
              <a:rPr b="1" dirty="0" smtClean="0" spc="13" sz="1250">
                <a:latin typeface="Calibri"/>
                <a:cs typeface="Calibri"/>
              </a:rPr>
              <a:t>T</a:t>
            </a:r>
            <a:r>
              <a:rPr b="1" dirty="0" smtClean="0" spc="13" sz="1250">
                <a:latin typeface="Calibri"/>
                <a:cs typeface="Calibri"/>
              </a:rPr>
              <a:t>e</a:t>
            </a:r>
            <a:r>
              <a:rPr b="1" dirty="0" smtClean="0" spc="13" sz="1250">
                <a:latin typeface="Calibri"/>
                <a:cs typeface="Calibri"/>
              </a:rPr>
              <a:t>c</a:t>
            </a:r>
            <a:r>
              <a:rPr b="1" dirty="0" smtClean="0" spc="13" sz="1250">
                <a:latin typeface="Calibri"/>
                <a:cs typeface="Calibri"/>
              </a:rPr>
              <a:t>h</a:t>
            </a:r>
            <a:r>
              <a:rPr b="1" dirty="0" smtClean="0" spc="13" sz="1250">
                <a:latin typeface="Calibri"/>
                <a:cs typeface="Calibri"/>
              </a:rPr>
              <a:t>n</a:t>
            </a:r>
            <a:r>
              <a:rPr b="1" dirty="0" smtClean="0" spc="13" sz="1250">
                <a:latin typeface="Calibri"/>
                <a:cs typeface="Calibri"/>
              </a:rPr>
              <a:t>i</a:t>
            </a:r>
            <a:r>
              <a:rPr b="1" dirty="0" smtClean="0" spc="13" sz="1250">
                <a:latin typeface="Calibri"/>
                <a:cs typeface="Calibri"/>
              </a:rPr>
              <a:t>c</a:t>
            </a:r>
            <a:r>
              <a:rPr b="1" dirty="0" smtClean="0" spc="13" sz="1250">
                <a:latin typeface="Calibri"/>
                <a:cs typeface="Calibri"/>
              </a:rPr>
              <a:t>a</a:t>
            </a:r>
            <a:r>
              <a:rPr b="1" dirty="0" smtClean="0" spc="13" sz="1250">
                <a:latin typeface="Calibri"/>
                <a:cs typeface="Calibri"/>
              </a:rPr>
              <a:t>l</a:t>
            </a:r>
            <a:r>
              <a:rPr b="1" dirty="0" smtClean="0" spc="13" sz="1250">
                <a:latin typeface="Calibri"/>
                <a:cs typeface="Calibri"/>
              </a:rPr>
              <a:t> </a:t>
            </a:r>
            <a:r>
              <a:rPr b="1" dirty="0" smtClean="0" spc="13" sz="1250">
                <a:latin typeface="Calibri"/>
                <a:cs typeface="Calibri"/>
              </a:rPr>
              <a:t>S</a:t>
            </a:r>
            <a:r>
              <a:rPr b="1" dirty="0" smtClean="0" spc="13" sz="1250">
                <a:latin typeface="Calibri"/>
                <a:cs typeface="Calibri"/>
              </a:rPr>
              <a:t>e</a:t>
            </a:r>
            <a:r>
              <a:rPr b="1" dirty="0" smtClean="0" spc="13" sz="1250">
                <a:latin typeface="Calibri"/>
                <a:cs typeface="Calibri"/>
              </a:rPr>
              <a:t>r</a:t>
            </a:r>
            <a:r>
              <a:rPr b="1" dirty="0" smtClean="0" spc="13" sz="1250">
                <a:latin typeface="Calibri"/>
                <a:cs typeface="Calibri"/>
              </a:rPr>
              <a:t>v</a:t>
            </a:r>
            <a:r>
              <a:rPr b="1" dirty="0" smtClean="0" spc="13" sz="1250">
                <a:latin typeface="Calibri"/>
                <a:cs typeface="Calibri"/>
              </a:rPr>
              <a:t>i</a:t>
            </a:r>
            <a:r>
              <a:rPr b="1" dirty="0" smtClean="0" spc="13" sz="1250">
                <a:latin typeface="Calibri"/>
                <a:cs typeface="Calibri"/>
              </a:rPr>
              <a:t>c</a:t>
            </a:r>
            <a:r>
              <a:rPr b="1" dirty="0" smtClean="0" spc="13" sz="1250">
                <a:latin typeface="Calibri"/>
                <a:cs typeface="Calibri"/>
              </a:rPr>
              <a:t>e</a:t>
            </a:r>
            <a:r>
              <a:rPr b="1" dirty="0" smtClean="0" spc="1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31929">
              <a:lnSpc>
                <a:spcPts val="1525"/>
              </a:lnSpc>
              <a:spcBef>
                <a:spcPts val="123"/>
              </a:spcBef>
            </a:pP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o</a:t>
            </a:r>
            <a:r>
              <a:rPr dirty="0" smtClean="0" spc="27" sz="1250">
                <a:latin typeface="Calibri"/>
                <a:cs typeface="Calibri"/>
              </a:rPr>
              <a:t>f</a:t>
            </a:r>
            <a:r>
              <a:rPr dirty="0" smtClean="0" spc="27" sz="1250">
                <a:latin typeface="Calibri"/>
                <a:cs typeface="Calibri"/>
              </a:rPr>
              <a:t>t</a:t>
            </a:r>
            <a:r>
              <a:rPr dirty="0" smtClean="0" spc="27" sz="1250">
                <a:latin typeface="Calibri"/>
                <a:cs typeface="Calibri"/>
              </a:rPr>
              <a:t>w</a:t>
            </a:r>
            <a:r>
              <a:rPr dirty="0" smtClean="0" spc="27" sz="1250">
                <a:latin typeface="Calibri"/>
                <a:cs typeface="Calibri"/>
              </a:rPr>
              <a:t>a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r>
              <a:rPr dirty="0" smtClean="0" spc="27" sz="1250">
                <a:latin typeface="Calibri"/>
                <a:cs typeface="Calibri"/>
              </a:rPr>
              <a:t>D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v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l</a:t>
            </a:r>
            <a:r>
              <a:rPr dirty="0" smtClean="0" spc="27" sz="1250">
                <a:latin typeface="Calibri"/>
                <a:cs typeface="Calibri"/>
              </a:rPr>
              <a:t>o</a:t>
            </a:r>
            <a:r>
              <a:rPr dirty="0" smtClean="0" spc="27" sz="1250">
                <a:latin typeface="Calibri"/>
                <a:cs typeface="Calibri"/>
              </a:rPr>
              <a:t>p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531929">
              <a:lnSpc>
                <a:spcPts val="1525"/>
              </a:lnSpc>
              <a:spcBef>
                <a:spcPts val="193"/>
              </a:spcBef>
            </a:pP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m</a:t>
            </a:r>
            <a:r>
              <a:rPr dirty="0" smtClean="0" spc="17" sz="1250">
                <a:latin typeface="Calibri"/>
                <a:cs typeface="Calibri"/>
              </a:rPr>
              <a:t>p</a:t>
            </a:r>
            <a:r>
              <a:rPr dirty="0" smtClean="0" spc="17" sz="1250">
                <a:latin typeface="Calibri"/>
                <a:cs typeface="Calibri"/>
              </a:rPr>
              <a:t>u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531929">
              <a:lnSpc>
                <a:spcPts val="1525"/>
              </a:lnSpc>
              <a:spcBef>
                <a:spcPts val="193"/>
              </a:spcBef>
            </a:pP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c</a:t>
            </a:r>
            <a:r>
              <a:rPr dirty="0" smtClean="0" spc="13" sz="1250">
                <a:latin typeface="Calibri"/>
                <a:cs typeface="Calibri"/>
              </a:rPr>
              <a:t>c</a:t>
            </a:r>
            <a:r>
              <a:rPr dirty="0" smtClean="0" spc="13" sz="1250">
                <a:latin typeface="Calibri"/>
                <a:cs typeface="Calibri"/>
              </a:rPr>
              <a:t>u</a:t>
            </a:r>
            <a:r>
              <a:rPr dirty="0" smtClean="0" spc="13" sz="1250">
                <a:latin typeface="Calibri"/>
                <a:cs typeface="Calibri"/>
              </a:rPr>
              <a:t>p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i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n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x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531929">
              <a:lnSpc>
                <a:spcPts val="1525"/>
              </a:lnSpc>
              <a:spcBef>
                <a:spcPts val="193"/>
              </a:spcBef>
            </a:pP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06612" y="5504956"/>
            <a:ext cx="391598" cy="81227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-9" sz="1250">
                <a:latin typeface="Calibri"/>
                <a:cs typeface="Calibri"/>
              </a:rPr>
              <a:t>5</a:t>
            </a:r>
            <a:r>
              <a:rPr b="1" dirty="0" smtClean="0" spc="-9" sz="1250">
                <a:latin typeface="Calibri"/>
                <a:cs typeface="Calibri"/>
              </a:rPr>
              <a:t>,</a:t>
            </a:r>
            <a:r>
              <a:rPr b="1" dirty="0" smtClean="0" spc="-9" sz="1250">
                <a:latin typeface="Calibri"/>
                <a:cs typeface="Calibri"/>
              </a:rPr>
              <a:t>2</a:t>
            </a:r>
            <a:r>
              <a:rPr b="1" dirty="0" smtClean="0" spc="-9" sz="1250">
                <a:latin typeface="Calibri"/>
                <a:cs typeface="Calibri"/>
              </a:rPr>
              <a:t>1</a:t>
            </a:r>
            <a:r>
              <a:rPr b="1" dirty="0" smtClean="0" spc="-9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23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80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7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45312" y="6329400"/>
            <a:ext cx="3238116" cy="161844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b="1" dirty="0" smtClean="0" spc="19" sz="1050">
                <a:latin typeface="Arial"/>
                <a:cs typeface="Arial"/>
              </a:rPr>
              <a:t>S</a:t>
            </a:r>
            <a:r>
              <a:rPr b="1" dirty="0" smtClean="0" spc="19" sz="1050">
                <a:latin typeface="Arial"/>
                <a:cs typeface="Arial"/>
              </a:rPr>
              <a:t>o</a:t>
            </a:r>
            <a:r>
              <a:rPr b="1" dirty="0" smtClean="0" spc="19" sz="1050">
                <a:latin typeface="Arial"/>
                <a:cs typeface="Arial"/>
              </a:rPr>
              <a:t>u</a:t>
            </a:r>
            <a:r>
              <a:rPr b="1" dirty="0" smtClean="0" spc="19" sz="1050">
                <a:latin typeface="Arial"/>
                <a:cs typeface="Arial"/>
              </a:rPr>
              <a:t>r</a:t>
            </a:r>
            <a:r>
              <a:rPr b="1" dirty="0" smtClean="0" spc="19" sz="1050">
                <a:latin typeface="Arial"/>
                <a:cs typeface="Arial"/>
              </a:rPr>
              <a:t>c</a:t>
            </a:r>
            <a:r>
              <a:rPr b="1" dirty="0" smtClean="0" spc="19" sz="1050">
                <a:latin typeface="Arial"/>
                <a:cs typeface="Arial"/>
              </a:rPr>
              <a:t>e</a:t>
            </a:r>
            <a:r>
              <a:rPr b="1" dirty="0" smtClean="0" spc="19" sz="1050">
                <a:latin typeface="Arial"/>
                <a:cs typeface="Arial"/>
              </a:rPr>
              <a:t>:</a:t>
            </a:r>
            <a:r>
              <a:rPr b="1" dirty="0" smtClean="0" spc="19" sz="1050">
                <a:latin typeface="Arial"/>
                <a:cs typeface="Arial"/>
              </a:rPr>
              <a:t> </a:t>
            </a:r>
            <a:r>
              <a:rPr b="1" dirty="0" smtClean="0" spc="19" sz="1050">
                <a:latin typeface="Arial"/>
                <a:cs typeface="Arial"/>
              </a:rPr>
              <a:t>C</a:t>
            </a:r>
            <a:r>
              <a:rPr b="1" dirty="0" smtClean="0" spc="19" sz="1050">
                <a:latin typeface="Arial"/>
                <a:cs typeface="Arial"/>
              </a:rPr>
              <a:t>T</a:t>
            </a:r>
            <a:r>
              <a:rPr b="1" dirty="0" smtClean="0" spc="19" sz="1050">
                <a:latin typeface="Arial"/>
                <a:cs typeface="Arial"/>
              </a:rPr>
              <a:t> </a:t>
            </a:r>
            <a:r>
              <a:rPr b="1" dirty="0" smtClean="0" spc="19" sz="1050">
                <a:latin typeface="Arial"/>
                <a:cs typeface="Arial"/>
              </a:rPr>
              <a:t>D</a:t>
            </a:r>
            <a:r>
              <a:rPr b="1" dirty="0" smtClean="0" spc="19" sz="1050">
                <a:latin typeface="Arial"/>
                <a:cs typeface="Arial"/>
              </a:rPr>
              <a:t>O</a:t>
            </a:r>
            <a:r>
              <a:rPr b="1" dirty="0" smtClean="0" spc="19" sz="1050">
                <a:latin typeface="Arial"/>
                <a:cs typeface="Arial"/>
              </a:rPr>
              <a:t>L</a:t>
            </a:r>
            <a:r>
              <a:rPr b="1" dirty="0" smtClean="0" spc="19" sz="1050">
                <a:latin typeface="Arial"/>
                <a:cs typeface="Arial"/>
              </a:rPr>
              <a:t> </a:t>
            </a:r>
            <a:r>
              <a:rPr b="1" dirty="0" smtClean="0" spc="19" sz="1050">
                <a:latin typeface="Arial"/>
                <a:cs typeface="Arial"/>
              </a:rPr>
              <a:t>A</a:t>
            </a:r>
            <a:r>
              <a:rPr b="1" dirty="0" smtClean="0" spc="19" sz="1050">
                <a:latin typeface="Arial"/>
                <a:cs typeface="Arial"/>
              </a:rPr>
              <a:t>n</a:t>
            </a:r>
            <a:r>
              <a:rPr b="1" dirty="0" smtClean="0" spc="19" sz="1050">
                <a:latin typeface="Arial"/>
                <a:cs typeface="Arial"/>
              </a:rPr>
              <a:t>a</a:t>
            </a:r>
            <a:r>
              <a:rPr b="1" dirty="0" smtClean="0" spc="19" sz="1050">
                <a:latin typeface="Arial"/>
                <a:cs typeface="Arial"/>
              </a:rPr>
              <a:t>l</a:t>
            </a:r>
            <a:r>
              <a:rPr b="1" dirty="0" smtClean="0" spc="19" sz="1050">
                <a:latin typeface="Arial"/>
                <a:cs typeface="Arial"/>
              </a:rPr>
              <a:t>y</a:t>
            </a:r>
            <a:r>
              <a:rPr b="1" dirty="0" smtClean="0" spc="19" sz="1050">
                <a:latin typeface="Arial"/>
                <a:cs typeface="Arial"/>
              </a:rPr>
              <a:t>s</a:t>
            </a:r>
            <a:r>
              <a:rPr b="1" dirty="0" smtClean="0" spc="19" sz="1050">
                <a:latin typeface="Arial"/>
                <a:cs typeface="Arial"/>
              </a:rPr>
              <a:t>i</a:t>
            </a:r>
            <a:r>
              <a:rPr b="1" dirty="0" smtClean="0" spc="19" sz="1050">
                <a:latin typeface="Arial"/>
                <a:cs typeface="Arial"/>
              </a:rPr>
              <a:t>s</a:t>
            </a:r>
            <a:r>
              <a:rPr b="1" dirty="0" smtClean="0" spc="19" sz="1050">
                <a:latin typeface="Arial"/>
                <a:cs typeface="Arial"/>
              </a:rPr>
              <a:t> </a:t>
            </a:r>
            <a:r>
              <a:rPr b="1" dirty="0" smtClean="0" spc="19" sz="1050">
                <a:latin typeface="Arial"/>
                <a:cs typeface="Arial"/>
              </a:rPr>
              <a:t>of</a:t>
            </a:r>
            <a:r>
              <a:rPr b="1" dirty="0" smtClean="0" spc="19" sz="1050">
                <a:latin typeface="Arial"/>
                <a:cs typeface="Arial"/>
              </a:rPr>
              <a:t> </a:t>
            </a:r>
            <a:r>
              <a:rPr b="1" dirty="0" smtClean="0" spc="19" sz="1050">
                <a:latin typeface="Arial"/>
                <a:cs typeface="Arial"/>
              </a:rPr>
              <a:t>H</a:t>
            </a:r>
            <a:r>
              <a:rPr b="1" dirty="0" smtClean="0" spc="19" sz="1050">
                <a:latin typeface="Arial"/>
                <a:cs typeface="Arial"/>
              </a:rPr>
              <a:t>e</a:t>
            </a:r>
            <a:r>
              <a:rPr b="1" dirty="0" smtClean="0" spc="19" sz="1050">
                <a:latin typeface="Arial"/>
                <a:cs typeface="Arial"/>
              </a:rPr>
              <a:t>l</a:t>
            </a:r>
            <a:r>
              <a:rPr b="1" dirty="0" smtClean="0" spc="19" sz="1050">
                <a:latin typeface="Arial"/>
                <a:cs typeface="Arial"/>
              </a:rPr>
              <a:t>p</a:t>
            </a:r>
            <a:r>
              <a:rPr b="1" dirty="0" smtClean="0" spc="19" sz="1050">
                <a:latin typeface="Arial"/>
                <a:cs typeface="Arial"/>
              </a:rPr>
              <a:t> </a:t>
            </a:r>
            <a:r>
              <a:rPr b="1" dirty="0" smtClean="0" spc="19" sz="1050">
                <a:latin typeface="Arial"/>
                <a:cs typeface="Arial"/>
              </a:rPr>
              <a:t>W</a:t>
            </a:r>
            <a:r>
              <a:rPr b="1" dirty="0" smtClean="0" spc="19" sz="1050">
                <a:latin typeface="Arial"/>
                <a:cs typeface="Arial"/>
              </a:rPr>
              <a:t>a</a:t>
            </a:r>
            <a:r>
              <a:rPr b="1" dirty="0" smtClean="0" spc="19" sz="1050">
                <a:latin typeface="Arial"/>
                <a:cs typeface="Arial"/>
              </a:rPr>
              <a:t>n</a:t>
            </a:r>
            <a:r>
              <a:rPr b="1" dirty="0" smtClean="0" spc="19" sz="1050">
                <a:latin typeface="Arial"/>
                <a:cs typeface="Arial"/>
              </a:rPr>
              <a:t>t</a:t>
            </a:r>
            <a:r>
              <a:rPr b="1" dirty="0" smtClean="0" spc="19" sz="1050">
                <a:latin typeface="Arial"/>
                <a:cs typeface="Arial"/>
              </a:rPr>
              <a:t>e</a:t>
            </a:r>
            <a:r>
              <a:rPr b="1" dirty="0" smtClean="0" spc="19" sz="1050">
                <a:latin typeface="Arial"/>
                <a:cs typeface="Arial"/>
              </a:rPr>
              <a:t>d</a:t>
            </a:r>
            <a:r>
              <a:rPr b="1" dirty="0" smtClean="0" spc="19" sz="1050">
                <a:latin typeface="Arial"/>
                <a:cs typeface="Arial"/>
              </a:rPr>
              <a:t> </a:t>
            </a:r>
            <a:r>
              <a:rPr b="1" dirty="0" smtClean="0" spc="19" sz="1050">
                <a:latin typeface="Arial"/>
                <a:cs typeface="Arial"/>
              </a:rPr>
              <a:t>O</a:t>
            </a:r>
            <a:r>
              <a:rPr b="1" dirty="0" smtClean="0" spc="19" sz="1050">
                <a:latin typeface="Arial"/>
                <a:cs typeface="Arial"/>
              </a:rPr>
              <a:t>n</a:t>
            </a:r>
            <a:r>
              <a:rPr b="1" dirty="0" smtClean="0" spc="19" sz="1050">
                <a:latin typeface="Arial"/>
                <a:cs typeface="Arial"/>
              </a:rPr>
              <a:t>l</a:t>
            </a:r>
            <a:r>
              <a:rPr b="1" dirty="0" smtClean="0" spc="19" sz="1050">
                <a:latin typeface="Arial"/>
                <a:cs typeface="Arial"/>
              </a:rPr>
              <a:t>i</a:t>
            </a:r>
            <a:r>
              <a:rPr b="1" dirty="0" smtClean="0" spc="19" sz="1050">
                <a:latin typeface="Arial"/>
                <a:cs typeface="Arial"/>
              </a:rPr>
              <a:t>ne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3298" marR="3691360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3552" marR="4472637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8006" marR="4406127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220467" y="1786127"/>
            <a:ext cx="5618987" cy="4704588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450386" y="314149"/>
            <a:ext cx="7279526" cy="1131923"/>
          </a:xfrm>
          <a:prstGeom prst="rect">
            <a:avLst/>
          </a:prstGeom>
        </p:spPr>
        <p:txBody>
          <a:bodyPr bIns="0" lIns="0" rIns="0" rtlCol="0" tIns="25781" wrap="square">
            <a:noAutofit/>
          </a:bodyPr>
          <a:lstStyle/>
          <a:p>
            <a:pPr algn="ctr">
              <a:lnSpc>
                <a:spcPts val="4060"/>
              </a:lnSpc>
            </a:pPr>
            <a:r>
              <a:rPr dirty="0" smtClean="0" spc="-3" sz="3950">
                <a:latin typeface="Calibri"/>
                <a:cs typeface="Calibri"/>
              </a:rPr>
              <a:t>C</a:t>
            </a:r>
            <a:r>
              <a:rPr dirty="0" smtClean="0" spc="-3" sz="3950">
                <a:latin typeface="Calibri"/>
                <a:cs typeface="Calibri"/>
              </a:rPr>
              <a:t>o</a:t>
            </a:r>
            <a:r>
              <a:rPr dirty="0" smtClean="0" spc="-3" sz="3950">
                <a:latin typeface="Calibri"/>
                <a:cs typeface="Calibri"/>
              </a:rPr>
              <a:t>n</a:t>
            </a:r>
            <a:r>
              <a:rPr dirty="0" smtClean="0" spc="-3" sz="3950">
                <a:latin typeface="Calibri"/>
                <a:cs typeface="Calibri"/>
              </a:rPr>
              <a:t>n</a:t>
            </a:r>
            <a:r>
              <a:rPr dirty="0" smtClean="0" spc="-3" sz="3950">
                <a:latin typeface="Calibri"/>
                <a:cs typeface="Calibri"/>
              </a:rPr>
              <a:t>e</a:t>
            </a:r>
            <a:r>
              <a:rPr dirty="0" smtClean="0" spc="-3" sz="3950">
                <a:latin typeface="Calibri"/>
                <a:cs typeface="Calibri"/>
              </a:rPr>
              <a:t>c</a:t>
            </a:r>
            <a:r>
              <a:rPr dirty="0" smtClean="0" spc="-3" sz="3950">
                <a:latin typeface="Calibri"/>
                <a:cs typeface="Calibri"/>
              </a:rPr>
              <a:t>t</a:t>
            </a:r>
            <a:r>
              <a:rPr dirty="0" smtClean="0" spc="-3" sz="3950">
                <a:latin typeface="Calibri"/>
                <a:cs typeface="Calibri"/>
              </a:rPr>
              <a:t>i</a:t>
            </a:r>
            <a:r>
              <a:rPr dirty="0" smtClean="0" spc="-3" sz="3950">
                <a:latin typeface="Calibri"/>
                <a:cs typeface="Calibri"/>
              </a:rPr>
              <a:t>c</a:t>
            </a:r>
            <a:r>
              <a:rPr dirty="0" smtClean="0" spc="-3" sz="3950">
                <a:latin typeface="Calibri"/>
                <a:cs typeface="Calibri"/>
              </a:rPr>
              <a:t>u</a:t>
            </a:r>
            <a:r>
              <a:rPr dirty="0" smtClean="0" spc="-3" sz="3950">
                <a:latin typeface="Calibri"/>
                <a:cs typeface="Calibri"/>
              </a:rPr>
              <a:t>t</a:t>
            </a:r>
            <a:r>
              <a:rPr dirty="0" smtClean="0" spc="-3" sz="3950">
                <a:latin typeface="Calibri"/>
                <a:cs typeface="Calibri"/>
              </a:rPr>
              <a:t> </a:t>
            </a:r>
            <a:r>
              <a:rPr dirty="0" smtClean="0" spc="-3" sz="3950">
                <a:latin typeface="Calibri"/>
                <a:cs typeface="Calibri"/>
              </a:rPr>
              <a:t>J</a:t>
            </a:r>
            <a:r>
              <a:rPr dirty="0" smtClean="0" spc="-3" sz="3950">
                <a:latin typeface="Calibri"/>
                <a:cs typeface="Calibri"/>
              </a:rPr>
              <a:t>o</a:t>
            </a:r>
            <a:r>
              <a:rPr dirty="0" smtClean="0" spc="-3" sz="3950">
                <a:latin typeface="Calibri"/>
                <a:cs typeface="Calibri"/>
              </a:rPr>
              <a:t>b</a:t>
            </a:r>
            <a:r>
              <a:rPr dirty="0" smtClean="0" spc="-3" sz="3950">
                <a:latin typeface="Calibri"/>
                <a:cs typeface="Calibri"/>
              </a:rPr>
              <a:t> </a:t>
            </a:r>
            <a:r>
              <a:rPr dirty="0" smtClean="0" spc="-3" sz="3950">
                <a:latin typeface="Calibri"/>
                <a:cs typeface="Calibri"/>
              </a:rPr>
              <a:t>A</a:t>
            </a:r>
            <a:r>
              <a:rPr dirty="0" smtClean="0" spc="-3" sz="3950">
                <a:latin typeface="Calibri"/>
                <a:cs typeface="Calibri"/>
              </a:rPr>
              <a:t>d</a:t>
            </a:r>
            <a:r>
              <a:rPr dirty="0" smtClean="0" spc="-3" sz="3950">
                <a:latin typeface="Calibri"/>
                <a:cs typeface="Calibri"/>
              </a:rPr>
              <a:t>s</a:t>
            </a:r>
            <a:r>
              <a:rPr dirty="0" smtClean="0" spc="-3" sz="3950">
                <a:latin typeface="Calibri"/>
                <a:cs typeface="Calibri"/>
              </a:rPr>
              <a:t> </a:t>
            </a:r>
            <a:r>
              <a:rPr dirty="0" smtClean="0" spc="-3" sz="3950">
                <a:latin typeface="Calibri"/>
                <a:cs typeface="Calibri"/>
              </a:rPr>
              <a:t>b</a:t>
            </a:r>
            <a:r>
              <a:rPr dirty="0" smtClean="0" spc="-3" sz="3950">
                <a:latin typeface="Calibri"/>
                <a:cs typeface="Calibri"/>
              </a:rPr>
              <a:t>y</a:t>
            </a:r>
            <a:r>
              <a:rPr dirty="0" smtClean="0" spc="-3" sz="3950">
                <a:latin typeface="Calibri"/>
                <a:cs typeface="Calibri"/>
              </a:rPr>
              <a:t> </a:t>
            </a:r>
            <a:r>
              <a:rPr dirty="0" smtClean="0" spc="-3" sz="3950">
                <a:latin typeface="Calibri"/>
                <a:cs typeface="Calibri"/>
              </a:rPr>
              <a:t>E</a:t>
            </a:r>
            <a:r>
              <a:rPr dirty="0" smtClean="0" spc="-3" sz="3950">
                <a:latin typeface="Calibri"/>
                <a:cs typeface="Calibri"/>
              </a:rPr>
              <a:t>d</a:t>
            </a:r>
            <a:r>
              <a:rPr dirty="0" smtClean="0" spc="-3" sz="3950">
                <a:latin typeface="Calibri"/>
                <a:cs typeface="Calibri"/>
              </a:rPr>
              <a:t>u</a:t>
            </a:r>
            <a:r>
              <a:rPr dirty="0" smtClean="0" spc="-3" sz="3950">
                <a:latin typeface="Calibri"/>
                <a:cs typeface="Calibri"/>
              </a:rPr>
              <a:t>c</a:t>
            </a:r>
            <a:r>
              <a:rPr dirty="0" smtClean="0" spc="-3" sz="3950">
                <a:latin typeface="Calibri"/>
                <a:cs typeface="Calibri"/>
              </a:rPr>
              <a:t>a</a:t>
            </a:r>
            <a:r>
              <a:rPr dirty="0" smtClean="0" spc="-3" sz="3950">
                <a:latin typeface="Calibri"/>
                <a:cs typeface="Calibri"/>
              </a:rPr>
              <a:t>t</a:t>
            </a:r>
            <a:r>
              <a:rPr dirty="0" smtClean="0" spc="-3" sz="3950">
                <a:latin typeface="Calibri"/>
                <a:cs typeface="Calibri"/>
              </a:rPr>
              <a:t>i</a:t>
            </a:r>
            <a:r>
              <a:rPr dirty="0" smtClean="0" spc="-3" sz="3950">
                <a:latin typeface="Calibri"/>
                <a:cs typeface="Calibri"/>
              </a:rPr>
              <a:t>o</a:t>
            </a:r>
            <a:r>
              <a:rPr dirty="0" smtClean="0" spc="-3" sz="3950">
                <a:latin typeface="Calibri"/>
                <a:cs typeface="Calibri"/>
              </a:rPr>
              <a:t>n</a:t>
            </a:r>
            <a:r>
              <a:rPr dirty="0" smtClean="0" spc="-3" sz="3950">
                <a:latin typeface="Calibri"/>
                <a:cs typeface="Calibri"/>
              </a:rPr>
              <a:t>a</a:t>
            </a:r>
            <a:r>
              <a:rPr dirty="0" smtClean="0" spc="-3" sz="3950">
                <a:latin typeface="Calibri"/>
                <a:cs typeface="Calibri"/>
              </a:rPr>
              <a:t>l</a:t>
            </a:r>
            <a:endParaRPr sz="3950">
              <a:latin typeface="Calibri"/>
              <a:cs typeface="Calibri"/>
            </a:endParaRPr>
          </a:p>
          <a:p>
            <a:pPr algn="ctr" marL="2144632" marR="2181993">
              <a:lnSpc>
                <a:spcPts val="4755"/>
              </a:lnSpc>
              <a:spcBef>
                <a:spcPts val="34"/>
              </a:spcBef>
            </a:pPr>
            <a:r>
              <a:rPr dirty="0" smtClean="0" spc="-12" sz="3950">
                <a:latin typeface="Calibri"/>
                <a:cs typeface="Calibri"/>
              </a:rPr>
              <a:t>R</a:t>
            </a:r>
            <a:r>
              <a:rPr dirty="0" smtClean="0" spc="-12" sz="3950">
                <a:latin typeface="Calibri"/>
                <a:cs typeface="Calibri"/>
              </a:rPr>
              <a:t>e</a:t>
            </a:r>
            <a:r>
              <a:rPr dirty="0" smtClean="0" spc="-12" sz="3950">
                <a:latin typeface="Calibri"/>
                <a:cs typeface="Calibri"/>
              </a:rPr>
              <a:t>q</a:t>
            </a:r>
            <a:r>
              <a:rPr dirty="0" smtClean="0" spc="-12" sz="3950">
                <a:latin typeface="Calibri"/>
                <a:cs typeface="Calibri"/>
              </a:rPr>
              <a:t>u</a:t>
            </a:r>
            <a:r>
              <a:rPr dirty="0" smtClean="0" spc="-12" sz="3950">
                <a:latin typeface="Calibri"/>
                <a:cs typeface="Calibri"/>
              </a:rPr>
              <a:t>i</a:t>
            </a:r>
            <a:r>
              <a:rPr dirty="0" smtClean="0" spc="-12" sz="3950">
                <a:latin typeface="Calibri"/>
                <a:cs typeface="Calibri"/>
              </a:rPr>
              <a:t>r</a:t>
            </a:r>
            <a:r>
              <a:rPr dirty="0" smtClean="0" spc="-12" sz="3950">
                <a:latin typeface="Calibri"/>
                <a:cs typeface="Calibri"/>
              </a:rPr>
              <a:t>e</a:t>
            </a:r>
            <a:r>
              <a:rPr dirty="0" smtClean="0" spc="-12" sz="3950">
                <a:latin typeface="Calibri"/>
                <a:cs typeface="Calibri"/>
              </a:rPr>
              <a:t>m</a:t>
            </a:r>
            <a:r>
              <a:rPr dirty="0" smtClean="0" spc="-12" sz="3950">
                <a:latin typeface="Calibri"/>
                <a:cs typeface="Calibri"/>
              </a:rPr>
              <a:t>e</a:t>
            </a:r>
            <a:r>
              <a:rPr dirty="0" smtClean="0" spc="-12" sz="3950">
                <a:latin typeface="Calibri"/>
                <a:cs typeface="Calibri"/>
              </a:rPr>
              <a:t>n</a:t>
            </a:r>
            <a:r>
              <a:rPr dirty="0" smtClean="0" spc="-12" sz="3950">
                <a:latin typeface="Calibri"/>
                <a:cs typeface="Calibri"/>
              </a:rPr>
              <a:t>t</a:t>
            </a:r>
            <a:r>
              <a:rPr dirty="0" smtClean="0" spc="-12" sz="3950">
                <a:latin typeface="Calibri"/>
                <a:cs typeface="Calibri"/>
              </a:rPr>
              <a:t>s</a:t>
            </a:r>
            <a:endParaRPr sz="39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2785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767" marR="781276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20" marR="714766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043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71511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410396" y="1855303"/>
            <a:ext cx="4029180" cy="639570"/>
          </a:xfrm>
          <a:prstGeom prst="rect">
            <a:avLst/>
          </a:prstGeom>
        </p:spPr>
        <p:txBody>
          <a:bodyPr bIns="0" lIns="0" rIns="0" rtlCol="0" tIns="31273" wrap="square">
            <a:noAutofit/>
          </a:bodyPr>
          <a:lstStyle/>
          <a:p>
            <a:pPr marL="12700">
              <a:lnSpc>
                <a:spcPts val="4925"/>
              </a:lnSpc>
            </a:pPr>
            <a:r>
              <a:rPr dirty="0" smtClean="0" spc="-26" sz="4850">
                <a:latin typeface="Calibri"/>
                <a:cs typeface="Calibri"/>
              </a:rPr>
              <a:t>W</a:t>
            </a:r>
            <a:r>
              <a:rPr dirty="0" smtClean="0" spc="-26" sz="4850">
                <a:latin typeface="Calibri"/>
                <a:cs typeface="Calibri"/>
              </a:rPr>
              <a:t>o</a:t>
            </a:r>
            <a:r>
              <a:rPr dirty="0" smtClean="0" spc="-26" sz="4850">
                <a:latin typeface="Calibri"/>
                <a:cs typeface="Calibri"/>
              </a:rPr>
              <a:t>r</a:t>
            </a:r>
            <a:r>
              <a:rPr dirty="0" smtClean="0" spc="-26" sz="4850">
                <a:latin typeface="Calibri"/>
                <a:cs typeface="Calibri"/>
              </a:rPr>
              <a:t>k</a:t>
            </a:r>
            <a:r>
              <a:rPr dirty="0" smtClean="0" spc="-26" sz="4850">
                <a:latin typeface="Calibri"/>
                <a:cs typeface="Calibri"/>
              </a:rPr>
              <a:t>f</a:t>
            </a:r>
            <a:r>
              <a:rPr dirty="0" smtClean="0" spc="-26" sz="4850">
                <a:latin typeface="Calibri"/>
                <a:cs typeface="Calibri"/>
              </a:rPr>
              <a:t>o</a:t>
            </a:r>
            <a:r>
              <a:rPr dirty="0" smtClean="0" spc="-26" sz="4850">
                <a:latin typeface="Calibri"/>
                <a:cs typeface="Calibri"/>
              </a:rPr>
              <a:t>r</a:t>
            </a:r>
            <a:r>
              <a:rPr dirty="0" smtClean="0" spc="-26" sz="4850">
                <a:latin typeface="Calibri"/>
                <a:cs typeface="Calibri"/>
              </a:rPr>
              <a:t>c</a:t>
            </a:r>
            <a:r>
              <a:rPr dirty="0" smtClean="0" spc="-26" sz="4850">
                <a:latin typeface="Calibri"/>
                <a:cs typeface="Calibri"/>
              </a:rPr>
              <a:t>e</a:t>
            </a:r>
            <a:r>
              <a:rPr dirty="0" smtClean="0" spc="-26" sz="4850">
                <a:latin typeface="Calibri"/>
                <a:cs typeface="Calibri"/>
              </a:rPr>
              <a:t> </a:t>
            </a:r>
            <a:r>
              <a:rPr dirty="0" smtClean="0" spc="-26" sz="4850">
                <a:latin typeface="Calibri"/>
                <a:cs typeface="Calibri"/>
              </a:rPr>
              <a:t>A</a:t>
            </a:r>
            <a:r>
              <a:rPr dirty="0" smtClean="0" spc="-26" sz="4850">
                <a:latin typeface="Calibri"/>
                <a:cs typeface="Calibri"/>
              </a:rPr>
              <a:t>r</a:t>
            </a:r>
            <a:r>
              <a:rPr dirty="0" smtClean="0" spc="-26" sz="4850">
                <a:latin typeface="Calibri"/>
                <a:cs typeface="Calibri"/>
              </a:rPr>
              <a:t>e</a:t>
            </a:r>
            <a:r>
              <a:rPr dirty="0" smtClean="0" spc="-26" sz="4850">
                <a:latin typeface="Calibri"/>
                <a:cs typeface="Calibri"/>
              </a:rPr>
              <a:t>a</a:t>
            </a:r>
            <a:endParaRPr sz="48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63924" y="1855303"/>
            <a:ext cx="1271552" cy="639570"/>
          </a:xfrm>
          <a:prstGeom prst="rect">
            <a:avLst/>
          </a:prstGeom>
        </p:spPr>
        <p:txBody>
          <a:bodyPr bIns="0" lIns="0" rIns="0" rtlCol="0" tIns="31273" wrap="square">
            <a:noAutofit/>
          </a:bodyPr>
          <a:lstStyle/>
          <a:p>
            <a:pPr marL="12700">
              <a:lnSpc>
                <a:spcPts val="4925"/>
              </a:lnSpc>
            </a:pPr>
            <a:r>
              <a:rPr dirty="0" smtClean="0" spc="-34" sz="4850">
                <a:latin typeface="Calibri"/>
                <a:cs typeface="Calibri"/>
              </a:rPr>
              <a:t>D</a:t>
            </a:r>
            <a:r>
              <a:rPr dirty="0" smtClean="0" spc="-34" sz="4850">
                <a:latin typeface="Calibri"/>
                <a:cs typeface="Calibri"/>
              </a:rPr>
              <a:t>a</a:t>
            </a:r>
            <a:r>
              <a:rPr dirty="0" smtClean="0" spc="-34" sz="4850">
                <a:latin typeface="Calibri"/>
                <a:cs typeface="Calibri"/>
              </a:rPr>
              <a:t>t</a:t>
            </a:r>
            <a:r>
              <a:rPr dirty="0" smtClean="0" spc="-34" sz="4850">
                <a:latin typeface="Calibri"/>
                <a:cs typeface="Calibri"/>
              </a:rPr>
              <a:t>a</a:t>
            </a:r>
            <a:endParaRPr sz="48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93815" y="2750645"/>
            <a:ext cx="229018" cy="3046023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z="3500">
                <a:solidFill>
                  <a:srgbClr val="243F60"/>
                </a:solidFill>
                <a:latin typeface="Calibri"/>
                <a:cs typeface="Calibri"/>
              </a:rPr>
              <a:t>-</a:t>
            </a:r>
            <a:endParaRPr sz="35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611"/>
              </a:spcBef>
            </a:pPr>
            <a:r>
              <a:rPr dirty="0" smtClean="0" sz="3500">
                <a:solidFill>
                  <a:srgbClr val="243F60"/>
                </a:solidFill>
                <a:latin typeface="Calibri"/>
                <a:cs typeface="Calibri"/>
              </a:rPr>
              <a:t>-</a:t>
            </a:r>
            <a:endParaRPr sz="35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792"/>
              </a:spcBef>
            </a:pPr>
            <a:r>
              <a:rPr dirty="0" smtClean="0" sz="3500">
                <a:solidFill>
                  <a:srgbClr val="243F60"/>
                </a:solidFill>
                <a:latin typeface="Calibri"/>
                <a:cs typeface="Calibri"/>
              </a:rPr>
              <a:t>-</a:t>
            </a:r>
            <a:endParaRPr sz="350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802"/>
              </a:spcBef>
            </a:pPr>
            <a:r>
              <a:rPr dirty="0" smtClean="0" sz="3500">
                <a:solidFill>
                  <a:srgbClr val="243F60"/>
                </a:solidFill>
                <a:latin typeface="Calibri"/>
                <a:cs typeface="Calibri"/>
              </a:rPr>
              <a:t>-</a:t>
            </a:r>
            <a:endParaRPr sz="350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792"/>
              </a:spcBef>
            </a:pPr>
            <a:r>
              <a:rPr dirty="0" smtClean="0" sz="3500">
                <a:solidFill>
                  <a:srgbClr val="243F60"/>
                </a:solidFill>
                <a:latin typeface="Calibri"/>
                <a:cs typeface="Calibri"/>
              </a:rPr>
              <a:t>-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98395" y="2750645"/>
            <a:ext cx="2027765" cy="2402827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 marR="38969">
              <a:lnSpc>
                <a:spcPts val="3610"/>
              </a:lnSpc>
            </a:pPr>
            <a:r>
              <a:rPr dirty="0" smtClean="0" spc="-27" sz="3500">
                <a:solidFill>
                  <a:srgbClr val="243F60"/>
                </a:solidFill>
                <a:latin typeface="Calibri"/>
                <a:cs typeface="Calibri"/>
              </a:rPr>
              <a:t>W</a:t>
            </a:r>
            <a:r>
              <a:rPr dirty="0" smtClean="0" spc="-27" sz="3500">
                <a:solidFill>
                  <a:srgbClr val="243F60"/>
                </a:solidFill>
                <a:latin typeface="Calibri"/>
                <a:cs typeface="Calibri"/>
              </a:rPr>
              <a:t>o</a:t>
            </a:r>
            <a:r>
              <a:rPr dirty="0" smtClean="0" spc="-27" sz="3500">
                <a:solidFill>
                  <a:srgbClr val="243F60"/>
                </a:solidFill>
                <a:latin typeface="Calibri"/>
                <a:cs typeface="Calibri"/>
              </a:rPr>
              <a:t>r</a:t>
            </a:r>
            <a:r>
              <a:rPr dirty="0" smtClean="0" spc="-27" sz="3500">
                <a:solidFill>
                  <a:srgbClr val="243F60"/>
                </a:solidFill>
                <a:latin typeface="Calibri"/>
                <a:cs typeface="Calibri"/>
              </a:rPr>
              <a:t>k</a:t>
            </a:r>
            <a:r>
              <a:rPr dirty="0" smtClean="0" spc="-27" sz="3500">
                <a:solidFill>
                  <a:srgbClr val="243F60"/>
                </a:solidFill>
                <a:latin typeface="Calibri"/>
                <a:cs typeface="Calibri"/>
              </a:rPr>
              <a:t>f</a:t>
            </a:r>
            <a:r>
              <a:rPr dirty="0" smtClean="0" spc="-27" sz="3500">
                <a:solidFill>
                  <a:srgbClr val="243F60"/>
                </a:solidFill>
                <a:latin typeface="Calibri"/>
                <a:cs typeface="Calibri"/>
              </a:rPr>
              <a:t>o</a:t>
            </a:r>
            <a:r>
              <a:rPr dirty="0" smtClean="0" spc="-27" sz="3500">
                <a:solidFill>
                  <a:srgbClr val="243F60"/>
                </a:solidFill>
                <a:latin typeface="Calibri"/>
                <a:cs typeface="Calibri"/>
              </a:rPr>
              <a:t>r</a:t>
            </a:r>
            <a:r>
              <a:rPr dirty="0" smtClean="0" spc="-27" sz="3500">
                <a:solidFill>
                  <a:srgbClr val="243F60"/>
                </a:solidFill>
                <a:latin typeface="Calibri"/>
                <a:cs typeface="Calibri"/>
              </a:rPr>
              <a:t>c</a:t>
            </a:r>
            <a:r>
              <a:rPr dirty="0" smtClean="0" spc="-27" sz="3500">
                <a:solidFill>
                  <a:srgbClr val="243F60"/>
                </a:solidFill>
                <a:latin typeface="Calibri"/>
                <a:cs typeface="Calibri"/>
              </a:rPr>
              <a:t>e</a:t>
            </a:r>
            <a:endParaRPr sz="35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611"/>
              </a:spcBef>
            </a:pP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J</a:t>
            </a: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o</a:t>
            </a: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b</a:t>
            </a: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 </a:t>
            </a: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A</a:t>
            </a: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d</a:t>
            </a: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s</a:t>
            </a: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 </a:t>
            </a: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b</a:t>
            </a: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y</a:t>
            </a:r>
            <a:endParaRPr sz="35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792"/>
              </a:spcBef>
            </a:pP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J</a:t>
            </a: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o</a:t>
            </a: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b</a:t>
            </a: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 </a:t>
            </a: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A</a:t>
            </a: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d</a:t>
            </a: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s</a:t>
            </a: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 </a:t>
            </a: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b</a:t>
            </a:r>
            <a:r>
              <a:rPr dirty="0" smtClean="0" spc="3" sz="3500">
                <a:solidFill>
                  <a:srgbClr val="243F60"/>
                </a:solidFill>
                <a:latin typeface="Calibri"/>
                <a:cs typeface="Calibri"/>
              </a:rPr>
              <a:t>y</a:t>
            </a:r>
            <a:endParaRPr sz="3500">
              <a:latin typeface="Calibri"/>
              <a:cs typeface="Calibri"/>
            </a:endParaRPr>
          </a:p>
          <a:p>
            <a:pPr marL="12700" marR="50579">
              <a:lnSpc>
                <a:spcPct val="101725"/>
              </a:lnSpc>
              <a:spcBef>
                <a:spcPts val="802"/>
              </a:spcBef>
            </a:pPr>
            <a:r>
              <a:rPr dirty="0" smtClean="0" spc="-13" sz="3500">
                <a:solidFill>
                  <a:srgbClr val="243F60"/>
                </a:solidFill>
                <a:latin typeface="Calibri"/>
                <a:cs typeface="Calibri"/>
              </a:rPr>
              <a:t>E</a:t>
            </a:r>
            <a:r>
              <a:rPr dirty="0" smtClean="0" spc="-13" sz="3500">
                <a:solidFill>
                  <a:srgbClr val="243F60"/>
                </a:solidFill>
                <a:latin typeface="Calibri"/>
                <a:cs typeface="Calibri"/>
              </a:rPr>
              <a:t>m</a:t>
            </a:r>
            <a:r>
              <a:rPr dirty="0" smtClean="0" spc="-13" sz="3500">
                <a:solidFill>
                  <a:srgbClr val="243F60"/>
                </a:solidFill>
                <a:latin typeface="Calibri"/>
                <a:cs typeface="Calibri"/>
              </a:rPr>
              <a:t>p</a:t>
            </a:r>
            <a:r>
              <a:rPr dirty="0" smtClean="0" spc="-13" sz="3500">
                <a:solidFill>
                  <a:srgbClr val="243F60"/>
                </a:solidFill>
                <a:latin typeface="Calibri"/>
                <a:cs typeface="Calibri"/>
              </a:rPr>
              <a:t>l</a:t>
            </a:r>
            <a:r>
              <a:rPr dirty="0" smtClean="0" spc="-13" sz="3500">
                <a:solidFill>
                  <a:srgbClr val="243F60"/>
                </a:solidFill>
                <a:latin typeface="Calibri"/>
                <a:cs typeface="Calibri"/>
              </a:rPr>
              <a:t>o</a:t>
            </a:r>
            <a:r>
              <a:rPr dirty="0" smtClean="0" spc="-13" sz="3500">
                <a:solidFill>
                  <a:srgbClr val="243F60"/>
                </a:solidFill>
                <a:latin typeface="Calibri"/>
                <a:cs typeface="Calibri"/>
              </a:rPr>
              <a:t>y</a:t>
            </a:r>
            <a:r>
              <a:rPr dirty="0" smtClean="0" spc="-13" sz="3500">
                <a:solidFill>
                  <a:srgbClr val="243F60"/>
                </a:solidFill>
                <a:latin typeface="Calibri"/>
                <a:cs typeface="Calibri"/>
              </a:rPr>
              <a:t>e</a:t>
            </a:r>
            <a:r>
              <a:rPr dirty="0" smtClean="0" spc="-13" sz="3500">
                <a:solidFill>
                  <a:srgbClr val="243F60"/>
                </a:solidFill>
                <a:latin typeface="Calibri"/>
                <a:cs typeface="Calibri"/>
              </a:rPr>
              <a:t>r</a:t>
            </a:r>
            <a:r>
              <a:rPr dirty="0" smtClean="0" spc="-13" sz="3500">
                <a:solidFill>
                  <a:srgbClr val="243F60"/>
                </a:solidFill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85456" y="2750645"/>
            <a:ext cx="4285749" cy="2402827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21630" marR="66979">
              <a:lnSpc>
                <a:spcPts val="3610"/>
              </a:lnSpc>
            </a:pPr>
            <a:r>
              <a:rPr dirty="0" smtClean="0" spc="-5" sz="3500">
                <a:solidFill>
                  <a:srgbClr val="243F60"/>
                </a:solidFill>
                <a:latin typeface="Calibri"/>
                <a:cs typeface="Calibri"/>
              </a:rPr>
              <a:t>A</a:t>
            </a:r>
            <a:r>
              <a:rPr dirty="0" smtClean="0" spc="-5" sz="3500">
                <a:solidFill>
                  <a:srgbClr val="243F60"/>
                </a:solidFill>
                <a:latin typeface="Calibri"/>
                <a:cs typeface="Calibri"/>
              </a:rPr>
              <a:t>r</a:t>
            </a:r>
            <a:r>
              <a:rPr dirty="0" smtClean="0" spc="-5" sz="3500">
                <a:solidFill>
                  <a:srgbClr val="243F60"/>
                </a:solidFill>
                <a:latin typeface="Calibri"/>
                <a:cs typeface="Calibri"/>
              </a:rPr>
              <a:t>e</a:t>
            </a:r>
            <a:r>
              <a:rPr dirty="0" smtClean="0" spc="-5" sz="3500">
                <a:solidFill>
                  <a:srgbClr val="243F60"/>
                </a:solidFill>
                <a:latin typeface="Calibri"/>
                <a:cs typeface="Calibri"/>
              </a:rPr>
              <a:t>a</a:t>
            </a:r>
            <a:r>
              <a:rPr dirty="0" smtClean="0" spc="-5" sz="3500">
                <a:solidFill>
                  <a:srgbClr val="243F60"/>
                </a:solidFill>
                <a:latin typeface="Calibri"/>
                <a:cs typeface="Calibri"/>
              </a:rPr>
              <a:t> </a:t>
            </a:r>
            <a:r>
              <a:rPr dirty="0" smtClean="0" spc="-5" sz="3500">
                <a:solidFill>
                  <a:srgbClr val="243F60"/>
                </a:solidFill>
                <a:latin typeface="Calibri"/>
                <a:cs typeface="Calibri"/>
              </a:rPr>
              <a:t>H</a:t>
            </a:r>
            <a:r>
              <a:rPr dirty="0" smtClean="0" spc="-5" sz="3500">
                <a:solidFill>
                  <a:srgbClr val="243F60"/>
                </a:solidFill>
                <a:latin typeface="Calibri"/>
                <a:cs typeface="Calibri"/>
              </a:rPr>
              <a:t>i</a:t>
            </a:r>
            <a:r>
              <a:rPr dirty="0" smtClean="0" spc="-5" sz="3500">
                <a:solidFill>
                  <a:srgbClr val="243F60"/>
                </a:solidFill>
                <a:latin typeface="Calibri"/>
                <a:cs typeface="Calibri"/>
              </a:rPr>
              <a:t>g</a:t>
            </a:r>
            <a:r>
              <a:rPr dirty="0" smtClean="0" spc="-5" sz="3500">
                <a:solidFill>
                  <a:srgbClr val="243F60"/>
                </a:solidFill>
                <a:latin typeface="Calibri"/>
                <a:cs typeface="Calibri"/>
              </a:rPr>
              <a:t>h</a:t>
            </a:r>
            <a:r>
              <a:rPr dirty="0" smtClean="0" spc="-5" sz="3500">
                <a:solidFill>
                  <a:srgbClr val="243F60"/>
                </a:solidFill>
                <a:latin typeface="Calibri"/>
                <a:cs typeface="Calibri"/>
              </a:rPr>
              <a:t>l</a:t>
            </a:r>
            <a:r>
              <a:rPr dirty="0" smtClean="0" spc="-5" sz="3500">
                <a:solidFill>
                  <a:srgbClr val="243F60"/>
                </a:solidFill>
                <a:latin typeface="Calibri"/>
                <a:cs typeface="Calibri"/>
              </a:rPr>
              <a:t>i</a:t>
            </a:r>
            <a:r>
              <a:rPr dirty="0" smtClean="0" spc="-5" sz="3500">
                <a:solidFill>
                  <a:srgbClr val="243F60"/>
                </a:solidFill>
                <a:latin typeface="Calibri"/>
                <a:cs typeface="Calibri"/>
              </a:rPr>
              <a:t>g</a:t>
            </a:r>
            <a:r>
              <a:rPr dirty="0" smtClean="0" spc="-5" sz="3500">
                <a:solidFill>
                  <a:srgbClr val="243F60"/>
                </a:solidFill>
                <a:latin typeface="Calibri"/>
                <a:cs typeface="Calibri"/>
              </a:rPr>
              <a:t>h</a:t>
            </a:r>
            <a:r>
              <a:rPr dirty="0" smtClean="0" spc="-5" sz="3500">
                <a:solidFill>
                  <a:srgbClr val="243F60"/>
                </a:solidFill>
                <a:latin typeface="Calibri"/>
                <a:cs typeface="Calibri"/>
              </a:rPr>
              <a:t>t</a:t>
            </a:r>
            <a:r>
              <a:rPr dirty="0" smtClean="0" spc="-5" sz="3500">
                <a:solidFill>
                  <a:srgbClr val="243F60"/>
                </a:solidFill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  <a:p>
            <a:pPr marL="48422" marR="66979">
              <a:lnSpc>
                <a:spcPct val="101725"/>
              </a:lnSpc>
              <a:spcBef>
                <a:spcPts val="611"/>
              </a:spcBef>
            </a:pPr>
            <a:r>
              <a:rPr dirty="0" smtClean="0" sz="3500">
                <a:solidFill>
                  <a:srgbClr val="243F60"/>
                </a:solidFill>
                <a:latin typeface="Calibri"/>
                <a:cs typeface="Calibri"/>
              </a:rPr>
              <a:t>I</a:t>
            </a:r>
            <a:r>
              <a:rPr dirty="0" smtClean="0" sz="3500">
                <a:solidFill>
                  <a:srgbClr val="243F60"/>
                </a:solidFill>
                <a:latin typeface="Calibri"/>
                <a:cs typeface="Calibri"/>
              </a:rPr>
              <a:t>n</a:t>
            </a:r>
            <a:r>
              <a:rPr dirty="0" smtClean="0" sz="3500">
                <a:solidFill>
                  <a:srgbClr val="243F60"/>
                </a:solidFill>
                <a:latin typeface="Calibri"/>
                <a:cs typeface="Calibri"/>
              </a:rPr>
              <a:t>d</a:t>
            </a:r>
            <a:r>
              <a:rPr dirty="0" smtClean="0" sz="3500">
                <a:solidFill>
                  <a:srgbClr val="243F60"/>
                </a:solidFill>
                <a:latin typeface="Calibri"/>
                <a:cs typeface="Calibri"/>
              </a:rPr>
              <a:t>u</a:t>
            </a:r>
            <a:r>
              <a:rPr dirty="0" smtClean="0" sz="3500">
                <a:solidFill>
                  <a:srgbClr val="243F60"/>
                </a:solidFill>
                <a:latin typeface="Calibri"/>
                <a:cs typeface="Calibri"/>
              </a:rPr>
              <a:t>s</a:t>
            </a:r>
            <a:r>
              <a:rPr dirty="0" smtClean="0" sz="3500">
                <a:solidFill>
                  <a:srgbClr val="243F60"/>
                </a:solidFill>
                <a:latin typeface="Calibri"/>
                <a:cs typeface="Calibri"/>
              </a:rPr>
              <a:t>t</a:t>
            </a:r>
            <a:r>
              <a:rPr dirty="0" smtClean="0" sz="3500">
                <a:solidFill>
                  <a:srgbClr val="243F60"/>
                </a:solidFill>
                <a:latin typeface="Calibri"/>
                <a:cs typeface="Calibri"/>
              </a:rPr>
              <a:t>r</a:t>
            </a:r>
            <a:r>
              <a:rPr dirty="0" smtClean="0" sz="3500">
                <a:solidFill>
                  <a:srgbClr val="243F60"/>
                </a:solidFill>
                <a:latin typeface="Calibri"/>
                <a:cs typeface="Calibri"/>
              </a:rPr>
              <a:t>y</a:t>
            </a:r>
            <a:endParaRPr sz="3500">
              <a:latin typeface="Calibri"/>
              <a:cs typeface="Calibri"/>
            </a:endParaRPr>
          </a:p>
          <a:p>
            <a:pPr marL="48422" marR="66979">
              <a:lnSpc>
                <a:spcPct val="101725"/>
              </a:lnSpc>
              <a:spcBef>
                <a:spcPts val="792"/>
              </a:spcBef>
            </a:pPr>
            <a:r>
              <a:rPr dirty="0" smtClean="0" spc="-7" sz="3500">
                <a:solidFill>
                  <a:srgbClr val="243F60"/>
                </a:solidFill>
                <a:latin typeface="Calibri"/>
                <a:cs typeface="Calibri"/>
              </a:rPr>
              <a:t>L</a:t>
            </a:r>
            <a:r>
              <a:rPr dirty="0" smtClean="0" spc="-7" sz="3500">
                <a:solidFill>
                  <a:srgbClr val="243F60"/>
                </a:solidFill>
                <a:latin typeface="Calibri"/>
                <a:cs typeface="Calibri"/>
              </a:rPr>
              <a:t>o</a:t>
            </a:r>
            <a:r>
              <a:rPr dirty="0" smtClean="0" spc="-7" sz="3500">
                <a:solidFill>
                  <a:srgbClr val="243F60"/>
                </a:solidFill>
                <a:latin typeface="Calibri"/>
                <a:cs typeface="Calibri"/>
              </a:rPr>
              <a:t>c</a:t>
            </a:r>
            <a:r>
              <a:rPr dirty="0" smtClean="0" spc="-7" sz="3500">
                <a:solidFill>
                  <a:srgbClr val="243F60"/>
                </a:solidFill>
                <a:latin typeface="Calibri"/>
                <a:cs typeface="Calibri"/>
              </a:rPr>
              <a:t>a</a:t>
            </a:r>
            <a:r>
              <a:rPr dirty="0" smtClean="0" spc="-7" sz="3500">
                <a:solidFill>
                  <a:srgbClr val="243F60"/>
                </a:solidFill>
                <a:latin typeface="Calibri"/>
                <a:cs typeface="Calibri"/>
              </a:rPr>
              <a:t>t</a:t>
            </a:r>
            <a:r>
              <a:rPr dirty="0" smtClean="0" spc="-7" sz="3500">
                <a:solidFill>
                  <a:srgbClr val="243F60"/>
                </a:solidFill>
                <a:latin typeface="Calibri"/>
                <a:cs typeface="Calibri"/>
              </a:rPr>
              <a:t>i</a:t>
            </a:r>
            <a:r>
              <a:rPr dirty="0" smtClean="0" spc="-7" sz="3500">
                <a:solidFill>
                  <a:srgbClr val="243F60"/>
                </a:solidFill>
                <a:latin typeface="Calibri"/>
                <a:cs typeface="Calibri"/>
              </a:rPr>
              <a:t>o</a:t>
            </a:r>
            <a:r>
              <a:rPr dirty="0" smtClean="0" spc="-7" sz="3500">
                <a:solidFill>
                  <a:srgbClr val="243F60"/>
                </a:solidFill>
                <a:latin typeface="Calibri"/>
                <a:cs typeface="Calibri"/>
              </a:rPr>
              <a:t>n</a:t>
            </a:r>
            <a:endParaRPr sz="35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802"/>
              </a:spcBef>
            </a:pP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W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i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t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h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 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T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h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e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 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M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o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s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t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 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J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o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b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 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A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d</a:t>
            </a:r>
            <a:r>
              <a:rPr dirty="0" smtClean="0" spc="5" sz="3500">
                <a:solidFill>
                  <a:srgbClr val="243F60"/>
                </a:solidFill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98395" y="5324737"/>
            <a:ext cx="6638966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O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c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c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u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p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a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t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i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o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n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s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 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W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i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t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h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 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T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h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e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 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M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o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s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t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 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J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o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b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 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A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d</a:t>
            </a:r>
            <a:r>
              <a:rPr dirty="0" smtClean="0" spc="4" sz="3500">
                <a:solidFill>
                  <a:srgbClr val="243F60"/>
                </a:solidFill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3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object 94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1420367" y="2399537"/>
            <a:ext cx="7228332" cy="0"/>
          </a:xfrm>
          <a:custGeom>
            <a:avLst/>
            <a:gdLst/>
            <a:ahLst/>
            <a:cxnLst/>
            <a:rect b="b" l="l" r="r" t="t"/>
            <a:pathLst>
              <a:path h="0" w="7228332">
                <a:moveTo>
                  <a:pt x="0" y="0"/>
                </a:moveTo>
                <a:lnTo>
                  <a:pt x="7228332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420177" y="3024663"/>
            <a:ext cx="7207377" cy="0"/>
          </a:xfrm>
          <a:custGeom>
            <a:avLst/>
            <a:gdLst/>
            <a:ahLst/>
            <a:cxnLst/>
            <a:rect b="b" l="l" r="r" t="t"/>
            <a:pathLst>
              <a:path h="0" w="7207377">
                <a:moveTo>
                  <a:pt x="0" y="0"/>
                </a:moveTo>
                <a:lnTo>
                  <a:pt x="7207377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420367" y="3030474"/>
            <a:ext cx="7206996" cy="0"/>
          </a:xfrm>
          <a:custGeom>
            <a:avLst/>
            <a:gdLst/>
            <a:ahLst/>
            <a:cxnLst/>
            <a:rect b="b" l="l" r="r" t="t"/>
            <a:pathLst>
              <a:path h="0" w="7206996">
                <a:moveTo>
                  <a:pt x="0" y="0"/>
                </a:moveTo>
                <a:lnTo>
                  <a:pt x="7206996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420177" y="3045714"/>
            <a:ext cx="7207377" cy="0"/>
          </a:xfrm>
          <a:custGeom>
            <a:avLst/>
            <a:gdLst/>
            <a:ahLst/>
            <a:cxnLst/>
            <a:rect b="b" l="l" r="r" t="t"/>
            <a:pathLst>
              <a:path h="0" w="7207377">
                <a:moveTo>
                  <a:pt x="0" y="0"/>
                </a:moveTo>
                <a:lnTo>
                  <a:pt x="7207377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420367" y="3051047"/>
            <a:ext cx="7206996" cy="0"/>
          </a:xfrm>
          <a:custGeom>
            <a:avLst/>
            <a:gdLst/>
            <a:ahLst/>
            <a:cxnLst/>
            <a:rect b="b" l="l" r="r" t="t"/>
            <a:pathLst>
              <a:path h="0" w="7206996">
                <a:moveTo>
                  <a:pt x="0" y="0"/>
                </a:moveTo>
                <a:lnTo>
                  <a:pt x="720699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2616136" y="2404681"/>
            <a:ext cx="0" cy="619982"/>
          </a:xfrm>
          <a:custGeom>
            <a:avLst/>
            <a:gdLst/>
            <a:ahLst/>
            <a:cxnLst/>
            <a:rect b="b" l="l" r="r" t="t"/>
            <a:pathLst>
              <a:path h="619982" w="0">
                <a:moveTo>
                  <a:pt x="0" y="0"/>
                </a:moveTo>
                <a:lnTo>
                  <a:pt x="0" y="619982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2622041" y="2404871"/>
            <a:ext cx="0" cy="620268"/>
          </a:xfrm>
          <a:custGeom>
            <a:avLst/>
            <a:gdLst/>
            <a:ahLst/>
            <a:cxnLst/>
            <a:rect b="b" l="l" r="r" t="t"/>
            <a:pathLst>
              <a:path h="620268" w="0">
                <a:moveTo>
                  <a:pt x="0" y="620268"/>
                </a:moveTo>
                <a:lnTo>
                  <a:pt x="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3455670" y="2404871"/>
            <a:ext cx="0" cy="620268"/>
          </a:xfrm>
          <a:custGeom>
            <a:avLst/>
            <a:gdLst/>
            <a:ahLst/>
            <a:cxnLst/>
            <a:rect b="b" l="l" r="r" t="t"/>
            <a:pathLst>
              <a:path h="620268" w="0">
                <a:moveTo>
                  <a:pt x="0" y="620268"/>
                </a:moveTo>
                <a:lnTo>
                  <a:pt x="0" y="0"/>
                </a:lnTo>
              </a:path>
            </a:pathLst>
          </a:custGeom>
          <a:ln w="2108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5385816" y="2404681"/>
            <a:ext cx="0" cy="619982"/>
          </a:xfrm>
          <a:custGeom>
            <a:avLst/>
            <a:gdLst/>
            <a:ahLst/>
            <a:cxnLst/>
            <a:rect b="b" l="l" r="r" t="t"/>
            <a:pathLst>
              <a:path h="619982" w="0">
                <a:moveTo>
                  <a:pt x="0" y="0"/>
                </a:moveTo>
                <a:lnTo>
                  <a:pt x="0" y="619982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5391150" y="2404871"/>
            <a:ext cx="0" cy="620268"/>
          </a:xfrm>
          <a:custGeom>
            <a:avLst/>
            <a:gdLst/>
            <a:ahLst/>
            <a:cxnLst/>
            <a:rect b="b" l="l" r="r" t="t"/>
            <a:pathLst>
              <a:path h="620268" w="0">
                <a:moveTo>
                  <a:pt x="0" y="620268"/>
                </a:moveTo>
                <a:lnTo>
                  <a:pt x="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6057138" y="2404871"/>
            <a:ext cx="0" cy="620268"/>
          </a:xfrm>
          <a:custGeom>
            <a:avLst/>
            <a:gdLst/>
            <a:ahLst/>
            <a:cxnLst/>
            <a:rect b="b" l="l" r="r" t="t"/>
            <a:pathLst>
              <a:path h="620268" w="0">
                <a:moveTo>
                  <a:pt x="0" y="620268"/>
                </a:moveTo>
                <a:lnTo>
                  <a:pt x="0" y="0"/>
                </a:lnTo>
              </a:path>
            </a:pathLst>
          </a:custGeom>
          <a:ln w="2108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7966614" y="2404681"/>
            <a:ext cx="0" cy="619982"/>
          </a:xfrm>
          <a:custGeom>
            <a:avLst/>
            <a:gdLst/>
            <a:ahLst/>
            <a:cxnLst/>
            <a:rect b="b" l="l" r="r" t="t"/>
            <a:pathLst>
              <a:path h="619982" w="0">
                <a:moveTo>
                  <a:pt x="0" y="0"/>
                </a:moveTo>
                <a:lnTo>
                  <a:pt x="0" y="619982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7971282" y="2404871"/>
            <a:ext cx="0" cy="620268"/>
          </a:xfrm>
          <a:custGeom>
            <a:avLst/>
            <a:gdLst/>
            <a:ahLst/>
            <a:cxnLst/>
            <a:rect b="b" l="l" r="r" t="t"/>
            <a:pathLst>
              <a:path h="620268" w="0">
                <a:moveTo>
                  <a:pt x="0" y="620268"/>
                </a:moveTo>
                <a:lnTo>
                  <a:pt x="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1420177" y="3465957"/>
            <a:ext cx="2024824" cy="0"/>
          </a:xfrm>
          <a:custGeom>
            <a:avLst/>
            <a:gdLst/>
            <a:ahLst/>
            <a:cxnLst/>
            <a:rect b="b" l="l" r="r" t="t"/>
            <a:pathLst>
              <a:path h="0" w="2024824">
                <a:moveTo>
                  <a:pt x="0" y="0"/>
                </a:moveTo>
                <a:lnTo>
                  <a:pt x="2024824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1420367" y="3470909"/>
            <a:ext cx="2025396" cy="0"/>
          </a:xfrm>
          <a:custGeom>
            <a:avLst/>
            <a:gdLst/>
            <a:ahLst/>
            <a:cxnLst/>
            <a:rect b="b" l="l" r="r" t="t"/>
            <a:pathLst>
              <a:path h="0" w="2025396">
                <a:moveTo>
                  <a:pt x="0" y="0"/>
                </a:moveTo>
                <a:lnTo>
                  <a:pt x="2025396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3465957" y="3465957"/>
            <a:ext cx="2580798" cy="0"/>
          </a:xfrm>
          <a:custGeom>
            <a:avLst/>
            <a:gdLst/>
            <a:ahLst/>
            <a:cxnLst/>
            <a:rect b="b" l="l" r="r" t="t"/>
            <a:pathLst>
              <a:path h="0" w="2580798">
                <a:moveTo>
                  <a:pt x="0" y="0"/>
                </a:moveTo>
                <a:lnTo>
                  <a:pt x="2580798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3465575" y="3470909"/>
            <a:ext cx="2581656" cy="0"/>
          </a:xfrm>
          <a:custGeom>
            <a:avLst/>
            <a:gdLst/>
            <a:ahLst/>
            <a:cxnLst/>
            <a:rect b="b" l="l" r="r" t="t"/>
            <a:pathLst>
              <a:path h="0" w="2581656">
                <a:moveTo>
                  <a:pt x="0" y="0"/>
                </a:moveTo>
                <a:lnTo>
                  <a:pt x="2581656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6067711" y="3465957"/>
            <a:ext cx="2559843" cy="0"/>
          </a:xfrm>
          <a:custGeom>
            <a:avLst/>
            <a:gdLst/>
            <a:ahLst/>
            <a:cxnLst/>
            <a:rect b="b" l="l" r="r" t="t"/>
            <a:pathLst>
              <a:path h="0" w="2559843">
                <a:moveTo>
                  <a:pt x="0" y="0"/>
                </a:moveTo>
                <a:lnTo>
                  <a:pt x="2559843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6067044" y="3470909"/>
            <a:ext cx="2560319" cy="0"/>
          </a:xfrm>
          <a:custGeom>
            <a:avLst/>
            <a:gdLst/>
            <a:ahLst/>
            <a:cxnLst/>
            <a:rect b="b" l="l" r="r" t="t"/>
            <a:pathLst>
              <a:path h="0" w="2560319">
                <a:moveTo>
                  <a:pt x="0" y="0"/>
                </a:moveTo>
                <a:lnTo>
                  <a:pt x="2560319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1420177" y="3886295"/>
            <a:ext cx="2024824" cy="0"/>
          </a:xfrm>
          <a:custGeom>
            <a:avLst/>
            <a:gdLst/>
            <a:ahLst/>
            <a:cxnLst/>
            <a:rect b="b" l="l" r="r" t="t"/>
            <a:pathLst>
              <a:path h="0" w="2024824">
                <a:moveTo>
                  <a:pt x="0" y="0"/>
                </a:moveTo>
                <a:lnTo>
                  <a:pt x="2024824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1420367" y="3891533"/>
            <a:ext cx="2025396" cy="0"/>
          </a:xfrm>
          <a:custGeom>
            <a:avLst/>
            <a:gdLst/>
            <a:ahLst/>
            <a:cxnLst/>
            <a:rect b="b" l="l" r="r" t="t"/>
            <a:pathLst>
              <a:path h="0" w="2025396">
                <a:moveTo>
                  <a:pt x="0" y="0"/>
                </a:moveTo>
                <a:lnTo>
                  <a:pt x="2025396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3465957" y="3886295"/>
            <a:ext cx="2580798" cy="0"/>
          </a:xfrm>
          <a:custGeom>
            <a:avLst/>
            <a:gdLst/>
            <a:ahLst/>
            <a:cxnLst/>
            <a:rect b="b" l="l" r="r" t="t"/>
            <a:pathLst>
              <a:path h="0" w="2580798">
                <a:moveTo>
                  <a:pt x="0" y="0"/>
                </a:moveTo>
                <a:lnTo>
                  <a:pt x="2580798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465575" y="3891533"/>
            <a:ext cx="2581656" cy="0"/>
          </a:xfrm>
          <a:custGeom>
            <a:avLst/>
            <a:gdLst/>
            <a:ahLst/>
            <a:cxnLst/>
            <a:rect b="b" l="l" r="r" t="t"/>
            <a:pathLst>
              <a:path h="0" w="2581656">
                <a:moveTo>
                  <a:pt x="0" y="0"/>
                </a:moveTo>
                <a:lnTo>
                  <a:pt x="2581656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6067711" y="3886295"/>
            <a:ext cx="2559843" cy="0"/>
          </a:xfrm>
          <a:custGeom>
            <a:avLst/>
            <a:gdLst/>
            <a:ahLst/>
            <a:cxnLst/>
            <a:rect b="b" l="l" r="r" t="t"/>
            <a:pathLst>
              <a:path h="0" w="2559843">
                <a:moveTo>
                  <a:pt x="0" y="0"/>
                </a:moveTo>
                <a:lnTo>
                  <a:pt x="2559843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067044" y="3891533"/>
            <a:ext cx="2560319" cy="0"/>
          </a:xfrm>
          <a:custGeom>
            <a:avLst/>
            <a:gdLst/>
            <a:ahLst/>
            <a:cxnLst/>
            <a:rect b="b" l="l" r="r" t="t"/>
            <a:pathLst>
              <a:path h="0" w="2560319">
                <a:moveTo>
                  <a:pt x="0" y="0"/>
                </a:moveTo>
                <a:lnTo>
                  <a:pt x="2560319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1420177" y="4306633"/>
            <a:ext cx="2024824" cy="0"/>
          </a:xfrm>
          <a:custGeom>
            <a:avLst/>
            <a:gdLst/>
            <a:ahLst/>
            <a:cxnLst/>
            <a:rect b="b" l="l" r="r" t="t"/>
            <a:pathLst>
              <a:path h="0" w="2024824">
                <a:moveTo>
                  <a:pt x="0" y="0"/>
                </a:moveTo>
                <a:lnTo>
                  <a:pt x="2024824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1420367" y="4312158"/>
            <a:ext cx="2025396" cy="0"/>
          </a:xfrm>
          <a:custGeom>
            <a:avLst/>
            <a:gdLst/>
            <a:ahLst/>
            <a:cxnLst/>
            <a:rect b="b" l="l" r="r" t="t"/>
            <a:pathLst>
              <a:path h="0" w="2025396">
                <a:moveTo>
                  <a:pt x="0" y="0"/>
                </a:moveTo>
                <a:lnTo>
                  <a:pt x="2025396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3465957" y="4306633"/>
            <a:ext cx="2580798" cy="0"/>
          </a:xfrm>
          <a:custGeom>
            <a:avLst/>
            <a:gdLst/>
            <a:ahLst/>
            <a:cxnLst/>
            <a:rect b="b" l="l" r="r" t="t"/>
            <a:pathLst>
              <a:path h="0" w="2580798">
                <a:moveTo>
                  <a:pt x="0" y="0"/>
                </a:moveTo>
                <a:lnTo>
                  <a:pt x="2580798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3465575" y="4312158"/>
            <a:ext cx="2581656" cy="0"/>
          </a:xfrm>
          <a:custGeom>
            <a:avLst/>
            <a:gdLst/>
            <a:ahLst/>
            <a:cxnLst/>
            <a:rect b="b" l="l" r="r" t="t"/>
            <a:pathLst>
              <a:path h="0" w="2581656">
                <a:moveTo>
                  <a:pt x="0" y="0"/>
                </a:moveTo>
                <a:lnTo>
                  <a:pt x="2581656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6067711" y="4306633"/>
            <a:ext cx="2559843" cy="0"/>
          </a:xfrm>
          <a:custGeom>
            <a:avLst/>
            <a:gdLst/>
            <a:ahLst/>
            <a:cxnLst/>
            <a:rect b="b" l="l" r="r" t="t"/>
            <a:pathLst>
              <a:path h="0" w="2559843">
                <a:moveTo>
                  <a:pt x="0" y="0"/>
                </a:moveTo>
                <a:lnTo>
                  <a:pt x="2559843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6067044" y="4312158"/>
            <a:ext cx="2560319" cy="0"/>
          </a:xfrm>
          <a:custGeom>
            <a:avLst/>
            <a:gdLst/>
            <a:ahLst/>
            <a:cxnLst/>
            <a:rect b="b" l="l" r="r" t="t"/>
            <a:pathLst>
              <a:path h="0" w="2560319">
                <a:moveTo>
                  <a:pt x="0" y="0"/>
                </a:moveTo>
                <a:lnTo>
                  <a:pt x="2560319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1420177" y="4726876"/>
            <a:ext cx="2024824" cy="0"/>
          </a:xfrm>
          <a:custGeom>
            <a:avLst/>
            <a:gdLst/>
            <a:ahLst/>
            <a:cxnLst/>
            <a:rect b="b" l="l" r="r" t="t"/>
            <a:pathLst>
              <a:path h="0" w="2024824">
                <a:moveTo>
                  <a:pt x="0" y="0"/>
                </a:moveTo>
                <a:lnTo>
                  <a:pt x="2024824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1420367" y="4732782"/>
            <a:ext cx="2025396" cy="0"/>
          </a:xfrm>
          <a:custGeom>
            <a:avLst/>
            <a:gdLst/>
            <a:ahLst/>
            <a:cxnLst/>
            <a:rect b="b" l="l" r="r" t="t"/>
            <a:pathLst>
              <a:path h="0" w="2025396">
                <a:moveTo>
                  <a:pt x="0" y="0"/>
                </a:moveTo>
                <a:lnTo>
                  <a:pt x="2025396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3465957" y="4726876"/>
            <a:ext cx="2580798" cy="0"/>
          </a:xfrm>
          <a:custGeom>
            <a:avLst/>
            <a:gdLst/>
            <a:ahLst/>
            <a:cxnLst/>
            <a:rect b="b" l="l" r="r" t="t"/>
            <a:pathLst>
              <a:path h="0" w="2580798">
                <a:moveTo>
                  <a:pt x="0" y="0"/>
                </a:moveTo>
                <a:lnTo>
                  <a:pt x="2580798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3465575" y="4732782"/>
            <a:ext cx="2581656" cy="0"/>
          </a:xfrm>
          <a:custGeom>
            <a:avLst/>
            <a:gdLst/>
            <a:ahLst/>
            <a:cxnLst/>
            <a:rect b="b" l="l" r="r" t="t"/>
            <a:pathLst>
              <a:path h="0" w="2581656">
                <a:moveTo>
                  <a:pt x="0" y="0"/>
                </a:moveTo>
                <a:lnTo>
                  <a:pt x="2581656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6067711" y="4726876"/>
            <a:ext cx="2559843" cy="0"/>
          </a:xfrm>
          <a:custGeom>
            <a:avLst/>
            <a:gdLst/>
            <a:ahLst/>
            <a:cxnLst/>
            <a:rect b="b" l="l" r="r" t="t"/>
            <a:pathLst>
              <a:path h="0" w="2559843">
                <a:moveTo>
                  <a:pt x="0" y="0"/>
                </a:moveTo>
                <a:lnTo>
                  <a:pt x="2559843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6067044" y="4732782"/>
            <a:ext cx="2560319" cy="0"/>
          </a:xfrm>
          <a:custGeom>
            <a:avLst/>
            <a:gdLst/>
            <a:ahLst/>
            <a:cxnLst/>
            <a:rect b="b" l="l" r="r" t="t"/>
            <a:pathLst>
              <a:path h="0" w="2560319">
                <a:moveTo>
                  <a:pt x="0" y="0"/>
                </a:moveTo>
                <a:lnTo>
                  <a:pt x="2560319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1415033" y="2394204"/>
            <a:ext cx="0" cy="2773679"/>
          </a:xfrm>
          <a:custGeom>
            <a:avLst/>
            <a:gdLst/>
            <a:ahLst/>
            <a:cxnLst/>
            <a:rect b="b" l="l" r="r" t="t"/>
            <a:pathLst>
              <a:path h="2773679" w="0">
                <a:moveTo>
                  <a:pt x="0" y="2773679"/>
                </a:moveTo>
                <a:lnTo>
                  <a:pt x="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2616136" y="3056191"/>
            <a:ext cx="0" cy="2091023"/>
          </a:xfrm>
          <a:custGeom>
            <a:avLst/>
            <a:gdLst/>
            <a:ahLst/>
            <a:cxnLst/>
            <a:rect b="b" l="l" r="r" t="t"/>
            <a:pathLst>
              <a:path h="2091023" w="0">
                <a:moveTo>
                  <a:pt x="0" y="0"/>
                </a:moveTo>
                <a:lnTo>
                  <a:pt x="0" y="2091023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2622041" y="3055619"/>
            <a:ext cx="0" cy="2090928"/>
          </a:xfrm>
          <a:custGeom>
            <a:avLst/>
            <a:gdLst/>
            <a:ahLst/>
            <a:cxnLst/>
            <a:rect b="b" l="l" r="r" t="t"/>
            <a:pathLst>
              <a:path h="2090928" w="0">
                <a:moveTo>
                  <a:pt x="0" y="2090928"/>
                </a:moveTo>
                <a:lnTo>
                  <a:pt x="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3455670" y="3055619"/>
            <a:ext cx="0" cy="2112264"/>
          </a:xfrm>
          <a:custGeom>
            <a:avLst/>
            <a:gdLst/>
            <a:ahLst/>
            <a:cxnLst/>
            <a:rect b="b" l="l" r="r" t="t"/>
            <a:pathLst>
              <a:path h="2112264" w="0">
                <a:moveTo>
                  <a:pt x="0" y="2112264"/>
                </a:moveTo>
                <a:lnTo>
                  <a:pt x="0" y="0"/>
                </a:lnTo>
              </a:path>
            </a:pathLst>
          </a:custGeom>
          <a:ln w="2108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5385816" y="3056191"/>
            <a:ext cx="0" cy="2091023"/>
          </a:xfrm>
          <a:custGeom>
            <a:avLst/>
            <a:gdLst/>
            <a:ahLst/>
            <a:cxnLst/>
            <a:rect b="b" l="l" r="r" t="t"/>
            <a:pathLst>
              <a:path h="2091023" w="0">
                <a:moveTo>
                  <a:pt x="0" y="0"/>
                </a:moveTo>
                <a:lnTo>
                  <a:pt x="0" y="2091023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5391150" y="3055619"/>
            <a:ext cx="0" cy="2090928"/>
          </a:xfrm>
          <a:custGeom>
            <a:avLst/>
            <a:gdLst/>
            <a:ahLst/>
            <a:cxnLst/>
            <a:rect b="b" l="l" r="r" t="t"/>
            <a:pathLst>
              <a:path h="2090928" w="0">
                <a:moveTo>
                  <a:pt x="0" y="2090928"/>
                </a:moveTo>
                <a:lnTo>
                  <a:pt x="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6057138" y="3055619"/>
            <a:ext cx="0" cy="2112264"/>
          </a:xfrm>
          <a:custGeom>
            <a:avLst/>
            <a:gdLst/>
            <a:ahLst/>
            <a:cxnLst/>
            <a:rect b="b" l="l" r="r" t="t"/>
            <a:pathLst>
              <a:path h="2112264" w="0">
                <a:moveTo>
                  <a:pt x="0" y="2112264"/>
                </a:moveTo>
                <a:lnTo>
                  <a:pt x="0" y="0"/>
                </a:lnTo>
              </a:path>
            </a:pathLst>
          </a:custGeom>
          <a:ln w="2108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7966614" y="3056191"/>
            <a:ext cx="0" cy="2091023"/>
          </a:xfrm>
          <a:custGeom>
            <a:avLst/>
            <a:gdLst/>
            <a:ahLst/>
            <a:cxnLst/>
            <a:rect b="b" l="l" r="r" t="t"/>
            <a:pathLst>
              <a:path h="2091023" w="0">
                <a:moveTo>
                  <a:pt x="0" y="0"/>
                </a:moveTo>
                <a:lnTo>
                  <a:pt x="0" y="2091023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7971282" y="3055619"/>
            <a:ext cx="0" cy="2090928"/>
          </a:xfrm>
          <a:custGeom>
            <a:avLst/>
            <a:gdLst/>
            <a:ahLst/>
            <a:cxnLst/>
            <a:rect b="b" l="l" r="r" t="t"/>
            <a:pathLst>
              <a:path h="2090928" w="0">
                <a:moveTo>
                  <a:pt x="0" y="2090928"/>
                </a:moveTo>
                <a:lnTo>
                  <a:pt x="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1420367" y="5157216"/>
            <a:ext cx="7228332" cy="0"/>
          </a:xfrm>
          <a:custGeom>
            <a:avLst/>
            <a:gdLst/>
            <a:ahLst/>
            <a:cxnLst/>
            <a:rect b="b" l="l" r="r" t="t"/>
            <a:pathLst>
              <a:path h="0" w="7228332">
                <a:moveTo>
                  <a:pt x="0" y="0"/>
                </a:moveTo>
                <a:lnTo>
                  <a:pt x="7228332" y="0"/>
                </a:lnTo>
              </a:path>
            </a:pathLst>
          </a:custGeom>
          <a:ln w="2260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8638032" y="2404871"/>
            <a:ext cx="0" cy="2763012"/>
          </a:xfrm>
          <a:custGeom>
            <a:avLst/>
            <a:gdLst/>
            <a:ahLst/>
            <a:cxnLst/>
            <a:rect b="b" l="l" r="r" t="t"/>
            <a:pathLst>
              <a:path h="2763012" w="0">
                <a:moveTo>
                  <a:pt x="0" y="2763012"/>
                </a:moveTo>
                <a:lnTo>
                  <a:pt x="0" y="0"/>
                </a:lnTo>
              </a:path>
            </a:pathLst>
          </a:custGeom>
          <a:ln w="2260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293171" y="1167739"/>
            <a:ext cx="2236741" cy="528320"/>
          </a:xfrm>
          <a:prstGeom prst="rect">
            <a:avLst/>
          </a:prstGeom>
        </p:spPr>
        <p:txBody>
          <a:bodyPr bIns="0" lIns="0" rIns="0" rtlCol="0" tIns="25781" wrap="square">
            <a:noAutofit/>
          </a:bodyPr>
          <a:lstStyle/>
          <a:p>
            <a:pPr marL="12700">
              <a:lnSpc>
                <a:spcPts val="4060"/>
              </a:lnSpc>
            </a:pPr>
            <a:r>
              <a:rPr dirty="0" smtClean="0" spc="-31" sz="3950">
                <a:latin typeface="Calibri"/>
                <a:cs typeface="Calibri"/>
              </a:rPr>
              <a:t>W</a:t>
            </a:r>
            <a:r>
              <a:rPr dirty="0" smtClean="0" spc="-31" sz="3950">
                <a:latin typeface="Calibri"/>
                <a:cs typeface="Calibri"/>
              </a:rPr>
              <a:t>o</a:t>
            </a:r>
            <a:r>
              <a:rPr dirty="0" smtClean="0" spc="-31" sz="3950">
                <a:latin typeface="Calibri"/>
                <a:cs typeface="Calibri"/>
              </a:rPr>
              <a:t>r</a:t>
            </a:r>
            <a:r>
              <a:rPr dirty="0" smtClean="0" spc="-31" sz="3950">
                <a:latin typeface="Calibri"/>
                <a:cs typeface="Calibri"/>
              </a:rPr>
              <a:t>k</a:t>
            </a:r>
            <a:r>
              <a:rPr dirty="0" smtClean="0" spc="-31" sz="3950">
                <a:latin typeface="Calibri"/>
                <a:cs typeface="Calibri"/>
              </a:rPr>
              <a:t>f</a:t>
            </a:r>
            <a:r>
              <a:rPr dirty="0" smtClean="0" spc="-31" sz="3950">
                <a:latin typeface="Calibri"/>
                <a:cs typeface="Calibri"/>
              </a:rPr>
              <a:t>o</a:t>
            </a:r>
            <a:r>
              <a:rPr dirty="0" smtClean="0" spc="-31" sz="3950">
                <a:latin typeface="Calibri"/>
                <a:cs typeface="Calibri"/>
              </a:rPr>
              <a:t>r</a:t>
            </a:r>
            <a:r>
              <a:rPr dirty="0" smtClean="0" spc="-31" sz="3950">
                <a:latin typeface="Calibri"/>
                <a:cs typeface="Calibri"/>
              </a:rPr>
              <a:t>c</a:t>
            </a:r>
            <a:r>
              <a:rPr dirty="0" smtClean="0" spc="-31" sz="3950">
                <a:latin typeface="Calibri"/>
                <a:cs typeface="Calibri"/>
              </a:rPr>
              <a:t>e</a:t>
            </a:r>
            <a:endParaRPr sz="395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541226" y="1167739"/>
            <a:ext cx="1050855" cy="528320"/>
          </a:xfrm>
          <a:prstGeom prst="rect">
            <a:avLst/>
          </a:prstGeom>
        </p:spPr>
        <p:txBody>
          <a:bodyPr bIns="0" lIns="0" rIns="0" rtlCol="0" tIns="25781" wrap="square">
            <a:noAutofit/>
          </a:bodyPr>
          <a:lstStyle/>
          <a:p>
            <a:pPr marL="12700">
              <a:lnSpc>
                <a:spcPts val="4060"/>
              </a:lnSpc>
            </a:pPr>
            <a:r>
              <a:rPr dirty="0" smtClean="0" spc="-12" sz="3950">
                <a:latin typeface="Calibri"/>
                <a:cs typeface="Calibri"/>
              </a:rPr>
              <a:t>A</a:t>
            </a:r>
            <a:r>
              <a:rPr dirty="0" smtClean="0" spc="-12" sz="3950">
                <a:latin typeface="Calibri"/>
                <a:cs typeface="Calibri"/>
              </a:rPr>
              <a:t>r</a:t>
            </a:r>
            <a:r>
              <a:rPr dirty="0" smtClean="0" spc="-12" sz="3950">
                <a:latin typeface="Calibri"/>
                <a:cs typeface="Calibri"/>
              </a:rPr>
              <a:t>e</a:t>
            </a:r>
            <a:r>
              <a:rPr dirty="0" smtClean="0" spc="-12" sz="3950">
                <a:latin typeface="Calibri"/>
                <a:cs typeface="Calibri"/>
              </a:rPr>
              <a:t>a</a:t>
            </a:r>
            <a:endParaRPr sz="395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602388" y="1167739"/>
            <a:ext cx="2123081" cy="528320"/>
          </a:xfrm>
          <a:prstGeom prst="rect">
            <a:avLst/>
          </a:prstGeom>
        </p:spPr>
        <p:txBody>
          <a:bodyPr bIns="0" lIns="0" rIns="0" rtlCol="0" tIns="25781" wrap="square">
            <a:noAutofit/>
          </a:bodyPr>
          <a:lstStyle/>
          <a:p>
            <a:pPr marL="12700">
              <a:lnSpc>
                <a:spcPts val="4060"/>
              </a:lnSpc>
            </a:pPr>
            <a:r>
              <a:rPr dirty="0" smtClean="0" spc="0" sz="3950">
                <a:latin typeface="Calibri"/>
                <a:cs typeface="Calibri"/>
              </a:rPr>
              <a:t>H</a:t>
            </a:r>
            <a:r>
              <a:rPr dirty="0" smtClean="0" spc="0" sz="3950">
                <a:latin typeface="Calibri"/>
                <a:cs typeface="Calibri"/>
              </a:rPr>
              <a:t>i</a:t>
            </a:r>
            <a:r>
              <a:rPr dirty="0" smtClean="0" spc="0" sz="3950">
                <a:latin typeface="Calibri"/>
                <a:cs typeface="Calibri"/>
              </a:rPr>
              <a:t>g</a:t>
            </a:r>
            <a:r>
              <a:rPr dirty="0" smtClean="0" spc="0" sz="3950">
                <a:latin typeface="Calibri"/>
                <a:cs typeface="Calibri"/>
              </a:rPr>
              <a:t>h</a:t>
            </a:r>
            <a:r>
              <a:rPr dirty="0" smtClean="0" spc="0" sz="3950">
                <a:latin typeface="Calibri"/>
                <a:cs typeface="Calibri"/>
              </a:rPr>
              <a:t>l</a:t>
            </a:r>
            <a:r>
              <a:rPr dirty="0" smtClean="0" spc="0" sz="3950">
                <a:latin typeface="Calibri"/>
                <a:cs typeface="Calibri"/>
              </a:rPr>
              <a:t>i</a:t>
            </a:r>
            <a:r>
              <a:rPr dirty="0" smtClean="0" spc="0" sz="3950">
                <a:latin typeface="Calibri"/>
                <a:cs typeface="Calibri"/>
              </a:rPr>
              <a:t>g</a:t>
            </a:r>
            <a:r>
              <a:rPr dirty="0" smtClean="0" spc="0" sz="3950">
                <a:latin typeface="Calibri"/>
                <a:cs typeface="Calibri"/>
              </a:rPr>
              <a:t>h</a:t>
            </a:r>
            <a:r>
              <a:rPr dirty="0" smtClean="0" spc="0" sz="3950">
                <a:latin typeface="Calibri"/>
                <a:cs typeface="Calibri"/>
              </a:rPr>
              <a:t>t</a:t>
            </a:r>
            <a:r>
              <a:rPr dirty="0" smtClean="0" spc="0" sz="3950">
                <a:latin typeface="Calibri"/>
                <a:cs typeface="Calibri"/>
              </a:rPr>
              <a:t>s</a:t>
            </a:r>
            <a:endParaRPr sz="395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659929" y="5196966"/>
            <a:ext cx="3993877" cy="183015"/>
          </a:xfrm>
          <a:prstGeom prst="rect">
            <a:avLst/>
          </a:prstGeom>
        </p:spPr>
        <p:txBody>
          <a:bodyPr bIns="0" lIns="0" rIns="0" rtlCol="0" tIns="8540" wrap="square">
            <a:noAutofit/>
          </a:bodyPr>
          <a:lstStyle/>
          <a:p>
            <a:pPr marL="12700">
              <a:lnSpc>
                <a:spcPts val="1345"/>
              </a:lnSpc>
            </a:pPr>
            <a:r>
              <a:rPr b="1" dirty="0" smtClean="0" spc="-12" sz="1250">
                <a:latin typeface="Calibri"/>
                <a:cs typeface="Calibri"/>
              </a:rPr>
              <a:t>S</a:t>
            </a:r>
            <a:r>
              <a:rPr b="1" dirty="0" smtClean="0" spc="-12" sz="1250">
                <a:latin typeface="Calibri"/>
                <a:cs typeface="Calibri"/>
              </a:rPr>
              <a:t>o</a:t>
            </a:r>
            <a:r>
              <a:rPr b="1" dirty="0" smtClean="0" spc="-12" sz="1250">
                <a:latin typeface="Calibri"/>
                <a:cs typeface="Calibri"/>
              </a:rPr>
              <a:t>u</a:t>
            </a:r>
            <a:r>
              <a:rPr b="1" dirty="0" smtClean="0" spc="-12" sz="1250">
                <a:latin typeface="Calibri"/>
                <a:cs typeface="Calibri"/>
              </a:rPr>
              <a:t>r</a:t>
            </a:r>
            <a:r>
              <a:rPr b="1" dirty="0" smtClean="0" spc="-12" sz="1250">
                <a:latin typeface="Calibri"/>
                <a:cs typeface="Calibri"/>
              </a:rPr>
              <a:t>c</a:t>
            </a:r>
            <a:r>
              <a:rPr b="1" dirty="0" smtClean="0" spc="-12" sz="1250">
                <a:latin typeface="Calibri"/>
                <a:cs typeface="Calibri"/>
              </a:rPr>
              <a:t>e</a:t>
            </a:r>
            <a:r>
              <a:rPr b="1" dirty="0" smtClean="0" spc="-12" sz="1250">
                <a:latin typeface="Calibri"/>
                <a:cs typeface="Calibri"/>
              </a:rPr>
              <a:t>:</a:t>
            </a:r>
            <a:r>
              <a:rPr b="1" dirty="0" smtClean="0" spc="-12" sz="1250">
                <a:latin typeface="Calibri"/>
                <a:cs typeface="Calibri"/>
              </a:rPr>
              <a:t> </a:t>
            </a:r>
            <a:r>
              <a:rPr b="1" dirty="0" smtClean="0" spc="-12" sz="1250">
                <a:latin typeface="Calibri"/>
                <a:cs typeface="Calibri"/>
              </a:rPr>
              <a:t>C</a:t>
            </a:r>
            <a:r>
              <a:rPr b="1" dirty="0" smtClean="0" spc="-12" sz="1250">
                <a:latin typeface="Calibri"/>
                <a:cs typeface="Calibri"/>
              </a:rPr>
              <a:t>T</a:t>
            </a:r>
            <a:r>
              <a:rPr b="1" dirty="0" smtClean="0" spc="-12" sz="1250">
                <a:latin typeface="Calibri"/>
                <a:cs typeface="Calibri"/>
              </a:rPr>
              <a:t> </a:t>
            </a:r>
            <a:r>
              <a:rPr b="1" dirty="0" smtClean="0" spc="-12" sz="1250">
                <a:latin typeface="Calibri"/>
                <a:cs typeface="Calibri"/>
              </a:rPr>
              <a:t>D</a:t>
            </a:r>
            <a:r>
              <a:rPr b="1" dirty="0" smtClean="0" spc="-12" sz="1250">
                <a:latin typeface="Calibri"/>
                <a:cs typeface="Calibri"/>
              </a:rPr>
              <a:t>O</a:t>
            </a:r>
            <a:r>
              <a:rPr b="1" dirty="0" smtClean="0" spc="-12" sz="1250">
                <a:latin typeface="Calibri"/>
                <a:cs typeface="Calibri"/>
              </a:rPr>
              <a:t>L</a:t>
            </a:r>
            <a:r>
              <a:rPr b="1" dirty="0" smtClean="0" spc="-12" sz="1250">
                <a:latin typeface="Calibri"/>
                <a:cs typeface="Calibri"/>
              </a:rPr>
              <a:t> </a:t>
            </a:r>
            <a:r>
              <a:rPr b="1" dirty="0" smtClean="0" spc="-12" sz="1250">
                <a:latin typeface="Calibri"/>
                <a:cs typeface="Calibri"/>
              </a:rPr>
              <a:t>R</a:t>
            </a:r>
            <a:r>
              <a:rPr b="1" dirty="0" smtClean="0" spc="-12" sz="1250">
                <a:latin typeface="Calibri"/>
                <a:cs typeface="Calibri"/>
              </a:rPr>
              <a:t>e</a:t>
            </a:r>
            <a:r>
              <a:rPr b="1" dirty="0" smtClean="0" spc="-12" sz="1250">
                <a:latin typeface="Calibri"/>
                <a:cs typeface="Calibri"/>
              </a:rPr>
              <a:t>s</a:t>
            </a:r>
            <a:r>
              <a:rPr b="1" dirty="0" smtClean="0" spc="-12" sz="1250">
                <a:latin typeface="Calibri"/>
                <a:cs typeface="Calibri"/>
              </a:rPr>
              <a:t>e</a:t>
            </a:r>
            <a:r>
              <a:rPr b="1" dirty="0" smtClean="0" spc="-12" sz="1250">
                <a:latin typeface="Calibri"/>
                <a:cs typeface="Calibri"/>
              </a:rPr>
              <a:t>a</a:t>
            </a:r>
            <a:r>
              <a:rPr b="1" dirty="0" smtClean="0" spc="-12" sz="1250">
                <a:latin typeface="Calibri"/>
                <a:cs typeface="Calibri"/>
              </a:rPr>
              <a:t>r</a:t>
            </a:r>
            <a:r>
              <a:rPr b="1" dirty="0" smtClean="0" spc="-12" sz="1250">
                <a:latin typeface="Calibri"/>
                <a:cs typeface="Calibri"/>
              </a:rPr>
              <a:t>c</a:t>
            </a:r>
            <a:r>
              <a:rPr b="1" dirty="0" smtClean="0" spc="-12" sz="1250">
                <a:latin typeface="Calibri"/>
                <a:cs typeface="Calibri"/>
              </a:rPr>
              <a:t>h</a:t>
            </a:r>
            <a:r>
              <a:rPr b="1" dirty="0" smtClean="0" spc="-12" sz="1250">
                <a:latin typeface="Calibri"/>
                <a:cs typeface="Calibri"/>
              </a:rPr>
              <a:t> </a:t>
            </a:r>
            <a:r>
              <a:rPr b="1" dirty="0" smtClean="0" spc="-12" sz="1250">
                <a:latin typeface="Calibri"/>
                <a:cs typeface="Calibri"/>
              </a:rPr>
              <a:t>O</a:t>
            </a:r>
            <a:r>
              <a:rPr b="1" dirty="0" smtClean="0" spc="-12" sz="1250">
                <a:latin typeface="Calibri"/>
                <a:cs typeface="Calibri"/>
              </a:rPr>
              <a:t>f</a:t>
            </a:r>
            <a:r>
              <a:rPr b="1" dirty="0" smtClean="0" spc="-12" sz="1250">
                <a:latin typeface="Calibri"/>
                <a:cs typeface="Calibri"/>
              </a:rPr>
              <a:t>f</a:t>
            </a:r>
            <a:r>
              <a:rPr b="1" dirty="0" smtClean="0" spc="-12" sz="1250">
                <a:latin typeface="Calibri"/>
                <a:cs typeface="Calibri"/>
              </a:rPr>
              <a:t>i</a:t>
            </a:r>
            <a:r>
              <a:rPr b="1" dirty="0" smtClean="0" spc="-12" sz="1250">
                <a:latin typeface="Calibri"/>
                <a:cs typeface="Calibri"/>
              </a:rPr>
              <a:t>c</a:t>
            </a:r>
            <a:r>
              <a:rPr b="1" dirty="0" smtClean="0" spc="-12" sz="1250">
                <a:latin typeface="Calibri"/>
                <a:cs typeface="Calibri"/>
              </a:rPr>
              <a:t>e</a:t>
            </a:r>
            <a:r>
              <a:rPr b="1" dirty="0" smtClean="0" spc="-12" sz="1250">
                <a:latin typeface="Calibri"/>
                <a:cs typeface="Calibri"/>
              </a:rPr>
              <a:t> </a:t>
            </a:r>
            <a:r>
              <a:rPr b="1" dirty="0" smtClean="0" spc="-12" sz="1250">
                <a:latin typeface="Calibri"/>
                <a:cs typeface="Calibri"/>
              </a:rPr>
              <a:t>A</a:t>
            </a:r>
            <a:r>
              <a:rPr b="1" dirty="0" smtClean="0" spc="-12" sz="1250">
                <a:latin typeface="Calibri"/>
                <a:cs typeface="Calibri"/>
              </a:rPr>
              <a:t>n</a:t>
            </a:r>
            <a:r>
              <a:rPr b="1" dirty="0" smtClean="0" spc="-12" sz="1250">
                <a:latin typeface="Calibri"/>
                <a:cs typeface="Calibri"/>
              </a:rPr>
              <a:t>a</a:t>
            </a:r>
            <a:r>
              <a:rPr b="1" dirty="0" smtClean="0" spc="-12" sz="1250">
                <a:latin typeface="Calibri"/>
                <a:cs typeface="Calibri"/>
              </a:rPr>
              <a:t>l</a:t>
            </a:r>
            <a:r>
              <a:rPr b="1" dirty="0" smtClean="0" spc="-12" sz="1250">
                <a:latin typeface="Calibri"/>
                <a:cs typeface="Calibri"/>
              </a:rPr>
              <a:t>y</a:t>
            </a:r>
            <a:r>
              <a:rPr b="1" dirty="0" smtClean="0" spc="-12" sz="1250">
                <a:latin typeface="Calibri"/>
                <a:cs typeface="Calibri"/>
              </a:rPr>
              <a:t>s</a:t>
            </a:r>
            <a:r>
              <a:rPr b="1" dirty="0" smtClean="0" spc="-12" sz="1250">
                <a:latin typeface="Calibri"/>
                <a:cs typeface="Calibri"/>
              </a:rPr>
              <a:t>i</a:t>
            </a:r>
            <a:r>
              <a:rPr b="1" dirty="0" smtClean="0" spc="-12" sz="1250">
                <a:latin typeface="Calibri"/>
                <a:cs typeface="Calibri"/>
              </a:rPr>
              <a:t>s</a:t>
            </a:r>
            <a:r>
              <a:rPr b="1" dirty="0" smtClean="0" spc="-12" sz="1250">
                <a:latin typeface="Calibri"/>
                <a:cs typeface="Calibri"/>
              </a:rPr>
              <a:t> </a:t>
            </a:r>
            <a:r>
              <a:rPr b="1" dirty="0" smtClean="0" spc="-12" sz="1250">
                <a:latin typeface="Calibri"/>
                <a:cs typeface="Calibri"/>
              </a:rPr>
              <a:t>o</a:t>
            </a:r>
            <a:r>
              <a:rPr b="1" dirty="0" smtClean="0" spc="-12" sz="1250">
                <a:latin typeface="Calibri"/>
                <a:cs typeface="Calibri"/>
              </a:rPr>
              <a:t>f</a:t>
            </a:r>
            <a:r>
              <a:rPr b="1" dirty="0" smtClean="0" spc="-12" sz="1250">
                <a:latin typeface="Calibri"/>
                <a:cs typeface="Calibri"/>
              </a:rPr>
              <a:t> </a:t>
            </a:r>
            <a:r>
              <a:rPr b="1" dirty="0" smtClean="0" spc="-12" sz="1250">
                <a:latin typeface="Calibri"/>
                <a:cs typeface="Calibri"/>
              </a:rPr>
              <a:t>H</a:t>
            </a:r>
            <a:r>
              <a:rPr b="1" dirty="0" smtClean="0" spc="-12" sz="1250">
                <a:latin typeface="Calibri"/>
                <a:cs typeface="Calibri"/>
              </a:rPr>
              <a:t>W</a:t>
            </a:r>
            <a:r>
              <a:rPr b="1" dirty="0" smtClean="0" spc="-12" sz="1250">
                <a:latin typeface="Calibri"/>
                <a:cs typeface="Calibri"/>
              </a:rPr>
              <a:t>O</a:t>
            </a:r>
            <a:r>
              <a:rPr b="1" dirty="0" smtClean="0" spc="-12" sz="1250">
                <a:latin typeface="Calibri"/>
                <a:cs typeface="Calibri"/>
              </a:rPr>
              <a:t>L</a:t>
            </a:r>
            <a:r>
              <a:rPr b="1" dirty="0" smtClean="0" spc="-12" sz="1250">
                <a:latin typeface="Calibri"/>
                <a:cs typeface="Calibri"/>
              </a:rPr>
              <a:t> </a:t>
            </a:r>
            <a:r>
              <a:rPr b="1" dirty="0" smtClean="0" spc="-12" sz="1250">
                <a:latin typeface="Calibri"/>
                <a:cs typeface="Calibri"/>
              </a:rPr>
              <a:t>D</a:t>
            </a:r>
            <a:r>
              <a:rPr b="1" dirty="0" smtClean="0" spc="-12" sz="1250">
                <a:latin typeface="Calibri"/>
                <a:cs typeface="Calibri"/>
              </a:rPr>
              <a:t>a</a:t>
            </a:r>
            <a:r>
              <a:rPr b="1" dirty="0" smtClean="0" spc="-12" sz="1250">
                <a:latin typeface="Calibri"/>
                <a:cs typeface="Calibri"/>
              </a:rPr>
              <a:t>t</a:t>
            </a:r>
            <a:r>
              <a:rPr b="1" dirty="0" smtClean="0" spc="-12" sz="1250">
                <a:latin typeface="Calibri"/>
                <a:cs typeface="Calibri"/>
              </a:rPr>
              <a:t>a</a:t>
            </a:r>
            <a:r>
              <a:rPr b="1" dirty="0" smtClean="0" spc="-12" sz="1250">
                <a:latin typeface="Calibri"/>
                <a:cs typeface="Calibri"/>
              </a:rPr>
              <a:t> </a:t>
            </a:r>
            <a:r>
              <a:rPr b="1" dirty="0" smtClean="0" spc="-12" sz="1250">
                <a:latin typeface="Calibri"/>
                <a:cs typeface="Calibri"/>
              </a:rPr>
              <a:t>S</a:t>
            </a:r>
            <a:r>
              <a:rPr b="1" dirty="0" smtClean="0" spc="-12" sz="1250">
                <a:latin typeface="Calibri"/>
                <a:cs typeface="Calibri"/>
              </a:rPr>
              <a:t>e</a:t>
            </a:r>
            <a:r>
              <a:rPr b="1" dirty="0" smtClean="0" spc="-12" sz="1250">
                <a:latin typeface="Calibri"/>
                <a:cs typeface="Calibri"/>
              </a:rPr>
              <a:t>r</a:t>
            </a:r>
            <a:r>
              <a:rPr b="1" dirty="0" smtClean="0" spc="-12" sz="1250">
                <a:latin typeface="Calibri"/>
                <a:cs typeface="Calibri"/>
              </a:rPr>
              <a:t>i</a:t>
            </a:r>
            <a:r>
              <a:rPr b="1" dirty="0" smtClean="0" spc="-12" sz="1250">
                <a:latin typeface="Calibri"/>
                <a:cs typeface="Calibri"/>
              </a:rPr>
              <a:t>e</a:t>
            </a:r>
            <a:r>
              <a:rPr b="1" dirty="0" smtClean="0" spc="-1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4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415033" y="2399537"/>
            <a:ext cx="1205849" cy="639730"/>
          </a:xfrm>
          <a:prstGeom prst="rect">
            <a:avLst/>
          </a:prstGeom>
        </p:spPr>
        <p:txBody>
          <a:bodyPr bIns="0" lIns="0" rIns="0" rtlCol="0" tIns="5657" wrap="square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9157">
              <a:lnSpc>
                <a:spcPct val="101725"/>
              </a:lnSpc>
              <a:spcBef>
                <a:spcPts val="1000"/>
              </a:spcBef>
            </a:pPr>
            <a:r>
              <a:rPr b="1" dirty="0" smtClean="0" spc="-7" sz="1250">
                <a:latin typeface="Calibri"/>
                <a:cs typeface="Calibri"/>
              </a:rPr>
              <a:t>W</a:t>
            </a:r>
            <a:r>
              <a:rPr b="1" dirty="0" smtClean="0" spc="-7" sz="1250">
                <a:latin typeface="Calibri"/>
                <a:cs typeface="Calibri"/>
              </a:rPr>
              <a:t>o</a:t>
            </a:r>
            <a:r>
              <a:rPr b="1" dirty="0" smtClean="0" spc="-7" sz="1250">
                <a:latin typeface="Calibri"/>
                <a:cs typeface="Calibri"/>
              </a:rPr>
              <a:t>r</a:t>
            </a:r>
            <a:r>
              <a:rPr b="1" dirty="0" smtClean="0" spc="-7" sz="1250">
                <a:latin typeface="Calibri"/>
                <a:cs typeface="Calibri"/>
              </a:rPr>
              <a:t>k</a:t>
            </a:r>
            <a:r>
              <a:rPr b="1" dirty="0" smtClean="0" spc="-7" sz="1250">
                <a:latin typeface="Calibri"/>
                <a:cs typeface="Calibri"/>
              </a:rPr>
              <a:t>f</a:t>
            </a:r>
            <a:r>
              <a:rPr b="1" dirty="0" smtClean="0" spc="-7" sz="1250">
                <a:latin typeface="Calibri"/>
                <a:cs typeface="Calibri"/>
              </a:rPr>
              <a:t>o</a:t>
            </a:r>
            <a:r>
              <a:rPr b="1" dirty="0" smtClean="0" spc="-7" sz="1250">
                <a:latin typeface="Calibri"/>
                <a:cs typeface="Calibri"/>
              </a:rPr>
              <a:t>r</a:t>
            </a:r>
            <a:r>
              <a:rPr b="1" dirty="0" smtClean="0" spc="-7" sz="1250">
                <a:latin typeface="Calibri"/>
                <a:cs typeface="Calibri"/>
              </a:rPr>
              <a:t>c</a:t>
            </a:r>
            <a:r>
              <a:rPr b="1" dirty="0" smtClean="0" spc="-7" sz="1250">
                <a:latin typeface="Calibri"/>
                <a:cs typeface="Calibri"/>
              </a:rPr>
              <a:t>e</a:t>
            </a:r>
            <a:r>
              <a:rPr b="1" dirty="0" smtClean="0" spc="-7" sz="1250">
                <a:latin typeface="Calibri"/>
                <a:cs typeface="Calibri"/>
              </a:rPr>
              <a:t> </a:t>
            </a:r>
            <a:r>
              <a:rPr b="1" dirty="0" smtClean="0" spc="-7" sz="1250">
                <a:latin typeface="Calibri"/>
                <a:cs typeface="Calibri"/>
              </a:rPr>
              <a:t>A</a:t>
            </a:r>
            <a:r>
              <a:rPr b="1" dirty="0" smtClean="0" spc="-7" sz="1250">
                <a:latin typeface="Calibri"/>
                <a:cs typeface="Calibri"/>
              </a:rPr>
              <a:t>r</a:t>
            </a:r>
            <a:r>
              <a:rPr b="1" dirty="0" smtClean="0" spc="-7" sz="1250">
                <a:latin typeface="Calibri"/>
                <a:cs typeface="Calibri"/>
              </a:rPr>
              <a:t>e</a:t>
            </a:r>
            <a:r>
              <a:rPr b="1" dirty="0" smtClean="0" spc="-7" sz="1250">
                <a:latin typeface="Calibri"/>
                <a:cs typeface="Calibri"/>
              </a:rPr>
              <a:t>a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620883" y="2399537"/>
            <a:ext cx="834786" cy="639730"/>
          </a:xfrm>
          <a:prstGeom prst="rect">
            <a:avLst/>
          </a:prstGeom>
        </p:spPr>
        <p:txBody>
          <a:bodyPr bIns="0" lIns="0" rIns="0" rtlCol="0" tIns="10795" wrap="square">
            <a:noAutofit/>
          </a:bodyPr>
          <a:lstStyle/>
          <a:p>
            <a:pPr algn="ctr" marL="43914" marR="15589">
              <a:lnSpc>
                <a:spcPct val="101725"/>
              </a:lnSpc>
            </a:pPr>
            <a:r>
              <a:rPr b="1" dirty="0" smtClean="0" spc="1" sz="1250">
                <a:latin typeface="Calibri"/>
                <a:cs typeface="Calibri"/>
              </a:rPr>
              <a:t>S</a:t>
            </a:r>
            <a:r>
              <a:rPr b="1" dirty="0" smtClean="0" spc="1" sz="1250">
                <a:latin typeface="Calibri"/>
                <a:cs typeface="Calibri"/>
              </a:rPr>
              <a:t>e</a:t>
            </a:r>
            <a:r>
              <a:rPr b="1" dirty="0" smtClean="0" spc="1" sz="1250">
                <a:latin typeface="Calibri"/>
                <a:cs typeface="Calibri"/>
              </a:rPr>
              <a:t>p</a:t>
            </a:r>
            <a:r>
              <a:rPr b="1" dirty="0" smtClean="0" spc="1" sz="1250">
                <a:latin typeface="Calibri"/>
                <a:cs typeface="Calibri"/>
              </a:rPr>
              <a:t>t</a:t>
            </a:r>
            <a:r>
              <a:rPr b="1" dirty="0" smtClean="0" spc="1" sz="1250">
                <a:latin typeface="Calibri"/>
                <a:cs typeface="Calibri"/>
              </a:rPr>
              <a:t>e</a:t>
            </a:r>
            <a:r>
              <a:rPr b="1" dirty="0" smtClean="0" spc="1" sz="1250">
                <a:latin typeface="Calibri"/>
                <a:cs typeface="Calibri"/>
              </a:rPr>
              <a:t>m</a:t>
            </a:r>
            <a:r>
              <a:rPr b="1" dirty="0" smtClean="0" spc="1" sz="1250">
                <a:latin typeface="Calibri"/>
                <a:cs typeface="Calibri"/>
              </a:rPr>
              <a:t>b</a:t>
            </a:r>
            <a:r>
              <a:rPr b="1" dirty="0" smtClean="0" spc="1" sz="1250">
                <a:latin typeface="Calibri"/>
                <a:cs typeface="Calibri"/>
              </a:rPr>
              <a:t>e</a:t>
            </a:r>
            <a:r>
              <a:rPr b="1" dirty="0" smtClean="0" spc="1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algn="ctr" marL="244109" marR="243270">
              <a:lnSpc>
                <a:spcPct val="101725"/>
              </a:lnSpc>
              <a:spcBef>
                <a:spcPts val="130"/>
              </a:spcBef>
            </a:pPr>
            <a:r>
              <a:rPr b="1" dirty="0" smtClean="0" spc="-45" sz="1250">
                <a:latin typeface="Calibri"/>
                <a:cs typeface="Calibri"/>
              </a:rPr>
              <a:t>2</a:t>
            </a:r>
            <a:r>
              <a:rPr b="1" dirty="0" smtClean="0" spc="-45" sz="1250">
                <a:latin typeface="Calibri"/>
                <a:cs typeface="Calibri"/>
              </a:rPr>
              <a:t>0</a:t>
            </a:r>
            <a:r>
              <a:rPr b="1" dirty="0" smtClean="0" spc="-45" sz="1250">
                <a:latin typeface="Calibri"/>
                <a:cs typeface="Calibri"/>
              </a:rPr>
              <a:t>2</a:t>
            </a:r>
            <a:r>
              <a:rPr b="1" dirty="0" smtClean="0" spc="-45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L="96272" marR="91798">
              <a:lnSpc>
                <a:spcPct val="101725"/>
              </a:lnSpc>
              <a:spcBef>
                <a:spcPts val="130"/>
              </a:spcBef>
            </a:pPr>
            <a:r>
              <a:rPr b="1" dirty="0" smtClean="0" spc="-16" sz="1250">
                <a:latin typeface="Calibri"/>
                <a:cs typeface="Calibri"/>
              </a:rPr>
              <a:t>T</a:t>
            </a:r>
            <a:r>
              <a:rPr b="1" dirty="0" smtClean="0" spc="-16" sz="1250">
                <a:latin typeface="Calibri"/>
                <a:cs typeface="Calibri"/>
              </a:rPr>
              <a:t>o</a:t>
            </a:r>
            <a:r>
              <a:rPr b="1" dirty="0" smtClean="0" spc="-16" sz="1250">
                <a:latin typeface="Calibri"/>
                <a:cs typeface="Calibri"/>
              </a:rPr>
              <a:t>t</a:t>
            </a:r>
            <a:r>
              <a:rPr b="1" dirty="0" smtClean="0" spc="-16" sz="1250">
                <a:latin typeface="Calibri"/>
                <a:cs typeface="Calibri"/>
              </a:rPr>
              <a:t>a</a:t>
            </a:r>
            <a:r>
              <a:rPr b="1" dirty="0" smtClean="0" spc="-16" sz="1250">
                <a:latin typeface="Calibri"/>
                <a:cs typeface="Calibri"/>
              </a:rPr>
              <a:t>l</a:t>
            </a:r>
            <a:r>
              <a:rPr b="1" dirty="0" smtClean="0" spc="-16" sz="1250">
                <a:latin typeface="Calibri"/>
                <a:cs typeface="Calibri"/>
              </a:rPr>
              <a:t> </a:t>
            </a:r>
            <a:r>
              <a:rPr b="1" dirty="0" smtClean="0" spc="-16" sz="1250">
                <a:latin typeface="Calibri"/>
                <a:cs typeface="Calibri"/>
              </a:rPr>
              <a:t>A</a:t>
            </a:r>
            <a:r>
              <a:rPr b="1" dirty="0" smtClean="0" spc="-16" sz="1250">
                <a:latin typeface="Calibri"/>
                <a:cs typeface="Calibri"/>
              </a:rPr>
              <a:t>d</a:t>
            </a:r>
            <a:r>
              <a:rPr b="1" dirty="0" smtClean="0" spc="-1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455670" y="2399537"/>
            <a:ext cx="1934606" cy="639730"/>
          </a:xfrm>
          <a:prstGeom prst="rect">
            <a:avLst/>
          </a:prstGeom>
        </p:spPr>
        <p:txBody>
          <a:bodyPr bIns="0" lIns="0" rIns="0" rtlCol="0" tIns="2129" wrap="square">
            <a:noAutofit/>
          </a:bodyPr>
          <a:lstStyle/>
          <a:p>
            <a:pPr>
              <a:lnSpc>
                <a:spcPts val="900"/>
              </a:lnSpc>
            </a:pPr>
            <a:endParaRPr sz="900"/>
          </a:p>
          <a:p>
            <a:pPr marL="555533">
              <a:lnSpc>
                <a:spcPct val="101725"/>
              </a:lnSpc>
            </a:pPr>
            <a:r>
              <a:rPr b="1" dirty="0" smtClean="0" spc="-9" sz="1250">
                <a:latin typeface="Calibri"/>
                <a:cs typeface="Calibri"/>
              </a:rPr>
              <a:t>I</a:t>
            </a:r>
            <a:r>
              <a:rPr b="1" dirty="0" smtClean="0" spc="-9" sz="1250">
                <a:latin typeface="Calibri"/>
                <a:cs typeface="Calibri"/>
              </a:rPr>
              <a:t>n</a:t>
            </a:r>
            <a:r>
              <a:rPr b="1" dirty="0" smtClean="0" spc="-9" sz="1250">
                <a:latin typeface="Calibri"/>
                <a:cs typeface="Calibri"/>
              </a:rPr>
              <a:t>d</a:t>
            </a:r>
            <a:r>
              <a:rPr b="1" dirty="0" smtClean="0" spc="-9" sz="1250">
                <a:latin typeface="Calibri"/>
                <a:cs typeface="Calibri"/>
              </a:rPr>
              <a:t>u</a:t>
            </a:r>
            <a:r>
              <a:rPr b="1" dirty="0" smtClean="0" spc="-9" sz="1250">
                <a:latin typeface="Calibri"/>
                <a:cs typeface="Calibri"/>
              </a:rPr>
              <a:t>s</a:t>
            </a:r>
            <a:r>
              <a:rPr b="1" dirty="0" smtClean="0" spc="-9" sz="1250">
                <a:latin typeface="Calibri"/>
                <a:cs typeface="Calibri"/>
              </a:rPr>
              <a:t>t</a:t>
            </a:r>
            <a:r>
              <a:rPr b="1" dirty="0" smtClean="0" spc="-9" sz="1250">
                <a:latin typeface="Calibri"/>
                <a:cs typeface="Calibri"/>
              </a:rPr>
              <a:t>r</a:t>
            </a:r>
            <a:r>
              <a:rPr b="1" dirty="0" smtClean="0" spc="-9" sz="1250">
                <a:latin typeface="Calibri"/>
                <a:cs typeface="Calibri"/>
              </a:rPr>
              <a:t>y</a:t>
            </a:r>
            <a:r>
              <a:rPr b="1" dirty="0" smtClean="0" spc="-9" sz="1250">
                <a:latin typeface="Calibri"/>
                <a:cs typeface="Calibri"/>
              </a:rPr>
              <a:t> </a:t>
            </a:r>
            <a:r>
              <a:rPr b="1" dirty="0" smtClean="0" spc="-9" sz="1250">
                <a:latin typeface="Calibri"/>
                <a:cs typeface="Calibri"/>
              </a:rPr>
              <a:t>S</a:t>
            </a:r>
            <a:r>
              <a:rPr b="1" dirty="0" smtClean="0" spc="-9" sz="1250">
                <a:latin typeface="Calibri"/>
                <a:cs typeface="Calibri"/>
              </a:rPr>
              <a:t>e</a:t>
            </a:r>
            <a:r>
              <a:rPr b="1" dirty="0" smtClean="0" spc="-9" sz="1250">
                <a:latin typeface="Calibri"/>
                <a:cs typeface="Calibri"/>
              </a:rPr>
              <a:t>c</a:t>
            </a:r>
            <a:r>
              <a:rPr b="1" dirty="0" smtClean="0" spc="-9" sz="1250">
                <a:latin typeface="Calibri"/>
                <a:cs typeface="Calibri"/>
              </a:rPr>
              <a:t>t</a:t>
            </a:r>
            <a:r>
              <a:rPr b="1" dirty="0" smtClean="0" spc="-9" sz="1250">
                <a:latin typeface="Calibri"/>
                <a:cs typeface="Calibri"/>
              </a:rPr>
              <a:t>o</a:t>
            </a:r>
            <a:r>
              <a:rPr b="1" dirty="0" smtClean="0" spc="-9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marL="555944">
              <a:lnSpc>
                <a:spcPct val="101725"/>
              </a:lnSpc>
              <a:spcBef>
                <a:spcPts val="958"/>
              </a:spcBef>
            </a:pPr>
            <a:r>
              <a:rPr b="1" dirty="0" smtClean="0" spc="-8" sz="1250">
                <a:latin typeface="Calibri"/>
                <a:cs typeface="Calibri"/>
              </a:rPr>
              <a:t>W</a:t>
            </a:r>
            <a:r>
              <a:rPr b="1" dirty="0" smtClean="0" spc="-8" sz="1250">
                <a:latin typeface="Calibri"/>
                <a:cs typeface="Calibri"/>
              </a:rPr>
              <a:t>i</a:t>
            </a:r>
            <a:r>
              <a:rPr b="1" dirty="0" smtClean="0" spc="-8" sz="1250">
                <a:latin typeface="Calibri"/>
                <a:cs typeface="Calibri"/>
              </a:rPr>
              <a:t>t</a:t>
            </a:r>
            <a:r>
              <a:rPr b="1" dirty="0" smtClean="0" spc="-8" sz="1250">
                <a:latin typeface="Calibri"/>
                <a:cs typeface="Calibri"/>
              </a:rPr>
              <a:t>h</a:t>
            </a:r>
            <a:r>
              <a:rPr b="1" dirty="0" smtClean="0" spc="-8" sz="1250">
                <a:latin typeface="Calibri"/>
                <a:cs typeface="Calibri"/>
              </a:rPr>
              <a:t> </a:t>
            </a:r>
            <a:r>
              <a:rPr b="1" dirty="0" smtClean="0" spc="-8" sz="1250">
                <a:latin typeface="Calibri"/>
                <a:cs typeface="Calibri"/>
              </a:rPr>
              <a:t>M</a:t>
            </a:r>
            <a:r>
              <a:rPr b="1" dirty="0" smtClean="0" spc="-8" sz="1250">
                <a:latin typeface="Calibri"/>
                <a:cs typeface="Calibri"/>
              </a:rPr>
              <a:t>o</a:t>
            </a:r>
            <a:r>
              <a:rPr b="1" dirty="0" smtClean="0" spc="-8" sz="1250">
                <a:latin typeface="Calibri"/>
                <a:cs typeface="Calibri"/>
              </a:rPr>
              <a:t>s</a:t>
            </a:r>
            <a:r>
              <a:rPr b="1" dirty="0" smtClean="0" spc="-8" sz="1250">
                <a:latin typeface="Calibri"/>
                <a:cs typeface="Calibri"/>
              </a:rPr>
              <a:t>t</a:t>
            </a:r>
            <a:r>
              <a:rPr b="1" dirty="0" smtClean="0" spc="-8" sz="1250">
                <a:latin typeface="Calibri"/>
                <a:cs typeface="Calibri"/>
              </a:rPr>
              <a:t> </a:t>
            </a:r>
            <a:r>
              <a:rPr b="1" dirty="0" smtClean="0" spc="-8" sz="1250">
                <a:latin typeface="Calibri"/>
                <a:cs typeface="Calibri"/>
              </a:rPr>
              <a:t>A</a:t>
            </a:r>
            <a:r>
              <a:rPr b="1" dirty="0" smtClean="0" spc="-8" sz="1250">
                <a:latin typeface="Calibri"/>
                <a:cs typeface="Calibri"/>
              </a:rPr>
              <a:t>d</a:t>
            </a:r>
            <a:r>
              <a:rPr b="1" dirty="0" smtClean="0" spc="-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390276" y="2399537"/>
            <a:ext cx="666861" cy="639730"/>
          </a:xfrm>
          <a:prstGeom prst="rect">
            <a:avLst/>
          </a:prstGeom>
        </p:spPr>
        <p:txBody>
          <a:bodyPr bIns="0" lIns="0" rIns="0" rtlCol="0" tIns="5657" wrap="square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216429">
              <a:lnSpc>
                <a:spcPct val="101725"/>
              </a:lnSpc>
              <a:spcBef>
                <a:spcPts val="1000"/>
              </a:spcBef>
            </a:pPr>
            <a:r>
              <a:rPr b="1" dirty="0" smtClean="0" spc="-3" sz="1250">
                <a:latin typeface="Calibri"/>
                <a:cs typeface="Calibri"/>
              </a:rPr>
              <a:t>A</a:t>
            </a:r>
            <a:r>
              <a:rPr b="1" dirty="0" smtClean="0" spc="-3" sz="1250">
                <a:latin typeface="Calibri"/>
                <a:cs typeface="Calibri"/>
              </a:rPr>
              <a:t>d</a:t>
            </a:r>
            <a:r>
              <a:rPr b="1" dirty="0" smtClean="0" spc="-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057138" y="2399537"/>
            <a:ext cx="1913604" cy="639730"/>
          </a:xfrm>
          <a:prstGeom prst="rect">
            <a:avLst/>
          </a:prstGeom>
        </p:spPr>
        <p:txBody>
          <a:bodyPr bIns="0" lIns="0" rIns="0" rtlCol="0" tIns="2129" wrap="square">
            <a:noAutofit/>
          </a:bodyPr>
          <a:lstStyle/>
          <a:p>
            <a:pPr>
              <a:lnSpc>
                <a:spcPts val="900"/>
              </a:lnSpc>
            </a:pPr>
            <a:endParaRPr sz="900"/>
          </a:p>
          <a:p>
            <a:pPr algn="ctr" marL="633515" marR="491354">
              <a:lnSpc>
                <a:spcPct val="101725"/>
              </a:lnSpc>
            </a:pPr>
            <a:r>
              <a:rPr b="1" dirty="0" smtClean="0" spc="-15" sz="1250">
                <a:latin typeface="Calibri"/>
                <a:cs typeface="Calibri"/>
              </a:rPr>
              <a:t>O</a:t>
            </a:r>
            <a:r>
              <a:rPr b="1" dirty="0" smtClean="0" spc="-15" sz="1250">
                <a:latin typeface="Calibri"/>
                <a:cs typeface="Calibri"/>
              </a:rPr>
              <a:t>c</a:t>
            </a:r>
            <a:r>
              <a:rPr b="1" dirty="0" smtClean="0" spc="-15" sz="1250">
                <a:latin typeface="Calibri"/>
                <a:cs typeface="Calibri"/>
              </a:rPr>
              <a:t>c</a:t>
            </a:r>
            <a:r>
              <a:rPr b="1" dirty="0" smtClean="0" spc="-15" sz="1250">
                <a:latin typeface="Calibri"/>
                <a:cs typeface="Calibri"/>
              </a:rPr>
              <a:t>u</a:t>
            </a:r>
            <a:r>
              <a:rPr b="1" dirty="0" smtClean="0" spc="-15" sz="1250">
                <a:latin typeface="Calibri"/>
                <a:cs typeface="Calibri"/>
              </a:rPr>
              <a:t>p</a:t>
            </a:r>
            <a:r>
              <a:rPr b="1" dirty="0" smtClean="0" spc="-15" sz="1250">
                <a:latin typeface="Calibri"/>
                <a:cs typeface="Calibri"/>
              </a:rPr>
              <a:t>a</a:t>
            </a:r>
            <a:r>
              <a:rPr b="1" dirty="0" smtClean="0" spc="-15" sz="1250">
                <a:latin typeface="Calibri"/>
                <a:cs typeface="Calibri"/>
              </a:rPr>
              <a:t>t</a:t>
            </a:r>
            <a:r>
              <a:rPr b="1" dirty="0" smtClean="0" spc="-15" sz="1250">
                <a:latin typeface="Calibri"/>
                <a:cs typeface="Calibri"/>
              </a:rPr>
              <a:t>i</a:t>
            </a:r>
            <a:r>
              <a:rPr b="1" dirty="0" smtClean="0" spc="-15" sz="1250">
                <a:latin typeface="Calibri"/>
                <a:cs typeface="Calibri"/>
              </a:rPr>
              <a:t>o</a:t>
            </a:r>
            <a:r>
              <a:rPr b="1" dirty="0" smtClean="0" spc="-15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  <a:p>
            <a:pPr algn="ctr" marL="521763" marR="378463">
              <a:lnSpc>
                <a:spcPct val="101725"/>
              </a:lnSpc>
              <a:spcBef>
                <a:spcPts val="958"/>
              </a:spcBef>
            </a:pPr>
            <a:r>
              <a:rPr b="1" dirty="0" smtClean="0" spc="-10" sz="1250">
                <a:latin typeface="Calibri"/>
                <a:cs typeface="Calibri"/>
              </a:rPr>
              <a:t>W</a:t>
            </a:r>
            <a:r>
              <a:rPr b="1" dirty="0" smtClean="0" spc="-10" sz="1250">
                <a:latin typeface="Calibri"/>
                <a:cs typeface="Calibri"/>
              </a:rPr>
              <a:t>i</a:t>
            </a:r>
            <a:r>
              <a:rPr b="1" dirty="0" smtClean="0" spc="-10" sz="1250">
                <a:latin typeface="Calibri"/>
                <a:cs typeface="Calibri"/>
              </a:rPr>
              <a:t>t</a:t>
            </a:r>
            <a:r>
              <a:rPr b="1" dirty="0" smtClean="0" spc="-10" sz="1250">
                <a:latin typeface="Calibri"/>
                <a:cs typeface="Calibri"/>
              </a:rPr>
              <a:t>h</a:t>
            </a:r>
            <a:r>
              <a:rPr b="1" dirty="0" smtClean="0" spc="-10" sz="1250">
                <a:latin typeface="Calibri"/>
                <a:cs typeface="Calibri"/>
              </a:rPr>
              <a:t> </a:t>
            </a:r>
            <a:r>
              <a:rPr b="1" dirty="0" smtClean="0" spc="-10" sz="1250">
                <a:latin typeface="Calibri"/>
                <a:cs typeface="Calibri"/>
              </a:rPr>
              <a:t>M</a:t>
            </a:r>
            <a:r>
              <a:rPr b="1" dirty="0" smtClean="0" spc="-10" sz="1250">
                <a:latin typeface="Calibri"/>
                <a:cs typeface="Calibri"/>
              </a:rPr>
              <a:t>o</a:t>
            </a:r>
            <a:r>
              <a:rPr b="1" dirty="0" smtClean="0" spc="-10" sz="1250">
                <a:latin typeface="Calibri"/>
                <a:cs typeface="Calibri"/>
              </a:rPr>
              <a:t>st</a:t>
            </a:r>
            <a:r>
              <a:rPr b="1" dirty="0" smtClean="0" spc="-10" sz="1250">
                <a:latin typeface="Calibri"/>
                <a:cs typeface="Calibri"/>
              </a:rPr>
              <a:t> </a:t>
            </a:r>
            <a:r>
              <a:rPr b="1" dirty="0" smtClean="0" spc="-10" sz="1250">
                <a:latin typeface="Calibri"/>
                <a:cs typeface="Calibri"/>
              </a:rPr>
              <a:t>A</a:t>
            </a:r>
            <a:r>
              <a:rPr b="1" dirty="0" smtClean="0" spc="-10" sz="1250">
                <a:latin typeface="Calibri"/>
                <a:cs typeface="Calibri"/>
              </a:rPr>
              <a:t>d</a:t>
            </a:r>
            <a:r>
              <a:rPr b="1" dirty="0" smtClean="0" spc="-1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970742" y="2399537"/>
            <a:ext cx="667289" cy="639730"/>
          </a:xfrm>
          <a:prstGeom prst="rect">
            <a:avLst/>
          </a:prstGeom>
        </p:spPr>
        <p:txBody>
          <a:bodyPr bIns="0" lIns="0" rIns="0" rtlCol="0" tIns="5657" wrap="square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216756">
              <a:lnSpc>
                <a:spcPct val="101725"/>
              </a:lnSpc>
              <a:spcBef>
                <a:spcPts val="1000"/>
              </a:spcBef>
            </a:pPr>
            <a:r>
              <a:rPr b="1" dirty="0" smtClean="0" spc="-3" sz="1250">
                <a:latin typeface="Calibri"/>
                <a:cs typeface="Calibri"/>
              </a:rPr>
              <a:t>A</a:t>
            </a:r>
            <a:r>
              <a:rPr b="1" dirty="0" smtClean="0" spc="-3" sz="1250">
                <a:latin typeface="Calibri"/>
                <a:cs typeface="Calibri"/>
              </a:rPr>
              <a:t>d</a:t>
            </a:r>
            <a:r>
              <a:rPr b="1" dirty="0" smtClean="0" spc="-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415033" y="3039268"/>
            <a:ext cx="1205849" cy="426688"/>
          </a:xfrm>
          <a:prstGeom prst="rect">
            <a:avLst/>
          </a:prstGeom>
        </p:spPr>
        <p:txBody>
          <a:bodyPr bIns="0" lIns="0" rIns="0" rtlCol="0" tIns="2479" wrap="square">
            <a:noAutofit/>
          </a:bodyPr>
          <a:lstStyle/>
          <a:p>
            <a:pPr>
              <a:lnSpc>
                <a:spcPts val="900"/>
              </a:lnSpc>
            </a:pPr>
            <a:endParaRPr sz="900"/>
          </a:p>
          <a:p>
            <a:pPr marL="361934">
              <a:lnSpc>
                <a:spcPct val="101725"/>
              </a:lnSpc>
            </a:pPr>
            <a:r>
              <a:rPr dirty="0" smtClean="0" spc="0" sz="1250">
                <a:latin typeface="Calibri"/>
                <a:cs typeface="Calibri"/>
              </a:rPr>
              <a:t>E</a:t>
            </a:r>
            <a:r>
              <a:rPr dirty="0" smtClean="0" spc="0" sz="1250">
                <a:latin typeface="Calibri"/>
                <a:cs typeface="Calibri"/>
              </a:rPr>
              <a:t>a</a:t>
            </a:r>
            <a:r>
              <a:rPr dirty="0" smtClean="0" spc="0" sz="1250">
                <a:latin typeface="Calibri"/>
                <a:cs typeface="Calibri"/>
              </a:rPr>
              <a:t>s</a:t>
            </a:r>
            <a:r>
              <a:rPr dirty="0" smtClean="0" spc="0" sz="1250">
                <a:latin typeface="Calibri"/>
                <a:cs typeface="Calibri"/>
              </a:rPr>
              <a:t>t</a:t>
            </a:r>
            <a:r>
              <a:rPr dirty="0" smtClean="0" spc="0" sz="1250">
                <a:latin typeface="Calibri"/>
                <a:cs typeface="Calibri"/>
              </a:rPr>
              <a:t>e</a:t>
            </a:r>
            <a:r>
              <a:rPr dirty="0" smtClean="0" spc="0" sz="1250">
                <a:latin typeface="Calibri"/>
                <a:cs typeface="Calibri"/>
              </a:rPr>
              <a:t>r</a:t>
            </a:r>
            <a:r>
              <a:rPr dirty="0" smtClean="0" spc="0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620883" y="3039268"/>
            <a:ext cx="834786" cy="426688"/>
          </a:xfrm>
          <a:prstGeom prst="rect">
            <a:avLst/>
          </a:prstGeom>
        </p:spPr>
        <p:txBody>
          <a:bodyPr bIns="0" lIns="0" rIns="0" rtlCol="0" tIns="2479" wrap="square">
            <a:noAutofit/>
          </a:bodyPr>
          <a:lstStyle/>
          <a:p>
            <a:pPr>
              <a:lnSpc>
                <a:spcPts val="900"/>
              </a:lnSpc>
            </a:pPr>
            <a:endParaRPr sz="900"/>
          </a:p>
          <a:p>
            <a:pPr marL="246627">
              <a:lnSpc>
                <a:spcPct val="101725"/>
              </a:lnSpc>
            </a:pPr>
            <a:r>
              <a:rPr dirty="0" smtClean="0" spc="-23" sz="1250">
                <a:latin typeface="Calibri"/>
                <a:cs typeface="Calibri"/>
              </a:rPr>
              <a:t>6</a:t>
            </a:r>
            <a:r>
              <a:rPr dirty="0" smtClean="0" spc="-23" sz="1250">
                <a:latin typeface="Calibri"/>
                <a:cs typeface="Calibri"/>
              </a:rPr>
              <a:t>,</a:t>
            </a:r>
            <a:r>
              <a:rPr dirty="0" smtClean="0" spc="-23" sz="1250">
                <a:latin typeface="Calibri"/>
                <a:cs typeface="Calibri"/>
              </a:rPr>
              <a:t>8</a:t>
            </a:r>
            <a:r>
              <a:rPr dirty="0" smtClean="0" spc="-23" sz="1250">
                <a:latin typeface="Calibri"/>
                <a:cs typeface="Calibri"/>
              </a:rPr>
              <a:t>2</a:t>
            </a:r>
            <a:r>
              <a:rPr dirty="0" smtClean="0" spc="-23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55670" y="3039268"/>
            <a:ext cx="1934606" cy="426688"/>
          </a:xfrm>
          <a:prstGeom prst="rect">
            <a:avLst/>
          </a:prstGeom>
        </p:spPr>
        <p:txBody>
          <a:bodyPr bIns="0" lIns="0" rIns="0" rtlCol="0" tIns="11430" wrap="square">
            <a:noAutofit/>
          </a:bodyPr>
          <a:lstStyle/>
          <a:p>
            <a:pPr algn="ctr" marL="287487" marR="162358">
              <a:lnSpc>
                <a:spcPct val="101725"/>
              </a:lnSpc>
            </a:pPr>
            <a:r>
              <a:rPr dirty="0" smtClean="0" spc="-5" sz="1250">
                <a:latin typeface="Calibri"/>
                <a:cs typeface="Calibri"/>
              </a:rPr>
              <a:t>H</a:t>
            </a:r>
            <a:r>
              <a:rPr dirty="0" smtClean="0" spc="-5" sz="1250">
                <a:latin typeface="Calibri"/>
                <a:cs typeface="Calibri"/>
              </a:rPr>
              <a:t>e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l</a:t>
            </a:r>
            <a:r>
              <a:rPr dirty="0" smtClean="0" spc="-5" sz="1250">
                <a:latin typeface="Calibri"/>
                <a:cs typeface="Calibri"/>
              </a:rPr>
              <a:t>t</a:t>
            </a:r>
            <a:r>
              <a:rPr dirty="0" smtClean="0" spc="-5" sz="1250">
                <a:latin typeface="Calibri"/>
                <a:cs typeface="Calibri"/>
              </a:rPr>
              <a:t>h</a:t>
            </a:r>
            <a:r>
              <a:rPr dirty="0" smtClean="0" spc="-5" sz="1250">
                <a:latin typeface="Calibri"/>
                <a:cs typeface="Calibri"/>
              </a:rPr>
              <a:t> </a:t>
            </a:r>
            <a:r>
              <a:rPr dirty="0" smtClean="0" spc="-5" sz="1250">
                <a:latin typeface="Calibri"/>
                <a:cs typeface="Calibri"/>
              </a:rPr>
              <a:t>C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r</a:t>
            </a:r>
            <a:r>
              <a:rPr dirty="0" smtClean="0" spc="-5" sz="1250">
                <a:latin typeface="Calibri"/>
                <a:cs typeface="Calibri"/>
              </a:rPr>
              <a:t>e</a:t>
            </a:r>
            <a:r>
              <a:rPr dirty="0" smtClean="0" spc="-5" sz="1250">
                <a:latin typeface="Calibri"/>
                <a:cs typeface="Calibri"/>
              </a:rPr>
              <a:t> 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n</a:t>
            </a:r>
            <a:r>
              <a:rPr dirty="0" smtClean="0" spc="-5" sz="1250">
                <a:latin typeface="Calibri"/>
                <a:cs typeface="Calibri"/>
              </a:rPr>
              <a:t>d</a:t>
            </a:r>
            <a:r>
              <a:rPr dirty="0" smtClean="0" spc="-5" sz="1250">
                <a:latin typeface="Calibri"/>
                <a:cs typeface="Calibri"/>
              </a:rPr>
              <a:t> </a:t>
            </a:r>
            <a:r>
              <a:rPr dirty="0" smtClean="0" spc="-5" sz="1250">
                <a:latin typeface="Calibri"/>
                <a:cs typeface="Calibri"/>
              </a:rPr>
              <a:t>S</a:t>
            </a:r>
            <a:r>
              <a:rPr dirty="0" smtClean="0" spc="-5" sz="1250">
                <a:latin typeface="Calibri"/>
                <a:cs typeface="Calibri"/>
              </a:rPr>
              <a:t>o</a:t>
            </a:r>
            <a:r>
              <a:rPr dirty="0" smtClean="0" spc="-5" sz="1250">
                <a:latin typeface="Calibri"/>
                <a:cs typeface="Calibri"/>
              </a:rPr>
              <a:t>c</a:t>
            </a:r>
            <a:r>
              <a:rPr dirty="0" smtClean="0" spc="-5" sz="1250">
                <a:latin typeface="Calibri"/>
                <a:cs typeface="Calibri"/>
              </a:rPr>
              <a:t>i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l</a:t>
            </a:r>
            <a:endParaRPr sz="1250">
              <a:latin typeface="Calibri"/>
              <a:cs typeface="Calibri"/>
            </a:endParaRPr>
          </a:p>
          <a:p>
            <a:pPr algn="ctr" marL="668168" marR="541196">
              <a:lnSpc>
                <a:spcPct val="101725"/>
              </a:lnSpc>
              <a:spcBef>
                <a:spcPts val="130"/>
              </a:spcBef>
            </a:pPr>
            <a:r>
              <a:rPr dirty="0" smtClean="0" spc="1" sz="1250">
                <a:latin typeface="Calibri"/>
                <a:cs typeface="Calibri"/>
              </a:rPr>
              <a:t>A</a:t>
            </a:r>
            <a:r>
              <a:rPr dirty="0" smtClean="0" spc="1" sz="1250">
                <a:latin typeface="Calibri"/>
                <a:cs typeface="Calibri"/>
              </a:rPr>
              <a:t>s</a:t>
            </a:r>
            <a:r>
              <a:rPr dirty="0" smtClean="0" spc="1" sz="1250">
                <a:latin typeface="Calibri"/>
                <a:cs typeface="Calibri"/>
              </a:rPr>
              <a:t>s</a:t>
            </a:r>
            <a:r>
              <a:rPr dirty="0" smtClean="0" spc="1" sz="1250">
                <a:latin typeface="Calibri"/>
                <a:cs typeface="Calibri"/>
              </a:rPr>
              <a:t>i</a:t>
            </a:r>
            <a:r>
              <a:rPr dirty="0" smtClean="0" spc="1" sz="1250">
                <a:latin typeface="Calibri"/>
                <a:cs typeface="Calibri"/>
              </a:rPr>
              <a:t>s</a:t>
            </a:r>
            <a:r>
              <a:rPr dirty="0" smtClean="0" spc="1" sz="1250">
                <a:latin typeface="Calibri"/>
                <a:cs typeface="Calibri"/>
              </a:rPr>
              <a:t>t</a:t>
            </a:r>
            <a:r>
              <a:rPr dirty="0" smtClean="0" spc="1" sz="1250">
                <a:latin typeface="Calibri"/>
                <a:cs typeface="Calibri"/>
              </a:rPr>
              <a:t>a</a:t>
            </a:r>
            <a:r>
              <a:rPr dirty="0" smtClean="0" spc="1" sz="1250">
                <a:latin typeface="Calibri"/>
                <a:cs typeface="Calibri"/>
              </a:rPr>
              <a:t>n</a:t>
            </a:r>
            <a:r>
              <a:rPr dirty="0" smtClean="0" spc="1" sz="1250">
                <a:latin typeface="Calibri"/>
                <a:cs typeface="Calibri"/>
              </a:rPr>
              <a:t>c</a:t>
            </a:r>
            <a:r>
              <a:rPr dirty="0" smtClean="0" spc="1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90276" y="3039268"/>
            <a:ext cx="666861" cy="426688"/>
          </a:xfrm>
          <a:prstGeom prst="rect">
            <a:avLst/>
          </a:prstGeom>
        </p:spPr>
        <p:txBody>
          <a:bodyPr bIns="0" lIns="0" rIns="0" rtlCol="0" tIns="2479" wrap="square">
            <a:noAutofit/>
          </a:bodyPr>
          <a:lstStyle/>
          <a:p>
            <a:pPr>
              <a:lnSpc>
                <a:spcPts val="900"/>
              </a:lnSpc>
            </a:pPr>
            <a:endParaRPr sz="900"/>
          </a:p>
          <a:p>
            <a:pPr marL="173842">
              <a:lnSpc>
                <a:spcPct val="101725"/>
              </a:lnSpc>
            </a:pPr>
            <a:r>
              <a:rPr dirty="0" smtClean="0" spc="-22" sz="1250">
                <a:latin typeface="Calibri"/>
                <a:cs typeface="Calibri"/>
              </a:rPr>
              <a:t>1</a:t>
            </a:r>
            <a:r>
              <a:rPr dirty="0" smtClean="0" spc="-22" sz="1250">
                <a:latin typeface="Calibri"/>
                <a:cs typeface="Calibri"/>
              </a:rPr>
              <a:t>,</a:t>
            </a:r>
            <a:r>
              <a:rPr dirty="0" smtClean="0" spc="-22" sz="1250">
                <a:latin typeface="Calibri"/>
                <a:cs typeface="Calibri"/>
              </a:rPr>
              <a:t>6</a:t>
            </a:r>
            <a:r>
              <a:rPr dirty="0" smtClean="0" spc="-22" sz="1250">
                <a:latin typeface="Calibri"/>
                <a:cs typeface="Calibri"/>
              </a:rPr>
              <a:t>0</a:t>
            </a:r>
            <a:r>
              <a:rPr dirty="0" smtClean="0" spc="-22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057138" y="3039268"/>
            <a:ext cx="1913604" cy="426688"/>
          </a:xfrm>
          <a:prstGeom prst="rect">
            <a:avLst/>
          </a:prstGeom>
        </p:spPr>
        <p:txBody>
          <a:bodyPr bIns="0" lIns="0" rIns="0" rtlCol="0" tIns="2479" wrap="square">
            <a:noAutofit/>
          </a:bodyPr>
          <a:lstStyle/>
          <a:p>
            <a:pPr>
              <a:lnSpc>
                <a:spcPts val="900"/>
              </a:lnSpc>
            </a:pPr>
            <a:endParaRPr sz="900"/>
          </a:p>
          <a:p>
            <a:pPr marL="158474">
              <a:lnSpc>
                <a:spcPct val="101725"/>
              </a:lnSpc>
            </a:pPr>
            <a:r>
              <a:rPr dirty="0" smtClean="0" spc="7" sz="1250">
                <a:latin typeface="Calibri"/>
                <a:cs typeface="Calibri"/>
              </a:rPr>
              <a:t>R</a:t>
            </a:r>
            <a:r>
              <a:rPr dirty="0" smtClean="0" spc="7" sz="1250">
                <a:latin typeface="Calibri"/>
                <a:cs typeface="Calibri"/>
              </a:rPr>
              <a:t>e</a:t>
            </a:r>
            <a:r>
              <a:rPr dirty="0" smtClean="0" spc="7" sz="1250">
                <a:latin typeface="Calibri"/>
                <a:cs typeface="Calibri"/>
              </a:rPr>
              <a:t>g</a:t>
            </a:r>
            <a:r>
              <a:rPr dirty="0" smtClean="0" spc="7" sz="1250">
                <a:latin typeface="Calibri"/>
                <a:cs typeface="Calibri"/>
              </a:rPr>
              <a:t>i</a:t>
            </a:r>
            <a:r>
              <a:rPr dirty="0" smtClean="0" spc="7" sz="1250">
                <a:latin typeface="Calibri"/>
                <a:cs typeface="Calibri"/>
              </a:rPr>
              <a:t>s</a:t>
            </a:r>
            <a:r>
              <a:rPr dirty="0" smtClean="0" spc="7" sz="1250">
                <a:latin typeface="Calibri"/>
                <a:cs typeface="Calibri"/>
              </a:rPr>
              <a:t>t</a:t>
            </a:r>
            <a:r>
              <a:rPr dirty="0" smtClean="0" spc="7" sz="1250">
                <a:latin typeface="Calibri"/>
                <a:cs typeface="Calibri"/>
              </a:rPr>
              <a:t>e</a:t>
            </a:r>
            <a:r>
              <a:rPr dirty="0" smtClean="0" spc="7" sz="1250">
                <a:latin typeface="Calibri"/>
                <a:cs typeface="Calibri"/>
              </a:rPr>
              <a:t>r</a:t>
            </a:r>
            <a:r>
              <a:rPr dirty="0" smtClean="0" spc="7" sz="1250">
                <a:latin typeface="Calibri"/>
                <a:cs typeface="Calibri"/>
              </a:rPr>
              <a:t>e</a:t>
            </a:r>
            <a:r>
              <a:rPr dirty="0" smtClean="0" spc="7" sz="1250">
                <a:latin typeface="Calibri"/>
                <a:cs typeface="Calibri"/>
              </a:rPr>
              <a:t>d</a:t>
            </a:r>
            <a:r>
              <a:rPr dirty="0" smtClean="0" spc="7" sz="1250">
                <a:latin typeface="Calibri"/>
                <a:cs typeface="Calibri"/>
              </a:rPr>
              <a:t> </a:t>
            </a:r>
            <a:r>
              <a:rPr dirty="0" smtClean="0" spc="7" sz="1250">
                <a:latin typeface="Calibri"/>
                <a:cs typeface="Calibri"/>
              </a:rPr>
              <a:t>N</a:t>
            </a:r>
            <a:r>
              <a:rPr dirty="0" smtClean="0" spc="7" sz="1250">
                <a:latin typeface="Calibri"/>
                <a:cs typeface="Calibri"/>
              </a:rPr>
              <a:t>u</a:t>
            </a:r>
            <a:r>
              <a:rPr dirty="0" smtClean="0" spc="7" sz="1250">
                <a:latin typeface="Calibri"/>
                <a:cs typeface="Calibri"/>
              </a:rPr>
              <a:t>r</a:t>
            </a:r>
            <a:r>
              <a:rPr dirty="0" smtClean="0" spc="7" sz="1250">
                <a:latin typeface="Calibri"/>
                <a:cs typeface="Calibri"/>
              </a:rPr>
              <a:t>s</a:t>
            </a:r>
            <a:r>
              <a:rPr dirty="0" smtClean="0" spc="7" sz="1250">
                <a:latin typeface="Calibri"/>
                <a:cs typeface="Calibri"/>
              </a:rPr>
              <a:t>e</a:t>
            </a:r>
            <a:r>
              <a:rPr dirty="0" smtClean="0" spc="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970742" y="3039268"/>
            <a:ext cx="667289" cy="426688"/>
          </a:xfrm>
          <a:prstGeom prst="rect">
            <a:avLst/>
          </a:prstGeom>
        </p:spPr>
        <p:txBody>
          <a:bodyPr bIns="0" lIns="0" rIns="0" rtlCol="0" tIns="2479" wrap="square">
            <a:noAutofit/>
          </a:bodyPr>
          <a:lstStyle/>
          <a:p>
            <a:pPr>
              <a:lnSpc>
                <a:spcPts val="900"/>
              </a:lnSpc>
            </a:pPr>
            <a:endParaRPr sz="900"/>
          </a:p>
          <a:p>
            <a:pPr marL="226099">
              <a:lnSpc>
                <a:spcPct val="101725"/>
              </a:lnSpc>
            </a:pPr>
            <a:r>
              <a:rPr dirty="0" smtClean="0" spc="-33" sz="1250">
                <a:latin typeface="Calibri"/>
                <a:cs typeface="Calibri"/>
              </a:rPr>
              <a:t>3</a:t>
            </a:r>
            <a:r>
              <a:rPr dirty="0" smtClean="0" spc="-33" sz="1250">
                <a:latin typeface="Calibri"/>
                <a:cs typeface="Calibri"/>
              </a:rPr>
              <a:t>6</a:t>
            </a:r>
            <a:r>
              <a:rPr dirty="0" smtClean="0" spc="-33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15033" y="3465957"/>
            <a:ext cx="1205849" cy="420338"/>
          </a:xfrm>
          <a:prstGeom prst="rect">
            <a:avLst/>
          </a:prstGeom>
        </p:spPr>
        <p:txBody>
          <a:bodyPr bIns="0" lIns="0" rIns="0" rtlCol="0" tIns="727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162307">
              <a:lnSpc>
                <a:spcPct val="101725"/>
              </a:lnSpc>
            </a:pPr>
            <a:r>
              <a:rPr dirty="0" smtClean="0" spc="0" sz="1250">
                <a:latin typeface="Calibri"/>
                <a:cs typeface="Calibri"/>
              </a:rPr>
              <a:t>N</a:t>
            </a:r>
            <a:r>
              <a:rPr dirty="0" smtClean="0" spc="0" sz="1250">
                <a:latin typeface="Calibri"/>
                <a:cs typeface="Calibri"/>
              </a:rPr>
              <a:t>o</a:t>
            </a:r>
            <a:r>
              <a:rPr dirty="0" smtClean="0" spc="0" sz="1250">
                <a:latin typeface="Calibri"/>
                <a:cs typeface="Calibri"/>
              </a:rPr>
              <a:t>r</a:t>
            </a:r>
            <a:r>
              <a:rPr dirty="0" smtClean="0" spc="0" sz="1250">
                <a:latin typeface="Calibri"/>
                <a:cs typeface="Calibri"/>
              </a:rPr>
              <a:t>t</a:t>
            </a:r>
            <a:r>
              <a:rPr dirty="0" smtClean="0" spc="0" sz="1250">
                <a:latin typeface="Calibri"/>
                <a:cs typeface="Calibri"/>
              </a:rPr>
              <a:t>h</a:t>
            </a:r>
            <a:r>
              <a:rPr dirty="0" smtClean="0" spc="0" sz="1250">
                <a:latin typeface="Calibri"/>
                <a:cs typeface="Calibri"/>
              </a:rPr>
              <a:t> </a:t>
            </a:r>
            <a:r>
              <a:rPr dirty="0" smtClean="0" spc="0" sz="1250">
                <a:latin typeface="Calibri"/>
                <a:cs typeface="Calibri"/>
              </a:rPr>
              <a:t>C</a:t>
            </a:r>
            <a:r>
              <a:rPr dirty="0" smtClean="0" spc="0" sz="1250">
                <a:latin typeface="Calibri"/>
                <a:cs typeface="Calibri"/>
              </a:rPr>
              <a:t>e</a:t>
            </a:r>
            <a:r>
              <a:rPr dirty="0" smtClean="0" spc="0" sz="1250">
                <a:latin typeface="Calibri"/>
                <a:cs typeface="Calibri"/>
              </a:rPr>
              <a:t>n</a:t>
            </a:r>
            <a:r>
              <a:rPr dirty="0" smtClean="0" spc="0" sz="1250">
                <a:latin typeface="Calibri"/>
                <a:cs typeface="Calibri"/>
              </a:rPr>
              <a:t>t</a:t>
            </a:r>
            <a:r>
              <a:rPr dirty="0" smtClean="0" spc="0" sz="1250">
                <a:latin typeface="Calibri"/>
                <a:cs typeface="Calibri"/>
              </a:rPr>
              <a:t>r</a:t>
            </a:r>
            <a:r>
              <a:rPr dirty="0" smtClean="0" spc="0" sz="1250">
                <a:latin typeface="Calibri"/>
                <a:cs typeface="Calibri"/>
              </a:rPr>
              <a:t>a</a:t>
            </a:r>
            <a:r>
              <a:rPr dirty="0" smtClean="0" spc="0" sz="1250">
                <a:latin typeface="Calibri"/>
                <a:cs typeface="Calibri"/>
              </a:rPr>
              <a:t>l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20883" y="3465957"/>
            <a:ext cx="834786" cy="420338"/>
          </a:xfrm>
          <a:prstGeom prst="rect">
            <a:avLst/>
          </a:prstGeom>
        </p:spPr>
        <p:txBody>
          <a:bodyPr bIns="0" lIns="0" rIns="0" rtlCol="0" tIns="727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215381">
              <a:lnSpc>
                <a:spcPct val="101725"/>
              </a:lnSpc>
            </a:pPr>
            <a:r>
              <a:rPr dirty="0" smtClean="0" spc="-26" sz="1250">
                <a:latin typeface="Calibri"/>
                <a:cs typeface="Calibri"/>
              </a:rPr>
              <a:t>2</a:t>
            </a:r>
            <a:r>
              <a:rPr dirty="0" smtClean="0" spc="-26" sz="1250">
                <a:latin typeface="Calibri"/>
                <a:cs typeface="Calibri"/>
              </a:rPr>
              <a:t>7</a:t>
            </a:r>
            <a:r>
              <a:rPr dirty="0" smtClean="0" spc="-26" sz="1250">
                <a:latin typeface="Calibri"/>
                <a:cs typeface="Calibri"/>
              </a:rPr>
              <a:t>,</a:t>
            </a:r>
            <a:r>
              <a:rPr dirty="0" smtClean="0" spc="-26" sz="1250">
                <a:latin typeface="Calibri"/>
                <a:cs typeface="Calibri"/>
              </a:rPr>
              <a:t>4</a:t>
            </a:r>
            <a:r>
              <a:rPr dirty="0" smtClean="0" spc="-26" sz="1250">
                <a:latin typeface="Calibri"/>
                <a:cs typeface="Calibri"/>
              </a:rPr>
              <a:t>5</a:t>
            </a:r>
            <a:r>
              <a:rPr dirty="0" smtClean="0" spc="-26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455670" y="3465957"/>
            <a:ext cx="1934606" cy="420338"/>
          </a:xfrm>
          <a:prstGeom prst="rect">
            <a:avLst/>
          </a:prstGeom>
        </p:spPr>
        <p:txBody>
          <a:bodyPr bIns="0" lIns="0" rIns="0" rtlCol="0" tIns="15875" wrap="square">
            <a:noAutofit/>
          </a:bodyPr>
          <a:lstStyle/>
          <a:p>
            <a:pPr algn="ctr" marL="287487" marR="162358">
              <a:lnSpc>
                <a:spcPct val="101725"/>
              </a:lnSpc>
            </a:pPr>
            <a:r>
              <a:rPr dirty="0" smtClean="0" spc="-5" sz="1250">
                <a:latin typeface="Calibri"/>
                <a:cs typeface="Calibri"/>
              </a:rPr>
              <a:t>H</a:t>
            </a:r>
            <a:r>
              <a:rPr dirty="0" smtClean="0" spc="-5" sz="1250">
                <a:latin typeface="Calibri"/>
                <a:cs typeface="Calibri"/>
              </a:rPr>
              <a:t>e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l</a:t>
            </a:r>
            <a:r>
              <a:rPr dirty="0" smtClean="0" spc="-5" sz="1250">
                <a:latin typeface="Calibri"/>
                <a:cs typeface="Calibri"/>
              </a:rPr>
              <a:t>t</a:t>
            </a:r>
            <a:r>
              <a:rPr dirty="0" smtClean="0" spc="-5" sz="1250">
                <a:latin typeface="Calibri"/>
                <a:cs typeface="Calibri"/>
              </a:rPr>
              <a:t>h</a:t>
            </a:r>
            <a:r>
              <a:rPr dirty="0" smtClean="0" spc="-5" sz="1250">
                <a:latin typeface="Calibri"/>
                <a:cs typeface="Calibri"/>
              </a:rPr>
              <a:t> </a:t>
            </a:r>
            <a:r>
              <a:rPr dirty="0" smtClean="0" spc="-5" sz="1250">
                <a:latin typeface="Calibri"/>
                <a:cs typeface="Calibri"/>
              </a:rPr>
              <a:t>C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r</a:t>
            </a:r>
            <a:r>
              <a:rPr dirty="0" smtClean="0" spc="-5" sz="1250">
                <a:latin typeface="Calibri"/>
                <a:cs typeface="Calibri"/>
              </a:rPr>
              <a:t>e</a:t>
            </a:r>
            <a:r>
              <a:rPr dirty="0" smtClean="0" spc="-5" sz="1250">
                <a:latin typeface="Calibri"/>
                <a:cs typeface="Calibri"/>
              </a:rPr>
              <a:t> 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n</a:t>
            </a:r>
            <a:r>
              <a:rPr dirty="0" smtClean="0" spc="-5" sz="1250">
                <a:latin typeface="Calibri"/>
                <a:cs typeface="Calibri"/>
              </a:rPr>
              <a:t>d</a:t>
            </a:r>
            <a:r>
              <a:rPr dirty="0" smtClean="0" spc="-5" sz="1250">
                <a:latin typeface="Calibri"/>
                <a:cs typeface="Calibri"/>
              </a:rPr>
              <a:t> </a:t>
            </a:r>
            <a:r>
              <a:rPr dirty="0" smtClean="0" spc="-5" sz="1250">
                <a:latin typeface="Calibri"/>
                <a:cs typeface="Calibri"/>
              </a:rPr>
              <a:t>S</a:t>
            </a:r>
            <a:r>
              <a:rPr dirty="0" smtClean="0" spc="-5" sz="1250">
                <a:latin typeface="Calibri"/>
                <a:cs typeface="Calibri"/>
              </a:rPr>
              <a:t>o</a:t>
            </a:r>
            <a:r>
              <a:rPr dirty="0" smtClean="0" spc="-5" sz="1250">
                <a:latin typeface="Calibri"/>
                <a:cs typeface="Calibri"/>
              </a:rPr>
              <a:t>c</a:t>
            </a:r>
            <a:r>
              <a:rPr dirty="0" smtClean="0" spc="-5" sz="1250">
                <a:latin typeface="Calibri"/>
                <a:cs typeface="Calibri"/>
              </a:rPr>
              <a:t>i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l</a:t>
            </a:r>
            <a:endParaRPr sz="1250">
              <a:latin typeface="Calibri"/>
              <a:cs typeface="Calibri"/>
            </a:endParaRPr>
          </a:p>
          <a:p>
            <a:pPr algn="ctr" marL="668168" marR="541196">
              <a:lnSpc>
                <a:spcPct val="101725"/>
              </a:lnSpc>
              <a:spcBef>
                <a:spcPts val="130"/>
              </a:spcBef>
            </a:pPr>
            <a:r>
              <a:rPr dirty="0" smtClean="0" spc="1" sz="1250">
                <a:latin typeface="Calibri"/>
                <a:cs typeface="Calibri"/>
              </a:rPr>
              <a:t>A</a:t>
            </a:r>
            <a:r>
              <a:rPr dirty="0" smtClean="0" spc="1" sz="1250">
                <a:latin typeface="Calibri"/>
                <a:cs typeface="Calibri"/>
              </a:rPr>
              <a:t>s</a:t>
            </a:r>
            <a:r>
              <a:rPr dirty="0" smtClean="0" spc="1" sz="1250">
                <a:latin typeface="Calibri"/>
                <a:cs typeface="Calibri"/>
              </a:rPr>
              <a:t>s</a:t>
            </a:r>
            <a:r>
              <a:rPr dirty="0" smtClean="0" spc="1" sz="1250">
                <a:latin typeface="Calibri"/>
                <a:cs typeface="Calibri"/>
              </a:rPr>
              <a:t>i</a:t>
            </a:r>
            <a:r>
              <a:rPr dirty="0" smtClean="0" spc="1" sz="1250">
                <a:latin typeface="Calibri"/>
                <a:cs typeface="Calibri"/>
              </a:rPr>
              <a:t>s</a:t>
            </a:r>
            <a:r>
              <a:rPr dirty="0" smtClean="0" spc="1" sz="1250">
                <a:latin typeface="Calibri"/>
                <a:cs typeface="Calibri"/>
              </a:rPr>
              <a:t>t</a:t>
            </a:r>
            <a:r>
              <a:rPr dirty="0" smtClean="0" spc="1" sz="1250">
                <a:latin typeface="Calibri"/>
                <a:cs typeface="Calibri"/>
              </a:rPr>
              <a:t>a</a:t>
            </a:r>
            <a:r>
              <a:rPr dirty="0" smtClean="0" spc="1" sz="1250">
                <a:latin typeface="Calibri"/>
                <a:cs typeface="Calibri"/>
              </a:rPr>
              <a:t>n</a:t>
            </a:r>
            <a:r>
              <a:rPr dirty="0" smtClean="0" spc="1" sz="1250">
                <a:latin typeface="Calibri"/>
                <a:cs typeface="Calibri"/>
              </a:rPr>
              <a:t>c</a:t>
            </a:r>
            <a:r>
              <a:rPr dirty="0" smtClean="0" spc="1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90276" y="3465957"/>
            <a:ext cx="666861" cy="420338"/>
          </a:xfrm>
          <a:prstGeom prst="rect">
            <a:avLst/>
          </a:prstGeom>
        </p:spPr>
        <p:txBody>
          <a:bodyPr bIns="0" lIns="0" rIns="0" rtlCol="0" tIns="727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163133">
              <a:lnSpc>
                <a:spcPct val="101725"/>
              </a:lnSpc>
            </a:pPr>
            <a:r>
              <a:rPr dirty="0" smtClean="0" spc="-22" sz="1250">
                <a:latin typeface="Calibri"/>
                <a:cs typeface="Calibri"/>
              </a:rPr>
              <a:t>4</a:t>
            </a:r>
            <a:r>
              <a:rPr dirty="0" smtClean="0" spc="-22" sz="1250">
                <a:latin typeface="Calibri"/>
                <a:cs typeface="Calibri"/>
              </a:rPr>
              <a:t>,</a:t>
            </a:r>
            <a:r>
              <a:rPr dirty="0" smtClean="0" spc="-22" sz="1250">
                <a:latin typeface="Calibri"/>
                <a:cs typeface="Calibri"/>
              </a:rPr>
              <a:t>7</a:t>
            </a:r>
            <a:r>
              <a:rPr dirty="0" smtClean="0" spc="-22" sz="1250">
                <a:latin typeface="Calibri"/>
                <a:cs typeface="Calibri"/>
              </a:rPr>
              <a:t>0</a:t>
            </a:r>
            <a:r>
              <a:rPr dirty="0" smtClean="0" spc="-22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57138" y="3465957"/>
            <a:ext cx="1913604" cy="420338"/>
          </a:xfrm>
          <a:prstGeom prst="rect">
            <a:avLst/>
          </a:prstGeom>
        </p:spPr>
        <p:txBody>
          <a:bodyPr bIns="0" lIns="0" rIns="0" rtlCol="0" tIns="727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157206">
              <a:lnSpc>
                <a:spcPct val="101725"/>
              </a:lnSpc>
            </a:pPr>
            <a:r>
              <a:rPr dirty="0" smtClean="0" spc="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g</a:t>
            </a:r>
            <a:r>
              <a:rPr dirty="0" smtClean="0" spc="9" sz="1250">
                <a:latin typeface="Calibri"/>
                <a:cs typeface="Calibri"/>
              </a:rPr>
              <a:t>i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9" sz="1250">
                <a:latin typeface="Calibri"/>
                <a:cs typeface="Calibri"/>
              </a:rPr>
              <a:t>t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d</a:t>
            </a:r>
            <a:r>
              <a:rPr dirty="0" smtClean="0" spc="9" sz="1250">
                <a:latin typeface="Calibri"/>
                <a:cs typeface="Calibri"/>
              </a:rPr>
              <a:t> </a:t>
            </a:r>
            <a:r>
              <a:rPr dirty="0" smtClean="0" spc="9" sz="1250">
                <a:latin typeface="Calibri"/>
                <a:cs typeface="Calibri"/>
              </a:rPr>
              <a:t>N</a:t>
            </a:r>
            <a:r>
              <a:rPr dirty="0" smtClean="0" spc="9" sz="1250">
                <a:latin typeface="Calibri"/>
                <a:cs typeface="Calibri"/>
              </a:rPr>
              <a:t>u</a:t>
            </a:r>
            <a:r>
              <a:rPr dirty="0" smtClean="0" spc="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970742" y="3465957"/>
            <a:ext cx="667289" cy="420338"/>
          </a:xfrm>
          <a:prstGeom prst="rect">
            <a:avLst/>
          </a:prstGeom>
        </p:spPr>
        <p:txBody>
          <a:bodyPr bIns="0" lIns="0" rIns="0" rtlCol="0" tIns="727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165033">
              <a:lnSpc>
                <a:spcPct val="101725"/>
              </a:lnSpc>
            </a:pPr>
            <a:r>
              <a:rPr dirty="0" smtClean="0" spc="-25" sz="1250">
                <a:latin typeface="Calibri"/>
                <a:cs typeface="Calibri"/>
              </a:rPr>
              <a:t>1</a:t>
            </a:r>
            <a:r>
              <a:rPr dirty="0" smtClean="0" spc="-25" sz="1250">
                <a:latin typeface="Calibri"/>
                <a:cs typeface="Calibri"/>
              </a:rPr>
              <a:t>,</a:t>
            </a:r>
            <a:r>
              <a:rPr dirty="0" smtClean="0" spc="-25" sz="1250">
                <a:latin typeface="Calibri"/>
                <a:cs typeface="Calibri"/>
              </a:rPr>
              <a:t>2</a:t>
            </a:r>
            <a:r>
              <a:rPr dirty="0" smtClean="0" spc="-25" sz="1250">
                <a:latin typeface="Calibri"/>
                <a:cs typeface="Calibri"/>
              </a:rPr>
              <a:t>7</a:t>
            </a:r>
            <a:r>
              <a:rPr dirty="0" smtClean="0" spc="-2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15033" y="3886295"/>
            <a:ext cx="1205849" cy="420338"/>
          </a:xfrm>
          <a:prstGeom prst="rect">
            <a:avLst/>
          </a:prstGeom>
        </p:spPr>
        <p:txBody>
          <a:bodyPr bIns="0" lIns="0" rIns="0" rtlCol="0" tIns="1055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256819">
              <a:lnSpc>
                <a:spcPct val="101725"/>
              </a:lnSpc>
            </a:pPr>
            <a:r>
              <a:rPr dirty="0" smtClean="0" spc="11" sz="1250">
                <a:latin typeface="Calibri"/>
                <a:cs typeface="Calibri"/>
              </a:rPr>
              <a:t>N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h</a:t>
            </a:r>
            <a:r>
              <a:rPr dirty="0" smtClean="0" spc="11" sz="1250">
                <a:latin typeface="Calibri"/>
                <a:cs typeface="Calibri"/>
              </a:rPr>
              <a:t>w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20883" y="3886295"/>
            <a:ext cx="834786" cy="420338"/>
          </a:xfrm>
          <a:prstGeom prst="rect">
            <a:avLst/>
          </a:prstGeom>
        </p:spPr>
        <p:txBody>
          <a:bodyPr bIns="0" lIns="0" rIns="0" rtlCol="0" tIns="1055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215473">
              <a:lnSpc>
                <a:spcPct val="101725"/>
              </a:lnSpc>
            </a:pPr>
            <a:r>
              <a:rPr dirty="0" smtClean="0" spc="-25" sz="1250">
                <a:latin typeface="Calibri"/>
                <a:cs typeface="Calibri"/>
              </a:rPr>
              <a:t>1</a:t>
            </a:r>
            <a:r>
              <a:rPr dirty="0" smtClean="0" spc="-25" sz="1250">
                <a:latin typeface="Calibri"/>
                <a:cs typeface="Calibri"/>
              </a:rPr>
              <a:t>0</a:t>
            </a:r>
            <a:r>
              <a:rPr dirty="0" smtClean="0" spc="-25" sz="1250">
                <a:latin typeface="Calibri"/>
                <a:cs typeface="Calibri"/>
              </a:rPr>
              <a:t>,</a:t>
            </a:r>
            <a:r>
              <a:rPr dirty="0" smtClean="0" spc="-25" sz="1250">
                <a:latin typeface="Calibri"/>
                <a:cs typeface="Calibri"/>
              </a:rPr>
              <a:t>4</a:t>
            </a:r>
            <a:r>
              <a:rPr dirty="0" smtClean="0" spc="-25" sz="1250">
                <a:latin typeface="Calibri"/>
                <a:cs typeface="Calibri"/>
              </a:rPr>
              <a:t>1</a:t>
            </a:r>
            <a:r>
              <a:rPr dirty="0" smtClean="0" spc="-25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55670" y="3886295"/>
            <a:ext cx="1934606" cy="420338"/>
          </a:xfrm>
          <a:prstGeom prst="rect">
            <a:avLst/>
          </a:prstGeom>
        </p:spPr>
        <p:txBody>
          <a:bodyPr bIns="0" lIns="0" rIns="0" rtlCol="0" tIns="16510" wrap="square">
            <a:noAutofit/>
          </a:bodyPr>
          <a:lstStyle/>
          <a:p>
            <a:pPr algn="ctr" marL="287487" marR="162358">
              <a:lnSpc>
                <a:spcPct val="101725"/>
              </a:lnSpc>
            </a:pPr>
            <a:r>
              <a:rPr dirty="0" smtClean="0" spc="-5" sz="1250">
                <a:latin typeface="Calibri"/>
                <a:cs typeface="Calibri"/>
              </a:rPr>
              <a:t>H</a:t>
            </a:r>
            <a:r>
              <a:rPr dirty="0" smtClean="0" spc="-5" sz="1250">
                <a:latin typeface="Calibri"/>
                <a:cs typeface="Calibri"/>
              </a:rPr>
              <a:t>e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l</a:t>
            </a:r>
            <a:r>
              <a:rPr dirty="0" smtClean="0" spc="-5" sz="1250">
                <a:latin typeface="Calibri"/>
                <a:cs typeface="Calibri"/>
              </a:rPr>
              <a:t>t</a:t>
            </a:r>
            <a:r>
              <a:rPr dirty="0" smtClean="0" spc="-5" sz="1250">
                <a:latin typeface="Calibri"/>
                <a:cs typeface="Calibri"/>
              </a:rPr>
              <a:t>h</a:t>
            </a:r>
            <a:r>
              <a:rPr dirty="0" smtClean="0" spc="-5" sz="1250">
                <a:latin typeface="Calibri"/>
                <a:cs typeface="Calibri"/>
              </a:rPr>
              <a:t> </a:t>
            </a:r>
            <a:r>
              <a:rPr dirty="0" smtClean="0" spc="-5" sz="1250">
                <a:latin typeface="Calibri"/>
                <a:cs typeface="Calibri"/>
              </a:rPr>
              <a:t>C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r</a:t>
            </a:r>
            <a:r>
              <a:rPr dirty="0" smtClean="0" spc="-5" sz="1250">
                <a:latin typeface="Calibri"/>
                <a:cs typeface="Calibri"/>
              </a:rPr>
              <a:t>e</a:t>
            </a:r>
            <a:r>
              <a:rPr dirty="0" smtClean="0" spc="-5" sz="1250">
                <a:latin typeface="Calibri"/>
                <a:cs typeface="Calibri"/>
              </a:rPr>
              <a:t> 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n</a:t>
            </a:r>
            <a:r>
              <a:rPr dirty="0" smtClean="0" spc="-5" sz="1250">
                <a:latin typeface="Calibri"/>
                <a:cs typeface="Calibri"/>
              </a:rPr>
              <a:t>d</a:t>
            </a:r>
            <a:r>
              <a:rPr dirty="0" smtClean="0" spc="-5" sz="1250">
                <a:latin typeface="Calibri"/>
                <a:cs typeface="Calibri"/>
              </a:rPr>
              <a:t> </a:t>
            </a:r>
            <a:r>
              <a:rPr dirty="0" smtClean="0" spc="-5" sz="1250">
                <a:latin typeface="Calibri"/>
                <a:cs typeface="Calibri"/>
              </a:rPr>
              <a:t>S</a:t>
            </a:r>
            <a:r>
              <a:rPr dirty="0" smtClean="0" spc="-5" sz="1250">
                <a:latin typeface="Calibri"/>
                <a:cs typeface="Calibri"/>
              </a:rPr>
              <a:t>o</a:t>
            </a:r>
            <a:r>
              <a:rPr dirty="0" smtClean="0" spc="-5" sz="1250">
                <a:latin typeface="Calibri"/>
                <a:cs typeface="Calibri"/>
              </a:rPr>
              <a:t>c</a:t>
            </a:r>
            <a:r>
              <a:rPr dirty="0" smtClean="0" spc="-5" sz="1250">
                <a:latin typeface="Calibri"/>
                <a:cs typeface="Calibri"/>
              </a:rPr>
              <a:t>i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l</a:t>
            </a:r>
            <a:endParaRPr sz="1250">
              <a:latin typeface="Calibri"/>
              <a:cs typeface="Calibri"/>
            </a:endParaRPr>
          </a:p>
          <a:p>
            <a:pPr algn="ctr" marL="668168" marR="541196">
              <a:lnSpc>
                <a:spcPts val="1525"/>
              </a:lnSpc>
              <a:spcBef>
                <a:spcPts val="206"/>
              </a:spcBef>
            </a:pPr>
            <a:r>
              <a:rPr dirty="0" smtClean="0" spc="1" sz="1250">
                <a:latin typeface="Calibri"/>
                <a:cs typeface="Calibri"/>
              </a:rPr>
              <a:t>A</a:t>
            </a:r>
            <a:r>
              <a:rPr dirty="0" smtClean="0" spc="1" sz="1250">
                <a:latin typeface="Calibri"/>
                <a:cs typeface="Calibri"/>
              </a:rPr>
              <a:t>s</a:t>
            </a:r>
            <a:r>
              <a:rPr dirty="0" smtClean="0" spc="1" sz="1250">
                <a:latin typeface="Calibri"/>
                <a:cs typeface="Calibri"/>
              </a:rPr>
              <a:t>s</a:t>
            </a:r>
            <a:r>
              <a:rPr dirty="0" smtClean="0" spc="1" sz="1250">
                <a:latin typeface="Calibri"/>
                <a:cs typeface="Calibri"/>
              </a:rPr>
              <a:t>i</a:t>
            </a:r>
            <a:r>
              <a:rPr dirty="0" smtClean="0" spc="1" sz="1250">
                <a:latin typeface="Calibri"/>
                <a:cs typeface="Calibri"/>
              </a:rPr>
              <a:t>s</a:t>
            </a:r>
            <a:r>
              <a:rPr dirty="0" smtClean="0" spc="1" sz="1250">
                <a:latin typeface="Calibri"/>
                <a:cs typeface="Calibri"/>
              </a:rPr>
              <a:t>t</a:t>
            </a:r>
            <a:r>
              <a:rPr dirty="0" smtClean="0" spc="1" sz="1250">
                <a:latin typeface="Calibri"/>
                <a:cs typeface="Calibri"/>
              </a:rPr>
              <a:t>a</a:t>
            </a:r>
            <a:r>
              <a:rPr dirty="0" smtClean="0" spc="1" sz="1250">
                <a:latin typeface="Calibri"/>
                <a:cs typeface="Calibri"/>
              </a:rPr>
              <a:t>n</a:t>
            </a:r>
            <a:r>
              <a:rPr dirty="0" smtClean="0" spc="1" sz="1250">
                <a:latin typeface="Calibri"/>
                <a:cs typeface="Calibri"/>
              </a:rPr>
              <a:t>c</a:t>
            </a:r>
            <a:r>
              <a:rPr dirty="0" smtClean="0" spc="1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90276" y="3886295"/>
            <a:ext cx="666861" cy="420338"/>
          </a:xfrm>
          <a:prstGeom prst="rect">
            <a:avLst/>
          </a:prstGeom>
        </p:spPr>
        <p:txBody>
          <a:bodyPr bIns="0" lIns="0" rIns="0" rtlCol="0" tIns="1055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163133">
              <a:lnSpc>
                <a:spcPct val="101725"/>
              </a:lnSpc>
            </a:pPr>
            <a:r>
              <a:rPr dirty="0" smtClean="0" spc="-22" sz="1250">
                <a:latin typeface="Calibri"/>
                <a:cs typeface="Calibri"/>
              </a:rPr>
              <a:t>2</a:t>
            </a:r>
            <a:r>
              <a:rPr dirty="0" smtClean="0" spc="-22" sz="1250">
                <a:latin typeface="Calibri"/>
                <a:cs typeface="Calibri"/>
              </a:rPr>
              <a:t>,</a:t>
            </a:r>
            <a:r>
              <a:rPr dirty="0" smtClean="0" spc="-22" sz="1250">
                <a:latin typeface="Calibri"/>
                <a:cs typeface="Calibri"/>
              </a:rPr>
              <a:t>5</a:t>
            </a:r>
            <a:r>
              <a:rPr dirty="0" smtClean="0" spc="-22" sz="1250">
                <a:latin typeface="Calibri"/>
                <a:cs typeface="Calibri"/>
              </a:rPr>
              <a:t>7</a:t>
            </a:r>
            <a:r>
              <a:rPr dirty="0" smtClean="0" spc="-22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57138" y="3886295"/>
            <a:ext cx="1913604" cy="420338"/>
          </a:xfrm>
          <a:prstGeom prst="rect">
            <a:avLst/>
          </a:prstGeom>
        </p:spPr>
        <p:txBody>
          <a:bodyPr bIns="0" lIns="0" rIns="0" rtlCol="0" tIns="1055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157206">
              <a:lnSpc>
                <a:spcPct val="101725"/>
              </a:lnSpc>
            </a:pPr>
            <a:r>
              <a:rPr dirty="0" smtClean="0" spc="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g</a:t>
            </a:r>
            <a:r>
              <a:rPr dirty="0" smtClean="0" spc="9" sz="1250">
                <a:latin typeface="Calibri"/>
                <a:cs typeface="Calibri"/>
              </a:rPr>
              <a:t>i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9" sz="1250">
                <a:latin typeface="Calibri"/>
                <a:cs typeface="Calibri"/>
              </a:rPr>
              <a:t>t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d</a:t>
            </a:r>
            <a:r>
              <a:rPr dirty="0" smtClean="0" spc="9" sz="1250">
                <a:latin typeface="Calibri"/>
                <a:cs typeface="Calibri"/>
              </a:rPr>
              <a:t> </a:t>
            </a:r>
            <a:r>
              <a:rPr dirty="0" smtClean="0" spc="9" sz="1250">
                <a:latin typeface="Calibri"/>
                <a:cs typeface="Calibri"/>
              </a:rPr>
              <a:t>N</a:t>
            </a:r>
            <a:r>
              <a:rPr dirty="0" smtClean="0" spc="9" sz="1250">
                <a:latin typeface="Calibri"/>
                <a:cs typeface="Calibri"/>
              </a:rPr>
              <a:t>u</a:t>
            </a:r>
            <a:r>
              <a:rPr dirty="0" smtClean="0" spc="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970742" y="3886295"/>
            <a:ext cx="667289" cy="420338"/>
          </a:xfrm>
          <a:prstGeom prst="rect">
            <a:avLst/>
          </a:prstGeom>
        </p:spPr>
        <p:txBody>
          <a:bodyPr bIns="0" lIns="0" rIns="0" rtlCol="0" tIns="1055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226406">
              <a:lnSpc>
                <a:spcPct val="101725"/>
              </a:lnSpc>
            </a:pPr>
            <a:r>
              <a:rPr dirty="0" smtClean="0" spc="-33" sz="1250">
                <a:latin typeface="Calibri"/>
                <a:cs typeface="Calibri"/>
              </a:rPr>
              <a:t>6</a:t>
            </a:r>
            <a:r>
              <a:rPr dirty="0" smtClean="0" spc="-33" sz="1250">
                <a:latin typeface="Calibri"/>
                <a:cs typeface="Calibri"/>
              </a:rPr>
              <a:t>4</a:t>
            </a:r>
            <a:r>
              <a:rPr dirty="0" smtClean="0" spc="-33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15033" y="4306633"/>
            <a:ext cx="1205849" cy="420242"/>
          </a:xfrm>
          <a:prstGeom prst="rect">
            <a:avLst/>
          </a:prstGeom>
        </p:spPr>
        <p:txBody>
          <a:bodyPr bIns="0" lIns="0" rIns="0" rtlCol="0" tIns="1305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162307">
              <a:lnSpc>
                <a:spcPct val="101725"/>
              </a:lnSpc>
            </a:pPr>
            <a:r>
              <a:rPr dirty="0" smtClean="0" spc="0" sz="1250">
                <a:latin typeface="Calibri"/>
                <a:cs typeface="Calibri"/>
              </a:rPr>
              <a:t>S</a:t>
            </a:r>
            <a:r>
              <a:rPr dirty="0" smtClean="0" spc="0" sz="1250">
                <a:latin typeface="Calibri"/>
                <a:cs typeface="Calibri"/>
              </a:rPr>
              <a:t>o</a:t>
            </a:r>
            <a:r>
              <a:rPr dirty="0" smtClean="0" spc="0" sz="1250">
                <a:latin typeface="Calibri"/>
                <a:cs typeface="Calibri"/>
              </a:rPr>
              <a:t>u</a:t>
            </a:r>
            <a:r>
              <a:rPr dirty="0" smtClean="0" spc="0" sz="1250">
                <a:latin typeface="Calibri"/>
                <a:cs typeface="Calibri"/>
              </a:rPr>
              <a:t>t</a:t>
            </a:r>
            <a:r>
              <a:rPr dirty="0" smtClean="0" spc="0" sz="1250">
                <a:latin typeface="Calibri"/>
                <a:cs typeface="Calibri"/>
              </a:rPr>
              <a:t>h</a:t>
            </a:r>
            <a:r>
              <a:rPr dirty="0" smtClean="0" spc="0" sz="1250">
                <a:latin typeface="Calibri"/>
                <a:cs typeface="Calibri"/>
              </a:rPr>
              <a:t> </a:t>
            </a:r>
            <a:r>
              <a:rPr dirty="0" smtClean="0" spc="0" sz="1250">
                <a:latin typeface="Calibri"/>
                <a:cs typeface="Calibri"/>
              </a:rPr>
              <a:t>C</a:t>
            </a:r>
            <a:r>
              <a:rPr dirty="0" smtClean="0" spc="0" sz="1250">
                <a:latin typeface="Calibri"/>
                <a:cs typeface="Calibri"/>
              </a:rPr>
              <a:t>e</a:t>
            </a:r>
            <a:r>
              <a:rPr dirty="0" smtClean="0" spc="0" sz="1250">
                <a:latin typeface="Calibri"/>
                <a:cs typeface="Calibri"/>
              </a:rPr>
              <a:t>n</a:t>
            </a:r>
            <a:r>
              <a:rPr dirty="0" smtClean="0" spc="0" sz="1250">
                <a:latin typeface="Calibri"/>
                <a:cs typeface="Calibri"/>
              </a:rPr>
              <a:t>t</a:t>
            </a:r>
            <a:r>
              <a:rPr dirty="0" smtClean="0" spc="0" sz="1250">
                <a:latin typeface="Calibri"/>
                <a:cs typeface="Calibri"/>
              </a:rPr>
              <a:t>r</a:t>
            </a:r>
            <a:r>
              <a:rPr dirty="0" smtClean="0" spc="0" sz="1250">
                <a:latin typeface="Calibri"/>
                <a:cs typeface="Calibri"/>
              </a:rPr>
              <a:t>a</a:t>
            </a:r>
            <a:r>
              <a:rPr dirty="0" smtClean="0" spc="0" sz="1250">
                <a:latin typeface="Calibri"/>
                <a:cs typeface="Calibri"/>
              </a:rPr>
              <a:t>l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20883" y="4306633"/>
            <a:ext cx="834786" cy="420242"/>
          </a:xfrm>
          <a:prstGeom prst="rect">
            <a:avLst/>
          </a:prstGeom>
        </p:spPr>
        <p:txBody>
          <a:bodyPr bIns="0" lIns="0" rIns="0" rtlCol="0" tIns="1305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215381">
              <a:lnSpc>
                <a:spcPct val="101725"/>
              </a:lnSpc>
            </a:pPr>
            <a:r>
              <a:rPr dirty="0" smtClean="0" spc="-26" sz="1250">
                <a:latin typeface="Calibri"/>
                <a:cs typeface="Calibri"/>
              </a:rPr>
              <a:t>1</a:t>
            </a:r>
            <a:r>
              <a:rPr dirty="0" smtClean="0" spc="-26" sz="1250">
                <a:latin typeface="Calibri"/>
                <a:cs typeface="Calibri"/>
              </a:rPr>
              <a:t>4</a:t>
            </a:r>
            <a:r>
              <a:rPr dirty="0" smtClean="0" spc="-26" sz="1250">
                <a:latin typeface="Calibri"/>
                <a:cs typeface="Calibri"/>
              </a:rPr>
              <a:t>,</a:t>
            </a:r>
            <a:r>
              <a:rPr dirty="0" smtClean="0" spc="-26" sz="1250">
                <a:latin typeface="Calibri"/>
                <a:cs typeface="Calibri"/>
              </a:rPr>
              <a:t>4</a:t>
            </a:r>
            <a:r>
              <a:rPr dirty="0" smtClean="0" spc="-26" sz="1250">
                <a:latin typeface="Calibri"/>
                <a:cs typeface="Calibri"/>
              </a:rPr>
              <a:t>3</a:t>
            </a:r>
            <a:r>
              <a:rPr dirty="0" smtClean="0" spc="-26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55670" y="4306633"/>
            <a:ext cx="1934606" cy="420242"/>
          </a:xfrm>
          <a:prstGeom prst="rect">
            <a:avLst/>
          </a:prstGeom>
        </p:spPr>
        <p:txBody>
          <a:bodyPr bIns="0" lIns="0" rIns="0" rtlCol="0" tIns="16510" wrap="square">
            <a:noAutofit/>
          </a:bodyPr>
          <a:lstStyle/>
          <a:p>
            <a:pPr algn="ctr" marL="287487" marR="162358">
              <a:lnSpc>
                <a:spcPct val="101725"/>
              </a:lnSpc>
            </a:pPr>
            <a:r>
              <a:rPr dirty="0" smtClean="0" spc="-5" sz="1250">
                <a:latin typeface="Calibri"/>
                <a:cs typeface="Calibri"/>
              </a:rPr>
              <a:t>H</a:t>
            </a:r>
            <a:r>
              <a:rPr dirty="0" smtClean="0" spc="-5" sz="1250">
                <a:latin typeface="Calibri"/>
                <a:cs typeface="Calibri"/>
              </a:rPr>
              <a:t>e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l</a:t>
            </a:r>
            <a:r>
              <a:rPr dirty="0" smtClean="0" spc="-5" sz="1250">
                <a:latin typeface="Calibri"/>
                <a:cs typeface="Calibri"/>
              </a:rPr>
              <a:t>t</a:t>
            </a:r>
            <a:r>
              <a:rPr dirty="0" smtClean="0" spc="-5" sz="1250">
                <a:latin typeface="Calibri"/>
                <a:cs typeface="Calibri"/>
              </a:rPr>
              <a:t>h</a:t>
            </a:r>
            <a:r>
              <a:rPr dirty="0" smtClean="0" spc="-5" sz="1250">
                <a:latin typeface="Calibri"/>
                <a:cs typeface="Calibri"/>
              </a:rPr>
              <a:t> </a:t>
            </a:r>
            <a:r>
              <a:rPr dirty="0" smtClean="0" spc="-5" sz="1250">
                <a:latin typeface="Calibri"/>
                <a:cs typeface="Calibri"/>
              </a:rPr>
              <a:t>C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r</a:t>
            </a:r>
            <a:r>
              <a:rPr dirty="0" smtClean="0" spc="-5" sz="1250">
                <a:latin typeface="Calibri"/>
                <a:cs typeface="Calibri"/>
              </a:rPr>
              <a:t>e</a:t>
            </a:r>
            <a:r>
              <a:rPr dirty="0" smtClean="0" spc="-5" sz="1250">
                <a:latin typeface="Calibri"/>
                <a:cs typeface="Calibri"/>
              </a:rPr>
              <a:t> 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n</a:t>
            </a:r>
            <a:r>
              <a:rPr dirty="0" smtClean="0" spc="-5" sz="1250">
                <a:latin typeface="Calibri"/>
                <a:cs typeface="Calibri"/>
              </a:rPr>
              <a:t>d</a:t>
            </a:r>
            <a:r>
              <a:rPr dirty="0" smtClean="0" spc="-5" sz="1250">
                <a:latin typeface="Calibri"/>
                <a:cs typeface="Calibri"/>
              </a:rPr>
              <a:t> </a:t>
            </a:r>
            <a:r>
              <a:rPr dirty="0" smtClean="0" spc="-5" sz="1250">
                <a:latin typeface="Calibri"/>
                <a:cs typeface="Calibri"/>
              </a:rPr>
              <a:t>S</a:t>
            </a:r>
            <a:r>
              <a:rPr dirty="0" smtClean="0" spc="-5" sz="1250">
                <a:latin typeface="Calibri"/>
                <a:cs typeface="Calibri"/>
              </a:rPr>
              <a:t>o</a:t>
            </a:r>
            <a:r>
              <a:rPr dirty="0" smtClean="0" spc="-5" sz="1250">
                <a:latin typeface="Calibri"/>
                <a:cs typeface="Calibri"/>
              </a:rPr>
              <a:t>c</a:t>
            </a:r>
            <a:r>
              <a:rPr dirty="0" smtClean="0" spc="-5" sz="1250">
                <a:latin typeface="Calibri"/>
                <a:cs typeface="Calibri"/>
              </a:rPr>
              <a:t>i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l</a:t>
            </a:r>
            <a:endParaRPr sz="1250">
              <a:latin typeface="Calibri"/>
              <a:cs typeface="Calibri"/>
            </a:endParaRPr>
          </a:p>
          <a:p>
            <a:pPr algn="ctr" marL="668168" marR="541196">
              <a:lnSpc>
                <a:spcPts val="1520"/>
              </a:lnSpc>
              <a:spcBef>
                <a:spcPts val="206"/>
              </a:spcBef>
            </a:pPr>
            <a:r>
              <a:rPr dirty="0" smtClean="0" spc="1" sz="1250">
                <a:latin typeface="Calibri"/>
                <a:cs typeface="Calibri"/>
              </a:rPr>
              <a:t>A</a:t>
            </a:r>
            <a:r>
              <a:rPr dirty="0" smtClean="0" spc="1" sz="1250">
                <a:latin typeface="Calibri"/>
                <a:cs typeface="Calibri"/>
              </a:rPr>
              <a:t>s</a:t>
            </a:r>
            <a:r>
              <a:rPr dirty="0" smtClean="0" spc="1" sz="1250">
                <a:latin typeface="Calibri"/>
                <a:cs typeface="Calibri"/>
              </a:rPr>
              <a:t>s</a:t>
            </a:r>
            <a:r>
              <a:rPr dirty="0" smtClean="0" spc="1" sz="1250">
                <a:latin typeface="Calibri"/>
                <a:cs typeface="Calibri"/>
              </a:rPr>
              <a:t>i</a:t>
            </a:r>
            <a:r>
              <a:rPr dirty="0" smtClean="0" spc="1" sz="1250">
                <a:latin typeface="Calibri"/>
                <a:cs typeface="Calibri"/>
              </a:rPr>
              <a:t>s</a:t>
            </a:r>
            <a:r>
              <a:rPr dirty="0" smtClean="0" spc="1" sz="1250">
                <a:latin typeface="Calibri"/>
                <a:cs typeface="Calibri"/>
              </a:rPr>
              <a:t>t</a:t>
            </a:r>
            <a:r>
              <a:rPr dirty="0" smtClean="0" spc="1" sz="1250">
                <a:latin typeface="Calibri"/>
                <a:cs typeface="Calibri"/>
              </a:rPr>
              <a:t>a</a:t>
            </a:r>
            <a:r>
              <a:rPr dirty="0" smtClean="0" spc="1" sz="1250">
                <a:latin typeface="Calibri"/>
                <a:cs typeface="Calibri"/>
              </a:rPr>
              <a:t>n</a:t>
            </a:r>
            <a:r>
              <a:rPr dirty="0" smtClean="0" spc="1" sz="1250">
                <a:latin typeface="Calibri"/>
                <a:cs typeface="Calibri"/>
              </a:rPr>
              <a:t>c</a:t>
            </a:r>
            <a:r>
              <a:rPr dirty="0" smtClean="0" spc="1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90276" y="4306633"/>
            <a:ext cx="666861" cy="420242"/>
          </a:xfrm>
          <a:prstGeom prst="rect">
            <a:avLst/>
          </a:prstGeom>
        </p:spPr>
        <p:txBody>
          <a:bodyPr bIns="0" lIns="0" rIns="0" rtlCol="0" tIns="1305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163133">
              <a:lnSpc>
                <a:spcPct val="101725"/>
              </a:lnSpc>
            </a:pPr>
            <a:r>
              <a:rPr dirty="0" smtClean="0" spc="-22" sz="1250">
                <a:latin typeface="Calibri"/>
                <a:cs typeface="Calibri"/>
              </a:rPr>
              <a:t>3</a:t>
            </a:r>
            <a:r>
              <a:rPr dirty="0" smtClean="0" spc="-22" sz="1250">
                <a:latin typeface="Calibri"/>
                <a:cs typeface="Calibri"/>
              </a:rPr>
              <a:t>,</a:t>
            </a:r>
            <a:r>
              <a:rPr dirty="0" smtClean="0" spc="-22" sz="1250">
                <a:latin typeface="Calibri"/>
                <a:cs typeface="Calibri"/>
              </a:rPr>
              <a:t>7</a:t>
            </a:r>
            <a:r>
              <a:rPr dirty="0" smtClean="0" spc="-22" sz="1250">
                <a:latin typeface="Calibri"/>
                <a:cs typeface="Calibri"/>
              </a:rPr>
              <a:t>0</a:t>
            </a:r>
            <a:r>
              <a:rPr dirty="0" smtClean="0" spc="-22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57138" y="4306633"/>
            <a:ext cx="1913604" cy="420242"/>
          </a:xfrm>
          <a:prstGeom prst="rect">
            <a:avLst/>
          </a:prstGeom>
        </p:spPr>
        <p:txBody>
          <a:bodyPr bIns="0" lIns="0" rIns="0" rtlCol="0" tIns="1305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157206">
              <a:lnSpc>
                <a:spcPct val="101725"/>
              </a:lnSpc>
            </a:pPr>
            <a:r>
              <a:rPr dirty="0" smtClean="0" spc="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g</a:t>
            </a:r>
            <a:r>
              <a:rPr dirty="0" smtClean="0" spc="9" sz="1250">
                <a:latin typeface="Calibri"/>
                <a:cs typeface="Calibri"/>
              </a:rPr>
              <a:t>i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9" sz="1250">
                <a:latin typeface="Calibri"/>
                <a:cs typeface="Calibri"/>
              </a:rPr>
              <a:t>t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d</a:t>
            </a:r>
            <a:r>
              <a:rPr dirty="0" smtClean="0" spc="9" sz="1250">
                <a:latin typeface="Calibri"/>
                <a:cs typeface="Calibri"/>
              </a:rPr>
              <a:t> </a:t>
            </a:r>
            <a:r>
              <a:rPr dirty="0" smtClean="0" spc="9" sz="1250">
                <a:latin typeface="Calibri"/>
                <a:cs typeface="Calibri"/>
              </a:rPr>
              <a:t>N</a:t>
            </a:r>
            <a:r>
              <a:rPr dirty="0" smtClean="0" spc="9" sz="1250">
                <a:latin typeface="Calibri"/>
                <a:cs typeface="Calibri"/>
              </a:rPr>
              <a:t>u</a:t>
            </a:r>
            <a:r>
              <a:rPr dirty="0" smtClean="0" spc="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970742" y="4306633"/>
            <a:ext cx="667289" cy="420242"/>
          </a:xfrm>
          <a:prstGeom prst="rect">
            <a:avLst/>
          </a:prstGeom>
        </p:spPr>
        <p:txBody>
          <a:bodyPr bIns="0" lIns="0" rIns="0" rtlCol="0" tIns="1305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165033">
              <a:lnSpc>
                <a:spcPct val="101725"/>
              </a:lnSpc>
            </a:pPr>
            <a:r>
              <a:rPr dirty="0" smtClean="0" spc="-25" sz="1250">
                <a:latin typeface="Calibri"/>
                <a:cs typeface="Calibri"/>
              </a:rPr>
              <a:t>1</a:t>
            </a:r>
            <a:r>
              <a:rPr dirty="0" smtClean="0" spc="-25" sz="1250">
                <a:latin typeface="Calibri"/>
                <a:cs typeface="Calibri"/>
              </a:rPr>
              <a:t>,</a:t>
            </a:r>
            <a:r>
              <a:rPr dirty="0" smtClean="0" spc="-25" sz="1250">
                <a:latin typeface="Calibri"/>
                <a:cs typeface="Calibri"/>
              </a:rPr>
              <a:t>1</a:t>
            </a:r>
            <a:r>
              <a:rPr dirty="0" smtClean="0" spc="-25" sz="1250">
                <a:latin typeface="Calibri"/>
                <a:cs typeface="Calibri"/>
              </a:rPr>
              <a:t>4</a:t>
            </a:r>
            <a:r>
              <a:rPr dirty="0" smtClean="0" spc="-25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15033" y="4726876"/>
            <a:ext cx="1205849" cy="430339"/>
          </a:xfrm>
          <a:prstGeom prst="rect">
            <a:avLst/>
          </a:prstGeom>
        </p:spPr>
        <p:txBody>
          <a:bodyPr bIns="0" lIns="0" rIns="0" rtlCol="0" tIns="180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256819">
              <a:lnSpc>
                <a:spcPct val="101725"/>
              </a:lnSpc>
            </a:pP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u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h</a:t>
            </a:r>
            <a:r>
              <a:rPr dirty="0" smtClean="0" spc="12" sz="1250">
                <a:latin typeface="Calibri"/>
                <a:cs typeface="Calibri"/>
              </a:rPr>
              <a:t>w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20883" y="4726876"/>
            <a:ext cx="834786" cy="430339"/>
          </a:xfrm>
          <a:prstGeom prst="rect">
            <a:avLst/>
          </a:prstGeom>
        </p:spPr>
        <p:txBody>
          <a:bodyPr bIns="0" lIns="0" rIns="0" rtlCol="0" tIns="180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215473">
              <a:lnSpc>
                <a:spcPct val="101725"/>
              </a:lnSpc>
            </a:pPr>
            <a:r>
              <a:rPr dirty="0" smtClean="0" spc="-25" sz="1250">
                <a:latin typeface="Calibri"/>
                <a:cs typeface="Calibri"/>
              </a:rPr>
              <a:t>1</a:t>
            </a:r>
            <a:r>
              <a:rPr dirty="0" smtClean="0" spc="-25" sz="1250">
                <a:latin typeface="Calibri"/>
                <a:cs typeface="Calibri"/>
              </a:rPr>
              <a:t>7</a:t>
            </a:r>
            <a:r>
              <a:rPr dirty="0" smtClean="0" spc="-25" sz="1250">
                <a:latin typeface="Calibri"/>
                <a:cs typeface="Calibri"/>
              </a:rPr>
              <a:t>,</a:t>
            </a:r>
            <a:r>
              <a:rPr dirty="0" smtClean="0" spc="-25" sz="1250">
                <a:latin typeface="Calibri"/>
                <a:cs typeface="Calibri"/>
              </a:rPr>
              <a:t>3</a:t>
            </a:r>
            <a:r>
              <a:rPr dirty="0" smtClean="0" spc="-25" sz="1250">
                <a:latin typeface="Calibri"/>
                <a:cs typeface="Calibri"/>
              </a:rPr>
              <a:t>6</a:t>
            </a:r>
            <a:r>
              <a:rPr dirty="0" smtClean="0" spc="-25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55670" y="4726876"/>
            <a:ext cx="1934606" cy="430339"/>
          </a:xfrm>
          <a:prstGeom prst="rect">
            <a:avLst/>
          </a:prstGeom>
        </p:spPr>
        <p:txBody>
          <a:bodyPr bIns="0" lIns="0" rIns="0" rtlCol="0" tIns="15240" wrap="square">
            <a:noAutofit/>
          </a:bodyPr>
          <a:lstStyle/>
          <a:p>
            <a:pPr algn="ctr" marL="287487" marR="162358">
              <a:lnSpc>
                <a:spcPct val="101725"/>
              </a:lnSpc>
            </a:pPr>
            <a:r>
              <a:rPr dirty="0" smtClean="0" spc="-5" sz="1250">
                <a:latin typeface="Calibri"/>
                <a:cs typeface="Calibri"/>
              </a:rPr>
              <a:t>H</a:t>
            </a:r>
            <a:r>
              <a:rPr dirty="0" smtClean="0" spc="-5" sz="1250">
                <a:latin typeface="Calibri"/>
                <a:cs typeface="Calibri"/>
              </a:rPr>
              <a:t>e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l</a:t>
            </a:r>
            <a:r>
              <a:rPr dirty="0" smtClean="0" spc="-5" sz="1250">
                <a:latin typeface="Calibri"/>
                <a:cs typeface="Calibri"/>
              </a:rPr>
              <a:t>t</a:t>
            </a:r>
            <a:r>
              <a:rPr dirty="0" smtClean="0" spc="-5" sz="1250">
                <a:latin typeface="Calibri"/>
                <a:cs typeface="Calibri"/>
              </a:rPr>
              <a:t>h</a:t>
            </a:r>
            <a:r>
              <a:rPr dirty="0" smtClean="0" spc="-5" sz="1250">
                <a:latin typeface="Calibri"/>
                <a:cs typeface="Calibri"/>
              </a:rPr>
              <a:t> </a:t>
            </a:r>
            <a:r>
              <a:rPr dirty="0" smtClean="0" spc="-5" sz="1250">
                <a:latin typeface="Calibri"/>
                <a:cs typeface="Calibri"/>
              </a:rPr>
              <a:t>C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r</a:t>
            </a:r>
            <a:r>
              <a:rPr dirty="0" smtClean="0" spc="-5" sz="1250">
                <a:latin typeface="Calibri"/>
                <a:cs typeface="Calibri"/>
              </a:rPr>
              <a:t>e</a:t>
            </a:r>
            <a:r>
              <a:rPr dirty="0" smtClean="0" spc="-5" sz="1250">
                <a:latin typeface="Calibri"/>
                <a:cs typeface="Calibri"/>
              </a:rPr>
              <a:t> 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n</a:t>
            </a:r>
            <a:r>
              <a:rPr dirty="0" smtClean="0" spc="-5" sz="1250">
                <a:latin typeface="Calibri"/>
                <a:cs typeface="Calibri"/>
              </a:rPr>
              <a:t>d</a:t>
            </a:r>
            <a:r>
              <a:rPr dirty="0" smtClean="0" spc="-5" sz="1250">
                <a:latin typeface="Calibri"/>
                <a:cs typeface="Calibri"/>
              </a:rPr>
              <a:t> </a:t>
            </a:r>
            <a:r>
              <a:rPr dirty="0" smtClean="0" spc="-5" sz="1250">
                <a:latin typeface="Calibri"/>
                <a:cs typeface="Calibri"/>
              </a:rPr>
              <a:t>S</a:t>
            </a:r>
            <a:r>
              <a:rPr dirty="0" smtClean="0" spc="-5" sz="1250">
                <a:latin typeface="Calibri"/>
                <a:cs typeface="Calibri"/>
              </a:rPr>
              <a:t>o</a:t>
            </a:r>
            <a:r>
              <a:rPr dirty="0" smtClean="0" spc="-5" sz="1250">
                <a:latin typeface="Calibri"/>
                <a:cs typeface="Calibri"/>
              </a:rPr>
              <a:t>c</a:t>
            </a:r>
            <a:r>
              <a:rPr dirty="0" smtClean="0" spc="-5" sz="1250">
                <a:latin typeface="Calibri"/>
                <a:cs typeface="Calibri"/>
              </a:rPr>
              <a:t>i</a:t>
            </a:r>
            <a:r>
              <a:rPr dirty="0" smtClean="0" spc="-5" sz="1250">
                <a:latin typeface="Calibri"/>
                <a:cs typeface="Calibri"/>
              </a:rPr>
              <a:t>a</a:t>
            </a:r>
            <a:r>
              <a:rPr dirty="0" smtClean="0" spc="-5" sz="1250">
                <a:latin typeface="Calibri"/>
                <a:cs typeface="Calibri"/>
              </a:rPr>
              <a:t>l</a:t>
            </a:r>
            <a:endParaRPr sz="1250">
              <a:latin typeface="Calibri"/>
              <a:cs typeface="Calibri"/>
            </a:endParaRPr>
          </a:p>
          <a:p>
            <a:pPr algn="ctr" marL="668168" marR="541196">
              <a:lnSpc>
                <a:spcPct val="101725"/>
              </a:lnSpc>
              <a:spcBef>
                <a:spcPts val="130"/>
              </a:spcBef>
            </a:pPr>
            <a:r>
              <a:rPr dirty="0" smtClean="0" spc="1" sz="1250">
                <a:latin typeface="Calibri"/>
                <a:cs typeface="Calibri"/>
              </a:rPr>
              <a:t>A</a:t>
            </a:r>
            <a:r>
              <a:rPr dirty="0" smtClean="0" spc="1" sz="1250">
                <a:latin typeface="Calibri"/>
                <a:cs typeface="Calibri"/>
              </a:rPr>
              <a:t>s</a:t>
            </a:r>
            <a:r>
              <a:rPr dirty="0" smtClean="0" spc="1" sz="1250">
                <a:latin typeface="Calibri"/>
                <a:cs typeface="Calibri"/>
              </a:rPr>
              <a:t>s</a:t>
            </a:r>
            <a:r>
              <a:rPr dirty="0" smtClean="0" spc="1" sz="1250">
                <a:latin typeface="Calibri"/>
                <a:cs typeface="Calibri"/>
              </a:rPr>
              <a:t>i</a:t>
            </a:r>
            <a:r>
              <a:rPr dirty="0" smtClean="0" spc="1" sz="1250">
                <a:latin typeface="Calibri"/>
                <a:cs typeface="Calibri"/>
              </a:rPr>
              <a:t>s</a:t>
            </a:r>
            <a:r>
              <a:rPr dirty="0" smtClean="0" spc="1" sz="1250">
                <a:latin typeface="Calibri"/>
                <a:cs typeface="Calibri"/>
              </a:rPr>
              <a:t>t</a:t>
            </a:r>
            <a:r>
              <a:rPr dirty="0" smtClean="0" spc="1" sz="1250">
                <a:latin typeface="Calibri"/>
                <a:cs typeface="Calibri"/>
              </a:rPr>
              <a:t>a</a:t>
            </a:r>
            <a:r>
              <a:rPr dirty="0" smtClean="0" spc="1" sz="1250">
                <a:latin typeface="Calibri"/>
                <a:cs typeface="Calibri"/>
              </a:rPr>
              <a:t>n</a:t>
            </a:r>
            <a:r>
              <a:rPr dirty="0" smtClean="0" spc="1" sz="1250">
                <a:latin typeface="Calibri"/>
                <a:cs typeface="Calibri"/>
              </a:rPr>
              <a:t>c</a:t>
            </a:r>
            <a:r>
              <a:rPr dirty="0" smtClean="0" spc="1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90276" y="4726876"/>
            <a:ext cx="666861" cy="430339"/>
          </a:xfrm>
          <a:prstGeom prst="rect">
            <a:avLst/>
          </a:prstGeom>
        </p:spPr>
        <p:txBody>
          <a:bodyPr bIns="0" lIns="0" rIns="0" rtlCol="0" tIns="180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163133">
              <a:lnSpc>
                <a:spcPct val="101725"/>
              </a:lnSpc>
            </a:pPr>
            <a:r>
              <a:rPr dirty="0" smtClean="0" spc="-22" sz="1250">
                <a:latin typeface="Calibri"/>
                <a:cs typeface="Calibri"/>
              </a:rPr>
              <a:t>2</a:t>
            </a:r>
            <a:r>
              <a:rPr dirty="0" smtClean="0" spc="-22" sz="1250">
                <a:latin typeface="Calibri"/>
                <a:cs typeface="Calibri"/>
              </a:rPr>
              <a:t>,</a:t>
            </a:r>
            <a:r>
              <a:rPr dirty="0" smtClean="0" spc="-22" sz="1250">
                <a:latin typeface="Calibri"/>
                <a:cs typeface="Calibri"/>
              </a:rPr>
              <a:t>9</a:t>
            </a:r>
            <a:r>
              <a:rPr dirty="0" smtClean="0" spc="-22" sz="1250">
                <a:latin typeface="Calibri"/>
                <a:cs typeface="Calibri"/>
              </a:rPr>
              <a:t>6</a:t>
            </a:r>
            <a:r>
              <a:rPr dirty="0" smtClean="0" spc="-22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57138" y="4726876"/>
            <a:ext cx="1913604" cy="430339"/>
          </a:xfrm>
          <a:prstGeom prst="rect">
            <a:avLst/>
          </a:prstGeom>
        </p:spPr>
        <p:txBody>
          <a:bodyPr bIns="0" lIns="0" rIns="0" rtlCol="0" tIns="180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157206">
              <a:lnSpc>
                <a:spcPct val="101725"/>
              </a:lnSpc>
            </a:pPr>
            <a:r>
              <a:rPr dirty="0" smtClean="0" spc="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g</a:t>
            </a:r>
            <a:r>
              <a:rPr dirty="0" smtClean="0" spc="9" sz="1250">
                <a:latin typeface="Calibri"/>
                <a:cs typeface="Calibri"/>
              </a:rPr>
              <a:t>i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9" sz="1250">
                <a:latin typeface="Calibri"/>
                <a:cs typeface="Calibri"/>
              </a:rPr>
              <a:t>t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d</a:t>
            </a:r>
            <a:r>
              <a:rPr dirty="0" smtClean="0" spc="9" sz="1250">
                <a:latin typeface="Calibri"/>
                <a:cs typeface="Calibri"/>
              </a:rPr>
              <a:t> </a:t>
            </a:r>
            <a:r>
              <a:rPr dirty="0" smtClean="0" spc="9" sz="1250">
                <a:latin typeface="Calibri"/>
                <a:cs typeface="Calibri"/>
              </a:rPr>
              <a:t>N</a:t>
            </a:r>
            <a:r>
              <a:rPr dirty="0" smtClean="0" spc="9" sz="1250">
                <a:latin typeface="Calibri"/>
                <a:cs typeface="Calibri"/>
              </a:rPr>
              <a:t>u</a:t>
            </a:r>
            <a:r>
              <a:rPr dirty="0" smtClean="0" spc="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742" y="4726876"/>
            <a:ext cx="667289" cy="430339"/>
          </a:xfrm>
          <a:prstGeom prst="rect">
            <a:avLst/>
          </a:prstGeom>
        </p:spPr>
        <p:txBody>
          <a:bodyPr bIns="0" lIns="0" rIns="0" rtlCol="0" tIns="180" wrap="square">
            <a:noAutofit/>
          </a:bodyPr>
          <a:lstStyle/>
          <a:p>
            <a:pPr>
              <a:lnSpc>
                <a:spcPts val="950"/>
              </a:lnSpc>
            </a:pPr>
            <a:endParaRPr sz="950"/>
          </a:p>
          <a:p>
            <a:pPr marL="165033">
              <a:lnSpc>
                <a:spcPct val="101725"/>
              </a:lnSpc>
            </a:pPr>
            <a:r>
              <a:rPr dirty="0" smtClean="0" spc="-25" sz="1250">
                <a:latin typeface="Calibri"/>
                <a:cs typeface="Calibri"/>
              </a:rPr>
              <a:t>4</a:t>
            </a:r>
            <a:r>
              <a:rPr dirty="0" smtClean="0" spc="-25" sz="1250">
                <a:latin typeface="Calibri"/>
                <a:cs typeface="Calibri"/>
              </a:rPr>
              <a:t>,</a:t>
            </a:r>
            <a:r>
              <a:rPr dirty="0" smtClean="0" spc="-25" sz="1250">
                <a:latin typeface="Calibri"/>
                <a:cs typeface="Calibri"/>
              </a:rPr>
              <a:t>3</a:t>
            </a:r>
            <a:r>
              <a:rPr dirty="0" smtClean="0" spc="-25" sz="1250">
                <a:latin typeface="Calibri"/>
                <a:cs typeface="Calibri"/>
              </a:rPr>
              <a:t>9</a:t>
            </a:r>
            <a:r>
              <a:rPr dirty="0" smtClean="0" spc="-2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56108" y="1307306"/>
            <a:ext cx="3746372" cy="0"/>
          </a:xfrm>
          <a:custGeom>
            <a:avLst/>
            <a:gdLst/>
            <a:ahLst/>
            <a:cxnLst/>
            <a:rect b="b" l="l" r="r" t="t"/>
            <a:pathLst>
              <a:path h="0" w="3746372">
                <a:moveTo>
                  <a:pt x="0" y="0"/>
                </a:moveTo>
                <a:lnTo>
                  <a:pt x="3746372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56203" y="1313687"/>
            <a:ext cx="3745992" cy="0"/>
          </a:xfrm>
          <a:custGeom>
            <a:avLst/>
            <a:gdLst/>
            <a:ahLst/>
            <a:cxnLst/>
            <a:rect b="b" l="l" r="r" t="t"/>
            <a:pathLst>
              <a:path h="0" w="3745992">
                <a:moveTo>
                  <a:pt x="0" y="0"/>
                </a:moveTo>
                <a:lnTo>
                  <a:pt x="374599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56108" y="1331404"/>
            <a:ext cx="3746372" cy="0"/>
          </a:xfrm>
          <a:custGeom>
            <a:avLst/>
            <a:gdLst/>
            <a:ahLst/>
            <a:cxnLst/>
            <a:rect b="b" l="l" r="r" t="t"/>
            <a:pathLst>
              <a:path h="0" w="3746372">
                <a:moveTo>
                  <a:pt x="0" y="0"/>
                </a:moveTo>
                <a:lnTo>
                  <a:pt x="3746372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56203" y="1338071"/>
            <a:ext cx="3745992" cy="0"/>
          </a:xfrm>
          <a:custGeom>
            <a:avLst/>
            <a:gdLst/>
            <a:ahLst/>
            <a:cxnLst/>
            <a:rect b="b" l="l" r="r" t="t"/>
            <a:pathLst>
              <a:path h="0" w="3745992">
                <a:moveTo>
                  <a:pt x="0" y="0"/>
                </a:moveTo>
                <a:lnTo>
                  <a:pt x="374599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288267" y="452439"/>
            <a:ext cx="3511904" cy="615798"/>
          </a:xfrm>
          <a:prstGeom prst="rect">
            <a:avLst/>
          </a:prstGeom>
        </p:spPr>
        <p:txBody>
          <a:bodyPr bIns="0" lIns="0" rIns="0" rtlCol="0" tIns="13303" wrap="square">
            <a:noAutofit/>
          </a:bodyPr>
          <a:lstStyle/>
          <a:p>
            <a:pPr algn="ctr">
              <a:lnSpc>
                <a:spcPts val="2095"/>
              </a:lnSpc>
            </a:pPr>
            <a:r>
              <a:rPr b="1" dirty="0" smtClean="0" spc="-15" sz="2000">
                <a:latin typeface="Calibri"/>
                <a:cs typeface="Calibri"/>
              </a:rPr>
              <a:t>E</a:t>
            </a:r>
            <a:r>
              <a:rPr b="1" dirty="0" smtClean="0" spc="-15" sz="2000">
                <a:latin typeface="Calibri"/>
                <a:cs typeface="Calibri"/>
              </a:rPr>
              <a:t>a</a:t>
            </a:r>
            <a:r>
              <a:rPr b="1" dirty="0" smtClean="0" spc="-15" sz="2000">
                <a:latin typeface="Calibri"/>
                <a:cs typeface="Calibri"/>
              </a:rPr>
              <a:t>s</a:t>
            </a:r>
            <a:r>
              <a:rPr b="1" dirty="0" smtClean="0" spc="-15" sz="2000">
                <a:latin typeface="Calibri"/>
                <a:cs typeface="Calibri"/>
              </a:rPr>
              <a:t>t</a:t>
            </a:r>
            <a:r>
              <a:rPr b="1" dirty="0" smtClean="0" spc="-15" sz="2000">
                <a:latin typeface="Calibri"/>
                <a:cs typeface="Calibri"/>
              </a:rPr>
              <a:t>e</a:t>
            </a:r>
            <a:r>
              <a:rPr b="1" dirty="0" smtClean="0" spc="-15" sz="2000">
                <a:latin typeface="Calibri"/>
                <a:cs typeface="Calibri"/>
              </a:rPr>
              <a:t>r</a:t>
            </a:r>
            <a:r>
              <a:rPr b="1" dirty="0" smtClean="0" spc="-15" sz="2000">
                <a:latin typeface="Calibri"/>
                <a:cs typeface="Calibri"/>
              </a:rPr>
              <a:t>n</a:t>
            </a:r>
            <a:r>
              <a:rPr b="1" dirty="0" smtClean="0" spc="-15" sz="2000">
                <a:latin typeface="Calibri"/>
                <a:cs typeface="Calibri"/>
              </a:rPr>
              <a:t> </a:t>
            </a:r>
            <a:r>
              <a:rPr b="1" dirty="0" smtClean="0" spc="-15" sz="2000">
                <a:latin typeface="Calibri"/>
                <a:cs typeface="Calibri"/>
              </a:rPr>
              <a:t>W</a:t>
            </a:r>
            <a:r>
              <a:rPr b="1" dirty="0" smtClean="0" spc="-15" sz="2000">
                <a:latin typeface="Calibri"/>
                <a:cs typeface="Calibri"/>
              </a:rPr>
              <a:t>D</a:t>
            </a:r>
            <a:r>
              <a:rPr b="1" dirty="0" smtClean="0" spc="-15" sz="2000">
                <a:latin typeface="Calibri"/>
                <a:cs typeface="Calibri"/>
              </a:rPr>
              <a:t>A</a:t>
            </a:r>
            <a:r>
              <a:rPr b="1" dirty="0" smtClean="0" spc="-15" sz="2000">
                <a:latin typeface="Calibri"/>
                <a:cs typeface="Calibri"/>
              </a:rPr>
              <a:t> </a:t>
            </a:r>
            <a:r>
              <a:rPr b="1" dirty="0" smtClean="0" spc="-15" sz="2000">
                <a:latin typeface="Calibri"/>
                <a:cs typeface="Calibri"/>
              </a:rPr>
              <a:t>J</a:t>
            </a:r>
            <a:r>
              <a:rPr b="1" dirty="0" smtClean="0" spc="-15" sz="2000">
                <a:latin typeface="Calibri"/>
                <a:cs typeface="Calibri"/>
              </a:rPr>
              <a:t>o</a:t>
            </a:r>
            <a:r>
              <a:rPr b="1" dirty="0" smtClean="0" spc="-15" sz="2000">
                <a:latin typeface="Calibri"/>
                <a:cs typeface="Calibri"/>
              </a:rPr>
              <a:t>b</a:t>
            </a:r>
            <a:r>
              <a:rPr b="1" dirty="0" smtClean="0" spc="-15" sz="2000">
                <a:latin typeface="Calibri"/>
                <a:cs typeface="Calibri"/>
              </a:rPr>
              <a:t> </a:t>
            </a:r>
            <a:r>
              <a:rPr b="1" dirty="0" smtClean="0" spc="-15" sz="2000">
                <a:latin typeface="Calibri"/>
                <a:cs typeface="Calibri"/>
              </a:rPr>
              <a:t>A</a:t>
            </a:r>
            <a:r>
              <a:rPr b="1" dirty="0" smtClean="0" spc="-15" sz="2000">
                <a:latin typeface="Calibri"/>
                <a:cs typeface="Calibri"/>
              </a:rPr>
              <a:t>d</a:t>
            </a:r>
            <a:r>
              <a:rPr b="1" dirty="0" smtClean="0" spc="-15" sz="2000">
                <a:latin typeface="Calibri"/>
                <a:cs typeface="Calibri"/>
              </a:rPr>
              <a:t>s</a:t>
            </a:r>
            <a:r>
              <a:rPr b="1" dirty="0" smtClean="0" spc="-15" sz="2000">
                <a:latin typeface="Calibri"/>
                <a:cs typeface="Calibri"/>
              </a:rPr>
              <a:t> </a:t>
            </a:r>
            <a:r>
              <a:rPr b="1" dirty="0" smtClean="0" spc="-15" sz="2000">
                <a:latin typeface="Calibri"/>
                <a:cs typeface="Calibri"/>
              </a:rPr>
              <a:t>b</a:t>
            </a:r>
            <a:r>
              <a:rPr b="1" dirty="0" smtClean="0" spc="-15" sz="2000">
                <a:latin typeface="Calibri"/>
                <a:cs typeface="Calibri"/>
              </a:rPr>
              <a:t>y</a:t>
            </a:r>
            <a:r>
              <a:rPr b="1" dirty="0" smtClean="0" spc="-15" sz="2000">
                <a:latin typeface="Calibri"/>
                <a:cs typeface="Calibri"/>
              </a:rPr>
              <a:t> </a:t>
            </a:r>
            <a:r>
              <a:rPr b="1" dirty="0" smtClean="0" spc="-15" sz="2000">
                <a:latin typeface="Calibri"/>
                <a:cs typeface="Calibri"/>
              </a:rPr>
              <a:t>I</a:t>
            </a:r>
            <a:r>
              <a:rPr b="1" dirty="0" smtClean="0" spc="-15" sz="2000">
                <a:latin typeface="Calibri"/>
                <a:cs typeface="Calibri"/>
              </a:rPr>
              <a:t>n</a:t>
            </a:r>
            <a:r>
              <a:rPr b="1" dirty="0" smtClean="0" spc="-15" sz="2000">
                <a:latin typeface="Calibri"/>
                <a:cs typeface="Calibri"/>
              </a:rPr>
              <a:t>d</a:t>
            </a:r>
            <a:r>
              <a:rPr b="1" dirty="0" smtClean="0" spc="-15" sz="2000">
                <a:latin typeface="Calibri"/>
                <a:cs typeface="Calibri"/>
              </a:rPr>
              <a:t>u</a:t>
            </a:r>
            <a:r>
              <a:rPr b="1" dirty="0" smtClean="0" spc="-15" sz="2000">
                <a:latin typeface="Calibri"/>
                <a:cs typeface="Calibri"/>
              </a:rPr>
              <a:t>s</a:t>
            </a:r>
            <a:r>
              <a:rPr b="1" dirty="0" smtClean="0" spc="-15" sz="2000">
                <a:latin typeface="Calibri"/>
                <a:cs typeface="Calibri"/>
              </a:rPr>
              <a:t>t</a:t>
            </a:r>
            <a:r>
              <a:rPr b="1" dirty="0" smtClean="0" spc="-15" sz="2000">
                <a:latin typeface="Calibri"/>
                <a:cs typeface="Calibri"/>
              </a:rPr>
              <a:t>r</a:t>
            </a:r>
            <a:r>
              <a:rPr b="1" dirty="0" smtClean="0" spc="-15" sz="2000">
                <a:latin typeface="Calibri"/>
                <a:cs typeface="Calibri"/>
              </a:rPr>
              <a:t>y</a:t>
            </a:r>
            <a:endParaRPr sz="2000">
              <a:latin typeface="Calibri"/>
              <a:cs typeface="Calibri"/>
            </a:endParaRPr>
          </a:p>
          <a:p>
            <a:pPr algn="ctr" marL="863359" marR="837543">
              <a:lnSpc>
                <a:spcPct val="101725"/>
              </a:lnSpc>
              <a:spcBef>
                <a:spcPts val="105"/>
              </a:spcBef>
            </a:pPr>
            <a:r>
              <a:rPr b="1" dirty="0" smtClean="0" spc="1" sz="2000">
                <a:latin typeface="Calibri"/>
                <a:cs typeface="Calibri"/>
              </a:rPr>
              <a:t>S</a:t>
            </a:r>
            <a:r>
              <a:rPr b="1" dirty="0" smtClean="0" spc="1" sz="2000">
                <a:latin typeface="Calibri"/>
                <a:cs typeface="Calibri"/>
              </a:rPr>
              <a:t>e</a:t>
            </a:r>
            <a:r>
              <a:rPr b="1" dirty="0" smtClean="0" spc="1" sz="2000">
                <a:latin typeface="Calibri"/>
                <a:cs typeface="Calibri"/>
              </a:rPr>
              <a:t>p</a:t>
            </a:r>
            <a:r>
              <a:rPr b="1" dirty="0" smtClean="0" spc="1" sz="2000">
                <a:latin typeface="Calibri"/>
                <a:cs typeface="Calibri"/>
              </a:rPr>
              <a:t>t</a:t>
            </a:r>
            <a:r>
              <a:rPr b="1" dirty="0" smtClean="0" spc="1" sz="2000">
                <a:latin typeface="Calibri"/>
                <a:cs typeface="Calibri"/>
              </a:rPr>
              <a:t>e</a:t>
            </a:r>
            <a:r>
              <a:rPr b="1" dirty="0" smtClean="0" spc="1" sz="2000">
                <a:latin typeface="Calibri"/>
                <a:cs typeface="Calibri"/>
              </a:rPr>
              <a:t>m</a:t>
            </a:r>
            <a:r>
              <a:rPr b="1" dirty="0" smtClean="0" spc="1" sz="2000">
                <a:latin typeface="Calibri"/>
                <a:cs typeface="Calibri"/>
              </a:rPr>
              <a:t>b</a:t>
            </a:r>
            <a:r>
              <a:rPr b="1" dirty="0" smtClean="0" spc="1" sz="2000">
                <a:latin typeface="Calibri"/>
                <a:cs typeface="Calibri"/>
              </a:rPr>
              <a:t>e</a:t>
            </a:r>
            <a:r>
              <a:rPr b="1" dirty="0" smtClean="0" spc="1" sz="2000">
                <a:latin typeface="Calibri"/>
                <a:cs typeface="Calibri"/>
              </a:rPr>
              <a:t>r</a:t>
            </a:r>
            <a:r>
              <a:rPr b="1" dirty="0" smtClean="0" spc="1" sz="2000">
                <a:latin typeface="Calibri"/>
                <a:cs typeface="Calibri"/>
              </a:rPr>
              <a:t> </a:t>
            </a:r>
            <a:r>
              <a:rPr b="1" dirty="0" smtClean="0" spc="1" sz="2000">
                <a:latin typeface="Calibri"/>
                <a:cs typeface="Calibri"/>
              </a:rPr>
              <a:t>2</a:t>
            </a:r>
            <a:r>
              <a:rPr b="1" dirty="0" smtClean="0" spc="1" sz="2000">
                <a:latin typeface="Calibri"/>
                <a:cs typeface="Calibri"/>
              </a:rPr>
              <a:t>0</a:t>
            </a:r>
            <a:r>
              <a:rPr b="1" dirty="0" smtClean="0" spc="1" sz="2000">
                <a:latin typeface="Calibri"/>
                <a:cs typeface="Calibri"/>
              </a:rPr>
              <a:t>2</a:t>
            </a:r>
            <a:r>
              <a:rPr b="1" dirty="0" smtClean="0" spc="1" sz="2000"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67870" y="1113381"/>
            <a:ext cx="669443" cy="206464"/>
          </a:xfrm>
          <a:prstGeom prst="rect">
            <a:avLst/>
          </a:prstGeom>
        </p:spPr>
        <p:txBody>
          <a:bodyPr bIns="0" lIns="0" rIns="0" rtlCol="0" tIns="9652" wrap="square">
            <a:noAutofit/>
          </a:bodyPr>
          <a:lstStyle/>
          <a:p>
            <a:pPr marL="12700">
              <a:lnSpc>
                <a:spcPts val="1520"/>
              </a:lnSpc>
            </a:pPr>
            <a:r>
              <a:rPr b="1" dirty="0" smtClean="0" spc="-2" sz="1450">
                <a:latin typeface="Calibri"/>
                <a:cs typeface="Calibri"/>
              </a:rPr>
              <a:t>I</a:t>
            </a:r>
            <a:r>
              <a:rPr b="1" dirty="0" smtClean="0" spc="-2" sz="1450">
                <a:latin typeface="Calibri"/>
                <a:cs typeface="Calibri"/>
              </a:rPr>
              <a:t>n</a:t>
            </a:r>
            <a:r>
              <a:rPr b="1" dirty="0" smtClean="0" spc="-2" sz="1450">
                <a:latin typeface="Calibri"/>
                <a:cs typeface="Calibri"/>
              </a:rPr>
              <a:t>d</a:t>
            </a:r>
            <a:r>
              <a:rPr b="1" dirty="0" smtClean="0" spc="-2" sz="1450">
                <a:latin typeface="Calibri"/>
                <a:cs typeface="Calibri"/>
              </a:rPr>
              <a:t>u</a:t>
            </a:r>
            <a:r>
              <a:rPr b="1" dirty="0" smtClean="0" spc="-2" sz="1450">
                <a:latin typeface="Calibri"/>
                <a:cs typeface="Calibri"/>
              </a:rPr>
              <a:t>s</a:t>
            </a:r>
            <a:r>
              <a:rPr b="1" dirty="0" smtClean="0" spc="-2" sz="1450">
                <a:latin typeface="Calibri"/>
                <a:cs typeface="Calibri"/>
              </a:rPr>
              <a:t>t</a:t>
            </a:r>
            <a:r>
              <a:rPr b="1" dirty="0" smtClean="0" spc="-2" sz="1450">
                <a:latin typeface="Calibri"/>
                <a:cs typeface="Calibri"/>
              </a:rPr>
              <a:t>r</a:t>
            </a:r>
            <a:r>
              <a:rPr b="1" dirty="0" smtClean="0" spc="-2" sz="1450">
                <a:latin typeface="Calibri"/>
                <a:cs typeface="Calibri"/>
              </a:rPr>
              <a:t>y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98515" y="1113381"/>
            <a:ext cx="619592" cy="206464"/>
          </a:xfrm>
          <a:prstGeom prst="rect">
            <a:avLst/>
          </a:prstGeom>
        </p:spPr>
        <p:txBody>
          <a:bodyPr bIns="0" lIns="0" rIns="0" rtlCol="0" tIns="9652" wrap="square">
            <a:noAutofit/>
          </a:bodyPr>
          <a:lstStyle/>
          <a:p>
            <a:pPr marL="12700">
              <a:lnSpc>
                <a:spcPts val="1520"/>
              </a:lnSpc>
            </a:pPr>
            <a:r>
              <a:rPr b="1" dirty="0" smtClean="0" spc="-2" sz="1450">
                <a:latin typeface="Calibri"/>
                <a:cs typeface="Calibri"/>
              </a:rPr>
              <a:t>J</a:t>
            </a:r>
            <a:r>
              <a:rPr b="1" dirty="0" smtClean="0" spc="-2" sz="1450">
                <a:latin typeface="Calibri"/>
                <a:cs typeface="Calibri"/>
              </a:rPr>
              <a:t>o</a:t>
            </a:r>
            <a:r>
              <a:rPr b="1" dirty="0" smtClean="0" spc="-2" sz="1450">
                <a:latin typeface="Calibri"/>
                <a:cs typeface="Calibri"/>
              </a:rPr>
              <a:t>b</a:t>
            </a:r>
            <a:r>
              <a:rPr b="1" dirty="0" smtClean="0" spc="-2" sz="1450">
                <a:latin typeface="Calibri"/>
                <a:cs typeface="Calibri"/>
              </a:rPr>
              <a:t> </a:t>
            </a:r>
            <a:r>
              <a:rPr b="1" dirty="0" smtClean="0" spc="-2" sz="1450">
                <a:latin typeface="Calibri"/>
                <a:cs typeface="Calibri"/>
              </a:rPr>
              <a:t>A</a:t>
            </a:r>
            <a:r>
              <a:rPr b="1" dirty="0" smtClean="0" spc="-2" sz="1450">
                <a:latin typeface="Calibri"/>
                <a:cs typeface="Calibri"/>
              </a:rPr>
              <a:t>d</a:t>
            </a:r>
            <a:r>
              <a:rPr b="1" dirty="0" smtClean="0" spc="-2" sz="1450">
                <a:latin typeface="Calibri"/>
                <a:cs typeface="Calibri"/>
              </a:rPr>
              <a:t>s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79519" y="1367915"/>
            <a:ext cx="445477" cy="5287503"/>
          </a:xfrm>
          <a:prstGeom prst="rect">
            <a:avLst/>
          </a:prstGeom>
        </p:spPr>
        <p:txBody>
          <a:bodyPr bIns="0" lIns="0" rIns="0" rtlCol="0" tIns="9652" wrap="square">
            <a:noAutofit/>
          </a:bodyPr>
          <a:lstStyle/>
          <a:p>
            <a:pPr marL="12700" marR="272">
              <a:lnSpc>
                <a:spcPts val="1520"/>
              </a:lnSpc>
            </a:pPr>
            <a:r>
              <a:rPr dirty="0" smtClean="0" spc="-23" sz="1450">
                <a:latin typeface="Calibri"/>
                <a:cs typeface="Calibri"/>
              </a:rPr>
              <a:t>6</a:t>
            </a:r>
            <a:r>
              <a:rPr dirty="0" smtClean="0" spc="-23" sz="1450">
                <a:latin typeface="Calibri"/>
                <a:cs typeface="Calibri"/>
              </a:rPr>
              <a:t>,</a:t>
            </a:r>
            <a:r>
              <a:rPr dirty="0" smtClean="0" spc="-23" sz="1450">
                <a:latin typeface="Calibri"/>
                <a:cs typeface="Calibri"/>
              </a:rPr>
              <a:t>8</a:t>
            </a:r>
            <a:r>
              <a:rPr dirty="0" smtClean="0" spc="-23" sz="1450">
                <a:latin typeface="Calibri"/>
                <a:cs typeface="Calibri"/>
              </a:rPr>
              <a:t>2</a:t>
            </a:r>
            <a:r>
              <a:rPr dirty="0" smtClean="0" spc="-23" sz="1450">
                <a:latin typeface="Calibri"/>
                <a:cs typeface="Calibri"/>
              </a:rPr>
              <a:t>2</a:t>
            </a:r>
            <a:endParaRPr sz="1450">
              <a:latin typeface="Calibri"/>
              <a:cs typeface="Calibri"/>
            </a:endParaRPr>
          </a:p>
          <a:p>
            <a:pPr marL="12972" marR="0">
              <a:lnSpc>
                <a:spcPct val="101725"/>
              </a:lnSpc>
              <a:spcBef>
                <a:spcPts val="204"/>
              </a:spcBef>
            </a:pPr>
            <a:r>
              <a:rPr dirty="0" smtClean="0" spc="-23" sz="1450">
                <a:latin typeface="Calibri"/>
                <a:cs typeface="Calibri"/>
              </a:rPr>
              <a:t>1</a:t>
            </a:r>
            <a:r>
              <a:rPr dirty="0" smtClean="0" spc="-23" sz="1450">
                <a:latin typeface="Calibri"/>
                <a:cs typeface="Calibri"/>
              </a:rPr>
              <a:t>,</a:t>
            </a:r>
            <a:r>
              <a:rPr dirty="0" smtClean="0" spc="-23" sz="1450">
                <a:latin typeface="Calibri"/>
                <a:cs typeface="Calibri"/>
              </a:rPr>
              <a:t>6</a:t>
            </a:r>
            <a:r>
              <a:rPr dirty="0" smtClean="0" spc="-23" sz="1450">
                <a:latin typeface="Calibri"/>
                <a:cs typeface="Calibri"/>
              </a:rPr>
              <a:t>0</a:t>
            </a:r>
            <a:r>
              <a:rPr dirty="0" smtClean="0" spc="-23" sz="1450">
                <a:latin typeface="Calibri"/>
                <a:cs typeface="Calibri"/>
              </a:rPr>
              <a:t>8</a:t>
            </a:r>
            <a:endParaRPr sz="1450">
              <a:latin typeface="Calibri"/>
              <a:cs typeface="Calibri"/>
            </a:endParaRPr>
          </a:p>
          <a:p>
            <a:pPr algn="ctr" marL="119024" marR="13579">
              <a:lnSpc>
                <a:spcPct val="101725"/>
              </a:lnSpc>
              <a:spcBef>
                <a:spcPts val="185"/>
              </a:spcBef>
            </a:pPr>
            <a:r>
              <a:rPr dirty="0" smtClean="0" spc="-31" sz="1450">
                <a:latin typeface="Calibri"/>
                <a:cs typeface="Calibri"/>
              </a:rPr>
              <a:t>8</a:t>
            </a:r>
            <a:r>
              <a:rPr dirty="0" smtClean="0" spc="-31" sz="1450">
                <a:latin typeface="Calibri"/>
                <a:cs typeface="Calibri"/>
              </a:rPr>
              <a:t>1</a:t>
            </a:r>
            <a:r>
              <a:rPr dirty="0" smtClean="0" spc="-31" sz="1450">
                <a:latin typeface="Calibri"/>
                <a:cs typeface="Calibri"/>
              </a:rPr>
              <a:t>1</a:t>
            </a:r>
            <a:endParaRPr sz="1450">
              <a:latin typeface="Calibri"/>
              <a:cs typeface="Calibri"/>
            </a:endParaRPr>
          </a:p>
          <a:p>
            <a:pPr algn="ctr" marL="119024" marR="13579">
              <a:lnSpc>
                <a:spcPct val="101725"/>
              </a:lnSpc>
              <a:spcBef>
                <a:spcPts val="200"/>
              </a:spcBef>
            </a:pPr>
            <a:r>
              <a:rPr dirty="0" smtClean="0" spc="-31" sz="1450">
                <a:latin typeface="Calibri"/>
                <a:cs typeface="Calibri"/>
              </a:rPr>
              <a:t>6</a:t>
            </a:r>
            <a:r>
              <a:rPr dirty="0" smtClean="0" spc="-31" sz="1450">
                <a:latin typeface="Calibri"/>
                <a:cs typeface="Calibri"/>
              </a:rPr>
              <a:t>7</a:t>
            </a:r>
            <a:r>
              <a:rPr dirty="0" smtClean="0" spc="-31" sz="1450">
                <a:latin typeface="Calibri"/>
                <a:cs typeface="Calibri"/>
              </a:rPr>
              <a:t>1</a:t>
            </a:r>
            <a:endParaRPr sz="1450">
              <a:latin typeface="Calibri"/>
              <a:cs typeface="Calibri"/>
            </a:endParaRPr>
          </a:p>
          <a:p>
            <a:pPr algn="ctr" marL="119024" marR="13579">
              <a:lnSpc>
                <a:spcPct val="101725"/>
              </a:lnSpc>
              <a:spcBef>
                <a:spcPts val="185"/>
              </a:spcBef>
            </a:pPr>
            <a:r>
              <a:rPr dirty="0" smtClean="0" spc="-31" sz="1450">
                <a:latin typeface="Calibri"/>
                <a:cs typeface="Calibri"/>
              </a:rPr>
              <a:t>5</a:t>
            </a:r>
            <a:r>
              <a:rPr dirty="0" smtClean="0" spc="-31" sz="1450">
                <a:latin typeface="Calibri"/>
                <a:cs typeface="Calibri"/>
              </a:rPr>
              <a:t>3</a:t>
            </a:r>
            <a:r>
              <a:rPr dirty="0" smtClean="0" spc="-31" sz="1450">
                <a:latin typeface="Calibri"/>
                <a:cs typeface="Calibri"/>
              </a:rPr>
              <a:t>0</a:t>
            </a:r>
            <a:endParaRPr sz="1450">
              <a:latin typeface="Calibri"/>
              <a:cs typeface="Calibri"/>
            </a:endParaRPr>
          </a:p>
          <a:p>
            <a:pPr algn="ctr" marL="119024" marR="13579">
              <a:lnSpc>
                <a:spcPct val="101725"/>
              </a:lnSpc>
              <a:spcBef>
                <a:spcPts val="200"/>
              </a:spcBef>
            </a:pPr>
            <a:r>
              <a:rPr dirty="0" smtClean="0" spc="-31" sz="1450">
                <a:latin typeface="Calibri"/>
                <a:cs typeface="Calibri"/>
              </a:rPr>
              <a:t>2</a:t>
            </a:r>
            <a:r>
              <a:rPr dirty="0" smtClean="0" spc="-31" sz="1450">
                <a:latin typeface="Calibri"/>
                <a:cs typeface="Calibri"/>
              </a:rPr>
              <a:t>9</a:t>
            </a:r>
            <a:r>
              <a:rPr dirty="0" smtClean="0" spc="-31" sz="1450">
                <a:latin typeface="Calibri"/>
                <a:cs typeface="Calibri"/>
              </a:rPr>
              <a:t>7</a:t>
            </a:r>
            <a:endParaRPr sz="1450">
              <a:latin typeface="Calibri"/>
              <a:cs typeface="Calibri"/>
            </a:endParaRPr>
          </a:p>
          <a:p>
            <a:pPr algn="ctr" marL="119024" marR="13579">
              <a:lnSpc>
                <a:spcPct val="101725"/>
              </a:lnSpc>
              <a:spcBef>
                <a:spcPts val="185"/>
              </a:spcBef>
            </a:pPr>
            <a:r>
              <a:rPr dirty="0" smtClean="0" spc="-31" sz="1450">
                <a:latin typeface="Calibri"/>
                <a:cs typeface="Calibri"/>
              </a:rPr>
              <a:t>2</a:t>
            </a:r>
            <a:r>
              <a:rPr dirty="0" smtClean="0" spc="-31" sz="1450">
                <a:latin typeface="Calibri"/>
                <a:cs typeface="Calibri"/>
              </a:rPr>
              <a:t>8</a:t>
            </a:r>
            <a:r>
              <a:rPr dirty="0" smtClean="0" spc="-31" sz="1450">
                <a:latin typeface="Calibri"/>
                <a:cs typeface="Calibri"/>
              </a:rPr>
              <a:t>8</a:t>
            </a:r>
            <a:endParaRPr sz="1450">
              <a:latin typeface="Calibri"/>
              <a:cs typeface="Calibri"/>
            </a:endParaRPr>
          </a:p>
          <a:p>
            <a:pPr algn="ctr" marL="119024" marR="13579">
              <a:lnSpc>
                <a:spcPct val="101725"/>
              </a:lnSpc>
              <a:spcBef>
                <a:spcPts val="185"/>
              </a:spcBef>
            </a:pPr>
            <a:r>
              <a:rPr dirty="0" smtClean="0" spc="-31" sz="1450">
                <a:latin typeface="Calibri"/>
                <a:cs typeface="Calibri"/>
              </a:rPr>
              <a:t>2</a:t>
            </a:r>
            <a:r>
              <a:rPr dirty="0" smtClean="0" spc="-31" sz="1450">
                <a:latin typeface="Calibri"/>
                <a:cs typeface="Calibri"/>
              </a:rPr>
              <a:t>6</a:t>
            </a:r>
            <a:r>
              <a:rPr dirty="0" smtClean="0" spc="-31" sz="1450">
                <a:latin typeface="Calibri"/>
                <a:cs typeface="Calibri"/>
              </a:rPr>
              <a:t>7</a:t>
            </a:r>
            <a:endParaRPr sz="1450">
              <a:latin typeface="Calibri"/>
              <a:cs typeface="Calibri"/>
            </a:endParaRPr>
          </a:p>
          <a:p>
            <a:pPr algn="ctr" marL="119024" marR="13579">
              <a:lnSpc>
                <a:spcPct val="101725"/>
              </a:lnSpc>
              <a:spcBef>
                <a:spcPts val="200"/>
              </a:spcBef>
            </a:pPr>
            <a:r>
              <a:rPr dirty="0" smtClean="0" spc="-31" sz="1450">
                <a:latin typeface="Calibri"/>
                <a:cs typeface="Calibri"/>
              </a:rPr>
              <a:t>2</a:t>
            </a:r>
            <a:r>
              <a:rPr dirty="0" smtClean="0" spc="-31" sz="1450">
                <a:latin typeface="Calibri"/>
                <a:cs typeface="Calibri"/>
              </a:rPr>
              <a:t>0</a:t>
            </a:r>
            <a:r>
              <a:rPr dirty="0" smtClean="0" spc="-31" sz="1450">
                <a:latin typeface="Calibri"/>
                <a:cs typeface="Calibri"/>
              </a:rPr>
              <a:t>0</a:t>
            </a:r>
            <a:endParaRPr sz="1450">
              <a:latin typeface="Calibri"/>
              <a:cs typeface="Calibri"/>
            </a:endParaRPr>
          </a:p>
          <a:p>
            <a:pPr algn="ctr" marL="119024" marR="13579">
              <a:lnSpc>
                <a:spcPct val="101725"/>
              </a:lnSpc>
              <a:spcBef>
                <a:spcPts val="185"/>
              </a:spcBef>
            </a:pPr>
            <a:r>
              <a:rPr dirty="0" smtClean="0" spc="-31" sz="1450">
                <a:latin typeface="Calibri"/>
                <a:cs typeface="Calibri"/>
              </a:rPr>
              <a:t>1</a:t>
            </a:r>
            <a:r>
              <a:rPr dirty="0" smtClean="0" spc="-31" sz="1450">
                <a:latin typeface="Calibri"/>
                <a:cs typeface="Calibri"/>
              </a:rPr>
              <a:t>7</a:t>
            </a:r>
            <a:r>
              <a:rPr dirty="0" smtClean="0" spc="-31" sz="1450">
                <a:latin typeface="Calibri"/>
                <a:cs typeface="Calibri"/>
              </a:rPr>
              <a:t>7</a:t>
            </a:r>
            <a:endParaRPr sz="1450">
              <a:latin typeface="Calibri"/>
              <a:cs typeface="Calibri"/>
            </a:endParaRPr>
          </a:p>
          <a:p>
            <a:pPr algn="ctr" marL="119024" marR="13579">
              <a:lnSpc>
                <a:spcPct val="101725"/>
              </a:lnSpc>
              <a:spcBef>
                <a:spcPts val="195"/>
              </a:spcBef>
            </a:pPr>
            <a:r>
              <a:rPr dirty="0" smtClean="0" spc="-31" sz="1450">
                <a:latin typeface="Calibri"/>
                <a:cs typeface="Calibri"/>
              </a:rPr>
              <a:t>1</a:t>
            </a:r>
            <a:r>
              <a:rPr dirty="0" smtClean="0" spc="-31" sz="1450">
                <a:latin typeface="Calibri"/>
                <a:cs typeface="Calibri"/>
              </a:rPr>
              <a:t>6</a:t>
            </a:r>
            <a:r>
              <a:rPr dirty="0" smtClean="0" spc="-31" sz="1450">
                <a:latin typeface="Calibri"/>
                <a:cs typeface="Calibri"/>
              </a:rPr>
              <a:t>9</a:t>
            </a:r>
            <a:endParaRPr sz="1450">
              <a:latin typeface="Calibri"/>
              <a:cs typeface="Calibri"/>
            </a:endParaRPr>
          </a:p>
          <a:p>
            <a:pPr algn="ctr" marL="119024" marR="13579">
              <a:lnSpc>
                <a:spcPct val="101725"/>
              </a:lnSpc>
              <a:spcBef>
                <a:spcPts val="185"/>
              </a:spcBef>
            </a:pPr>
            <a:r>
              <a:rPr dirty="0" smtClean="0" spc="-31" sz="1450">
                <a:latin typeface="Calibri"/>
                <a:cs typeface="Calibri"/>
              </a:rPr>
              <a:t>1</a:t>
            </a:r>
            <a:r>
              <a:rPr dirty="0" smtClean="0" spc="-31" sz="1450">
                <a:latin typeface="Calibri"/>
                <a:cs typeface="Calibri"/>
              </a:rPr>
              <a:t>4</a:t>
            </a:r>
            <a:r>
              <a:rPr dirty="0" smtClean="0" spc="-31" sz="1450">
                <a:latin typeface="Calibri"/>
                <a:cs typeface="Calibri"/>
              </a:rPr>
              <a:t>5</a:t>
            </a:r>
            <a:endParaRPr sz="1450">
              <a:latin typeface="Calibri"/>
              <a:cs typeface="Calibri"/>
            </a:endParaRPr>
          </a:p>
          <a:p>
            <a:pPr algn="ctr" marL="119024" marR="13579">
              <a:lnSpc>
                <a:spcPct val="101725"/>
              </a:lnSpc>
              <a:spcBef>
                <a:spcPts val="185"/>
              </a:spcBef>
            </a:pPr>
            <a:r>
              <a:rPr dirty="0" smtClean="0" spc="-31" sz="1450">
                <a:latin typeface="Calibri"/>
                <a:cs typeface="Calibri"/>
              </a:rPr>
              <a:t>1</a:t>
            </a:r>
            <a:r>
              <a:rPr dirty="0" smtClean="0" spc="-31" sz="1450">
                <a:latin typeface="Calibri"/>
                <a:cs typeface="Calibri"/>
              </a:rPr>
              <a:t>2</a:t>
            </a:r>
            <a:r>
              <a:rPr dirty="0" smtClean="0" spc="-31" sz="1450">
                <a:latin typeface="Calibri"/>
                <a:cs typeface="Calibri"/>
              </a:rPr>
              <a:t>0</a:t>
            </a:r>
            <a:endParaRPr sz="1450">
              <a:latin typeface="Calibri"/>
              <a:cs typeface="Calibri"/>
            </a:endParaRPr>
          </a:p>
          <a:p>
            <a:pPr algn="ctr" marL="119024" marR="13579">
              <a:lnSpc>
                <a:spcPct val="101725"/>
              </a:lnSpc>
              <a:spcBef>
                <a:spcPts val="195"/>
              </a:spcBef>
            </a:pPr>
            <a:r>
              <a:rPr dirty="0" smtClean="0" spc="-31" sz="1450">
                <a:latin typeface="Calibri"/>
                <a:cs typeface="Calibri"/>
              </a:rPr>
              <a:t>1</a:t>
            </a:r>
            <a:r>
              <a:rPr dirty="0" smtClean="0" spc="-31" sz="1450">
                <a:latin typeface="Calibri"/>
                <a:cs typeface="Calibri"/>
              </a:rPr>
              <a:t>1</a:t>
            </a:r>
            <a:r>
              <a:rPr dirty="0" smtClean="0" spc="-31" sz="1450">
                <a:latin typeface="Calibri"/>
                <a:cs typeface="Calibri"/>
              </a:rPr>
              <a:t>8</a:t>
            </a:r>
            <a:endParaRPr sz="1450">
              <a:latin typeface="Calibri"/>
              <a:cs typeface="Calibri"/>
            </a:endParaRPr>
          </a:p>
          <a:p>
            <a:pPr algn="ctr" marL="202412" marR="13579">
              <a:lnSpc>
                <a:spcPct val="101725"/>
              </a:lnSpc>
              <a:spcBef>
                <a:spcPts val="185"/>
              </a:spcBef>
            </a:pPr>
            <a:r>
              <a:rPr dirty="0" smtClean="0" spc="-17" sz="1450">
                <a:latin typeface="Calibri"/>
                <a:cs typeface="Calibri"/>
              </a:rPr>
              <a:t>7</a:t>
            </a:r>
            <a:r>
              <a:rPr dirty="0" smtClean="0" spc="-17" sz="1450">
                <a:latin typeface="Calibri"/>
                <a:cs typeface="Calibri"/>
              </a:rPr>
              <a:t>4</a:t>
            </a:r>
            <a:endParaRPr sz="1450">
              <a:latin typeface="Calibri"/>
              <a:cs typeface="Calibri"/>
            </a:endParaRPr>
          </a:p>
          <a:p>
            <a:pPr algn="ctr" marL="202412" marR="13579">
              <a:lnSpc>
                <a:spcPct val="101725"/>
              </a:lnSpc>
              <a:spcBef>
                <a:spcPts val="200"/>
              </a:spcBef>
            </a:pPr>
            <a:r>
              <a:rPr dirty="0" smtClean="0" spc="-17" sz="1450">
                <a:latin typeface="Calibri"/>
                <a:cs typeface="Calibri"/>
              </a:rPr>
              <a:t>5</a:t>
            </a:r>
            <a:r>
              <a:rPr dirty="0" smtClean="0" spc="-17" sz="1450">
                <a:latin typeface="Calibri"/>
                <a:cs typeface="Calibri"/>
              </a:rPr>
              <a:t>9</a:t>
            </a:r>
            <a:endParaRPr sz="1450">
              <a:latin typeface="Calibri"/>
              <a:cs typeface="Calibri"/>
            </a:endParaRPr>
          </a:p>
          <a:p>
            <a:pPr algn="ctr" marL="202412" marR="13579">
              <a:lnSpc>
                <a:spcPct val="101725"/>
              </a:lnSpc>
              <a:spcBef>
                <a:spcPts val="185"/>
              </a:spcBef>
            </a:pPr>
            <a:r>
              <a:rPr dirty="0" smtClean="0" spc="-17" sz="1450">
                <a:latin typeface="Calibri"/>
                <a:cs typeface="Calibri"/>
              </a:rPr>
              <a:t>3</a:t>
            </a:r>
            <a:r>
              <a:rPr dirty="0" smtClean="0" spc="-17" sz="1450">
                <a:latin typeface="Calibri"/>
                <a:cs typeface="Calibri"/>
              </a:rPr>
              <a:t>8</a:t>
            </a:r>
            <a:endParaRPr sz="1450">
              <a:latin typeface="Calibri"/>
              <a:cs typeface="Calibri"/>
            </a:endParaRPr>
          </a:p>
          <a:p>
            <a:pPr algn="ctr" marL="202412" marR="13579">
              <a:lnSpc>
                <a:spcPct val="101725"/>
              </a:lnSpc>
              <a:spcBef>
                <a:spcPts val="185"/>
              </a:spcBef>
            </a:pPr>
            <a:r>
              <a:rPr dirty="0" smtClean="0" spc="-17" sz="1450">
                <a:latin typeface="Calibri"/>
                <a:cs typeface="Calibri"/>
              </a:rPr>
              <a:t>3</a:t>
            </a:r>
            <a:r>
              <a:rPr dirty="0" smtClean="0" spc="-17" sz="1450">
                <a:latin typeface="Calibri"/>
                <a:cs typeface="Calibri"/>
              </a:rPr>
              <a:t>2</a:t>
            </a:r>
            <a:endParaRPr sz="1450">
              <a:latin typeface="Calibri"/>
              <a:cs typeface="Calibri"/>
            </a:endParaRPr>
          </a:p>
          <a:p>
            <a:pPr algn="ctr" marL="202412" marR="13579">
              <a:lnSpc>
                <a:spcPct val="101725"/>
              </a:lnSpc>
              <a:spcBef>
                <a:spcPts val="200"/>
              </a:spcBef>
            </a:pPr>
            <a:r>
              <a:rPr dirty="0" smtClean="0" spc="-17" sz="1450">
                <a:latin typeface="Calibri"/>
                <a:cs typeface="Calibri"/>
              </a:rPr>
              <a:t>2</a:t>
            </a:r>
            <a:r>
              <a:rPr dirty="0" smtClean="0" spc="-17" sz="1450">
                <a:latin typeface="Calibri"/>
                <a:cs typeface="Calibri"/>
              </a:rPr>
              <a:t>3</a:t>
            </a:r>
            <a:endParaRPr sz="1450">
              <a:latin typeface="Calibri"/>
              <a:cs typeface="Calibri"/>
            </a:endParaRPr>
          </a:p>
          <a:p>
            <a:pPr algn="ctr" marL="202412" marR="13579">
              <a:lnSpc>
                <a:spcPct val="101725"/>
              </a:lnSpc>
              <a:spcBef>
                <a:spcPts val="185"/>
              </a:spcBef>
            </a:pPr>
            <a:r>
              <a:rPr dirty="0" smtClean="0" spc="-17" sz="1450">
                <a:latin typeface="Calibri"/>
                <a:cs typeface="Calibri"/>
              </a:rPr>
              <a:t>1</a:t>
            </a:r>
            <a:r>
              <a:rPr dirty="0" smtClean="0" spc="-17" sz="1450">
                <a:latin typeface="Calibri"/>
                <a:cs typeface="Calibri"/>
              </a:rPr>
              <a:t>2</a:t>
            </a:r>
            <a:endParaRPr sz="1450">
              <a:latin typeface="Calibri"/>
              <a:cs typeface="Calibri"/>
            </a:endParaRPr>
          </a:p>
          <a:p>
            <a:pPr algn="r" marR="39859">
              <a:lnSpc>
                <a:spcPct val="101725"/>
              </a:lnSpc>
              <a:spcBef>
                <a:spcPts val="195"/>
              </a:spcBef>
            </a:pPr>
            <a:r>
              <a:rPr dirty="0" smtClean="0" spc="6" sz="1450">
                <a:latin typeface="Calibri"/>
                <a:cs typeface="Calibri"/>
              </a:rPr>
              <a:t>8</a:t>
            </a:r>
            <a:endParaRPr sz="1450">
              <a:latin typeface="Calibri"/>
              <a:cs typeface="Calibri"/>
            </a:endParaRPr>
          </a:p>
          <a:p>
            <a:pPr marL="12972">
              <a:lnSpc>
                <a:spcPct val="101725"/>
              </a:lnSpc>
              <a:spcBef>
                <a:spcPts val="185"/>
              </a:spcBef>
            </a:pPr>
            <a:r>
              <a:rPr dirty="0" smtClean="0" spc="-23" sz="1450">
                <a:latin typeface="Calibri"/>
                <a:cs typeface="Calibri"/>
              </a:rPr>
              <a:t>1</a:t>
            </a:r>
            <a:r>
              <a:rPr dirty="0" smtClean="0" spc="-23" sz="1450">
                <a:latin typeface="Calibri"/>
                <a:cs typeface="Calibri"/>
              </a:rPr>
              <a:t>,</a:t>
            </a:r>
            <a:r>
              <a:rPr dirty="0" smtClean="0" spc="-23" sz="1450">
                <a:latin typeface="Calibri"/>
                <a:cs typeface="Calibri"/>
              </a:rPr>
              <a:t>1</a:t>
            </a:r>
            <a:r>
              <a:rPr dirty="0" smtClean="0" spc="-23" sz="1450">
                <a:latin typeface="Calibri"/>
                <a:cs typeface="Calibri"/>
              </a:rPr>
              <a:t>7</a:t>
            </a:r>
            <a:r>
              <a:rPr dirty="0" smtClean="0" spc="-23" sz="1450">
                <a:latin typeface="Calibri"/>
                <a:cs typeface="Calibri"/>
              </a:rPr>
              <a:t>5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67870" y="1380115"/>
            <a:ext cx="2868275" cy="5275302"/>
          </a:xfrm>
          <a:prstGeom prst="rect">
            <a:avLst/>
          </a:prstGeom>
        </p:spPr>
        <p:txBody>
          <a:bodyPr bIns="0" lIns="0" rIns="0" rtlCol="0" tIns="9652" wrap="square">
            <a:noAutofit/>
          </a:bodyPr>
          <a:lstStyle/>
          <a:p>
            <a:pPr marL="12700" marR="19856">
              <a:lnSpc>
                <a:spcPts val="1520"/>
              </a:lnSpc>
            </a:pPr>
            <a:r>
              <a:rPr dirty="0" smtClean="0" spc="-2" sz="1450">
                <a:latin typeface="Calibri"/>
                <a:cs typeface="Calibri"/>
              </a:rPr>
              <a:t>T</a:t>
            </a:r>
            <a:r>
              <a:rPr dirty="0" smtClean="0" spc="-2" sz="1450">
                <a:latin typeface="Calibri"/>
                <a:cs typeface="Calibri"/>
              </a:rPr>
              <a:t>o</a:t>
            </a:r>
            <a:r>
              <a:rPr dirty="0" smtClean="0" spc="-2" sz="1450">
                <a:latin typeface="Calibri"/>
                <a:cs typeface="Calibri"/>
              </a:rPr>
              <a:t>t</a:t>
            </a:r>
            <a:r>
              <a:rPr dirty="0" smtClean="0" spc="-2" sz="1450">
                <a:latin typeface="Calibri"/>
                <a:cs typeface="Calibri"/>
              </a:rPr>
              <a:t>a</a:t>
            </a:r>
            <a:r>
              <a:rPr dirty="0" smtClean="0" spc="-2" sz="1450">
                <a:latin typeface="Calibri"/>
                <a:cs typeface="Calibri"/>
              </a:rPr>
              <a:t>l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09"/>
              </a:spcBef>
            </a:pPr>
            <a:r>
              <a:rPr dirty="0" smtClean="0" spc="7" sz="1450">
                <a:latin typeface="Calibri"/>
                <a:cs typeface="Calibri"/>
              </a:rPr>
              <a:t>H</a:t>
            </a:r>
            <a:r>
              <a:rPr dirty="0" smtClean="0" spc="7" sz="1450">
                <a:latin typeface="Calibri"/>
                <a:cs typeface="Calibri"/>
              </a:rPr>
              <a:t>e</a:t>
            </a:r>
            <a:r>
              <a:rPr dirty="0" smtClean="0" spc="7" sz="1450">
                <a:latin typeface="Calibri"/>
                <a:cs typeface="Calibri"/>
              </a:rPr>
              <a:t>a</a:t>
            </a:r>
            <a:r>
              <a:rPr dirty="0" smtClean="0" spc="7" sz="1450">
                <a:latin typeface="Calibri"/>
                <a:cs typeface="Calibri"/>
              </a:rPr>
              <a:t>l</a:t>
            </a:r>
            <a:r>
              <a:rPr dirty="0" smtClean="0" spc="7" sz="1450">
                <a:latin typeface="Calibri"/>
                <a:cs typeface="Calibri"/>
              </a:rPr>
              <a:t>t</a:t>
            </a:r>
            <a:r>
              <a:rPr dirty="0" smtClean="0" spc="7" sz="1450">
                <a:latin typeface="Calibri"/>
                <a:cs typeface="Calibri"/>
              </a:rPr>
              <a:t>h</a:t>
            </a:r>
            <a:r>
              <a:rPr dirty="0" smtClean="0" spc="7" sz="1450">
                <a:latin typeface="Calibri"/>
                <a:cs typeface="Calibri"/>
              </a:rPr>
              <a:t> </a:t>
            </a:r>
            <a:r>
              <a:rPr dirty="0" smtClean="0" spc="7" sz="1450">
                <a:latin typeface="Calibri"/>
                <a:cs typeface="Calibri"/>
              </a:rPr>
              <a:t>C</a:t>
            </a:r>
            <a:r>
              <a:rPr dirty="0" smtClean="0" spc="7" sz="1450">
                <a:latin typeface="Calibri"/>
                <a:cs typeface="Calibri"/>
              </a:rPr>
              <a:t>a</a:t>
            </a:r>
            <a:r>
              <a:rPr dirty="0" smtClean="0" spc="7" sz="1450">
                <a:latin typeface="Calibri"/>
                <a:cs typeface="Calibri"/>
              </a:rPr>
              <a:t>r</a:t>
            </a:r>
            <a:r>
              <a:rPr dirty="0" smtClean="0" spc="7" sz="1450">
                <a:latin typeface="Calibri"/>
                <a:cs typeface="Calibri"/>
              </a:rPr>
              <a:t>e</a:t>
            </a:r>
            <a:r>
              <a:rPr dirty="0" smtClean="0" spc="7" sz="1450">
                <a:latin typeface="Calibri"/>
                <a:cs typeface="Calibri"/>
              </a:rPr>
              <a:t> </a:t>
            </a:r>
            <a:r>
              <a:rPr dirty="0" smtClean="0" spc="7" sz="1450">
                <a:latin typeface="Calibri"/>
                <a:cs typeface="Calibri"/>
              </a:rPr>
              <a:t>a</a:t>
            </a:r>
            <a:r>
              <a:rPr dirty="0" smtClean="0" spc="7" sz="1450">
                <a:latin typeface="Calibri"/>
                <a:cs typeface="Calibri"/>
              </a:rPr>
              <a:t>n</a:t>
            </a:r>
            <a:r>
              <a:rPr dirty="0" smtClean="0" spc="7" sz="1450">
                <a:latin typeface="Calibri"/>
                <a:cs typeface="Calibri"/>
              </a:rPr>
              <a:t>d</a:t>
            </a:r>
            <a:r>
              <a:rPr dirty="0" smtClean="0" spc="7" sz="1450">
                <a:latin typeface="Calibri"/>
                <a:cs typeface="Calibri"/>
              </a:rPr>
              <a:t> </a:t>
            </a:r>
            <a:r>
              <a:rPr dirty="0" smtClean="0" spc="7" sz="1450">
                <a:latin typeface="Calibri"/>
                <a:cs typeface="Calibri"/>
              </a:rPr>
              <a:t>S</a:t>
            </a:r>
            <a:r>
              <a:rPr dirty="0" smtClean="0" spc="7" sz="1450">
                <a:latin typeface="Calibri"/>
                <a:cs typeface="Calibri"/>
              </a:rPr>
              <a:t>o</a:t>
            </a:r>
            <a:r>
              <a:rPr dirty="0" smtClean="0" spc="7" sz="1450">
                <a:latin typeface="Calibri"/>
                <a:cs typeface="Calibri"/>
              </a:rPr>
              <a:t>c</a:t>
            </a:r>
            <a:r>
              <a:rPr dirty="0" smtClean="0" spc="7" sz="1450">
                <a:latin typeface="Calibri"/>
                <a:cs typeface="Calibri"/>
              </a:rPr>
              <a:t>i</a:t>
            </a:r>
            <a:r>
              <a:rPr dirty="0" smtClean="0" spc="7" sz="1450">
                <a:latin typeface="Calibri"/>
                <a:cs typeface="Calibri"/>
              </a:rPr>
              <a:t>a</a:t>
            </a:r>
            <a:r>
              <a:rPr dirty="0" smtClean="0" spc="7" sz="1450">
                <a:latin typeface="Calibri"/>
                <a:cs typeface="Calibri"/>
              </a:rPr>
              <a:t>l</a:t>
            </a:r>
            <a:r>
              <a:rPr dirty="0" smtClean="0" spc="7" sz="1450">
                <a:latin typeface="Calibri"/>
                <a:cs typeface="Calibri"/>
              </a:rPr>
              <a:t> </a:t>
            </a:r>
            <a:r>
              <a:rPr dirty="0" smtClean="0" spc="7" sz="1450">
                <a:latin typeface="Calibri"/>
                <a:cs typeface="Calibri"/>
              </a:rPr>
              <a:t>A</a:t>
            </a:r>
            <a:r>
              <a:rPr dirty="0" smtClean="0" spc="7" sz="1450">
                <a:latin typeface="Calibri"/>
                <a:cs typeface="Calibri"/>
              </a:rPr>
              <a:t>s</a:t>
            </a:r>
            <a:r>
              <a:rPr dirty="0" smtClean="0" spc="7" sz="1450">
                <a:latin typeface="Calibri"/>
                <a:cs typeface="Calibri"/>
              </a:rPr>
              <a:t>s</a:t>
            </a:r>
            <a:r>
              <a:rPr dirty="0" smtClean="0" spc="7" sz="1450">
                <a:latin typeface="Calibri"/>
                <a:cs typeface="Calibri"/>
              </a:rPr>
              <a:t>i</a:t>
            </a:r>
            <a:r>
              <a:rPr dirty="0" smtClean="0" spc="7" sz="1450">
                <a:latin typeface="Calibri"/>
                <a:cs typeface="Calibri"/>
              </a:rPr>
              <a:t>s</a:t>
            </a:r>
            <a:r>
              <a:rPr dirty="0" smtClean="0" spc="7" sz="1450">
                <a:latin typeface="Calibri"/>
                <a:cs typeface="Calibri"/>
              </a:rPr>
              <a:t>t</a:t>
            </a:r>
            <a:r>
              <a:rPr dirty="0" smtClean="0" spc="7" sz="1450">
                <a:latin typeface="Calibri"/>
                <a:cs typeface="Calibri"/>
              </a:rPr>
              <a:t>a</a:t>
            </a:r>
            <a:r>
              <a:rPr dirty="0" smtClean="0" spc="7" sz="1450">
                <a:latin typeface="Calibri"/>
                <a:cs typeface="Calibri"/>
              </a:rPr>
              <a:t>n</a:t>
            </a:r>
            <a:r>
              <a:rPr dirty="0" smtClean="0" spc="7" sz="1450">
                <a:latin typeface="Calibri"/>
                <a:cs typeface="Calibri"/>
              </a:rPr>
              <a:t>c</a:t>
            </a:r>
            <a:r>
              <a:rPr dirty="0" smtClean="0" spc="7" sz="1450">
                <a:latin typeface="Calibri"/>
                <a:cs typeface="Calibri"/>
              </a:rPr>
              <a:t>e</a:t>
            </a:r>
            <a:endParaRPr sz="1450">
              <a:latin typeface="Calibri"/>
              <a:cs typeface="Calibri"/>
            </a:endParaRPr>
          </a:p>
          <a:p>
            <a:pPr marL="12700" marR="1301927">
              <a:lnSpc>
                <a:spcPts val="1770"/>
              </a:lnSpc>
              <a:spcBef>
                <a:spcPts val="185"/>
              </a:spcBef>
            </a:pPr>
            <a:r>
              <a:rPr dirty="0" smtClean="0" spc="7" sz="1450">
                <a:latin typeface="Calibri"/>
                <a:cs typeface="Calibri"/>
              </a:rPr>
              <a:t>R</a:t>
            </a:r>
            <a:r>
              <a:rPr dirty="0" smtClean="0" spc="7" sz="1450">
                <a:latin typeface="Calibri"/>
                <a:cs typeface="Calibri"/>
              </a:rPr>
              <a:t>e</a:t>
            </a:r>
            <a:r>
              <a:rPr dirty="0" smtClean="0" spc="7" sz="1450">
                <a:latin typeface="Calibri"/>
                <a:cs typeface="Calibri"/>
              </a:rPr>
              <a:t>t</a:t>
            </a:r>
            <a:r>
              <a:rPr dirty="0" smtClean="0" spc="7" sz="1450">
                <a:latin typeface="Calibri"/>
                <a:cs typeface="Calibri"/>
              </a:rPr>
              <a:t>a</a:t>
            </a:r>
            <a:r>
              <a:rPr dirty="0" smtClean="0" spc="7" sz="1450">
                <a:latin typeface="Calibri"/>
                <a:cs typeface="Calibri"/>
              </a:rPr>
              <a:t>i</a:t>
            </a:r>
            <a:r>
              <a:rPr dirty="0" smtClean="0" spc="7" sz="1450">
                <a:latin typeface="Calibri"/>
                <a:cs typeface="Calibri"/>
              </a:rPr>
              <a:t>l</a:t>
            </a:r>
            <a:r>
              <a:rPr dirty="0" smtClean="0" spc="7" sz="1450">
                <a:latin typeface="Calibri"/>
                <a:cs typeface="Calibri"/>
              </a:rPr>
              <a:t> </a:t>
            </a:r>
            <a:r>
              <a:rPr dirty="0" smtClean="0" spc="7" sz="1450">
                <a:latin typeface="Calibri"/>
                <a:cs typeface="Calibri"/>
              </a:rPr>
              <a:t>T</a:t>
            </a:r>
            <a:r>
              <a:rPr dirty="0" smtClean="0" spc="7" sz="1450">
                <a:latin typeface="Calibri"/>
                <a:cs typeface="Calibri"/>
              </a:rPr>
              <a:t>r</a:t>
            </a:r>
            <a:r>
              <a:rPr dirty="0" smtClean="0" spc="7" sz="1450">
                <a:latin typeface="Calibri"/>
                <a:cs typeface="Calibri"/>
              </a:rPr>
              <a:t>a</a:t>
            </a:r>
            <a:r>
              <a:rPr dirty="0" smtClean="0" spc="7" sz="1450">
                <a:latin typeface="Calibri"/>
                <a:cs typeface="Calibri"/>
              </a:rPr>
              <a:t>d</a:t>
            </a:r>
            <a:r>
              <a:rPr dirty="0" smtClean="0" spc="7" sz="1450">
                <a:latin typeface="Calibri"/>
                <a:cs typeface="Calibri"/>
              </a:rPr>
              <a:t>e</a:t>
            </a:r>
            <a:r>
              <a:rPr dirty="0" smtClean="0" spc="7" sz="1450">
                <a:latin typeface="Calibri"/>
                <a:cs typeface="Calibri"/>
              </a:rPr>
              <a:t> </a:t>
            </a:r>
            <a:endParaRPr sz="1450">
              <a:latin typeface="Calibri"/>
              <a:cs typeface="Calibri"/>
            </a:endParaRPr>
          </a:p>
          <a:p>
            <a:pPr marL="12700" marR="1301927">
              <a:lnSpc>
                <a:spcPts val="1770"/>
              </a:lnSpc>
              <a:spcBef>
                <a:spcPts val="200"/>
              </a:spcBef>
            </a:pPr>
            <a:r>
              <a:rPr dirty="0" smtClean="0" spc="3" sz="1450">
                <a:latin typeface="Calibri"/>
                <a:cs typeface="Calibri"/>
              </a:rPr>
              <a:t>M</a:t>
            </a:r>
            <a:r>
              <a:rPr dirty="0" smtClean="0" spc="3" sz="1450">
                <a:latin typeface="Calibri"/>
                <a:cs typeface="Calibri"/>
              </a:rPr>
              <a:t>a</a:t>
            </a:r>
            <a:r>
              <a:rPr dirty="0" smtClean="0" spc="3" sz="1450">
                <a:latin typeface="Calibri"/>
                <a:cs typeface="Calibri"/>
              </a:rPr>
              <a:t>n</a:t>
            </a:r>
            <a:r>
              <a:rPr dirty="0" smtClean="0" spc="3" sz="1450">
                <a:latin typeface="Calibri"/>
                <a:cs typeface="Calibri"/>
              </a:rPr>
              <a:t>u</a:t>
            </a:r>
            <a:r>
              <a:rPr dirty="0" smtClean="0" spc="3" sz="1450">
                <a:latin typeface="Calibri"/>
                <a:cs typeface="Calibri"/>
              </a:rPr>
              <a:t>f</a:t>
            </a:r>
            <a:r>
              <a:rPr dirty="0" smtClean="0" spc="3" sz="1450">
                <a:latin typeface="Calibri"/>
                <a:cs typeface="Calibri"/>
              </a:rPr>
              <a:t>a</a:t>
            </a:r>
            <a:r>
              <a:rPr dirty="0" smtClean="0" spc="3" sz="1450">
                <a:latin typeface="Calibri"/>
                <a:cs typeface="Calibri"/>
              </a:rPr>
              <a:t>c</a:t>
            </a:r>
            <a:r>
              <a:rPr dirty="0" smtClean="0" spc="3" sz="1450">
                <a:latin typeface="Calibri"/>
                <a:cs typeface="Calibri"/>
              </a:rPr>
              <a:t>t</a:t>
            </a:r>
            <a:r>
              <a:rPr dirty="0" smtClean="0" spc="3" sz="1450">
                <a:latin typeface="Calibri"/>
                <a:cs typeface="Calibri"/>
              </a:rPr>
              <a:t>u</a:t>
            </a:r>
            <a:r>
              <a:rPr dirty="0" smtClean="0" spc="3" sz="1450">
                <a:latin typeface="Calibri"/>
                <a:cs typeface="Calibri"/>
              </a:rPr>
              <a:t>r</a:t>
            </a:r>
            <a:r>
              <a:rPr dirty="0" smtClean="0" spc="3" sz="1450">
                <a:latin typeface="Calibri"/>
                <a:cs typeface="Calibri"/>
              </a:rPr>
              <a:t>i</a:t>
            </a:r>
            <a:r>
              <a:rPr dirty="0" smtClean="0" spc="3" sz="1450">
                <a:latin typeface="Calibri"/>
                <a:cs typeface="Calibri"/>
              </a:rPr>
              <a:t>n</a:t>
            </a:r>
            <a:r>
              <a:rPr dirty="0" smtClean="0" spc="3" sz="1450">
                <a:latin typeface="Calibri"/>
                <a:cs typeface="Calibri"/>
              </a:rPr>
              <a:t>g</a:t>
            </a:r>
            <a:r>
              <a:rPr dirty="0" smtClean="0" spc="3" sz="1450">
                <a:latin typeface="Calibri"/>
                <a:cs typeface="Calibri"/>
              </a:rPr>
              <a:t> </a:t>
            </a:r>
            <a:endParaRPr sz="1450">
              <a:latin typeface="Calibri"/>
              <a:cs typeface="Calibri"/>
            </a:endParaRPr>
          </a:p>
          <a:p>
            <a:pPr marL="12700" marR="1301927">
              <a:lnSpc>
                <a:spcPts val="1770"/>
              </a:lnSpc>
              <a:spcBef>
                <a:spcPts val="200"/>
              </a:spcBef>
            </a:pPr>
            <a:r>
              <a:rPr dirty="0" smtClean="0" spc="6" sz="1450">
                <a:latin typeface="Calibri"/>
                <a:cs typeface="Calibri"/>
              </a:rPr>
              <a:t>E</a:t>
            </a:r>
            <a:r>
              <a:rPr dirty="0" smtClean="0" spc="6" sz="1450">
                <a:latin typeface="Calibri"/>
                <a:cs typeface="Calibri"/>
              </a:rPr>
              <a:t>d</a:t>
            </a:r>
            <a:r>
              <a:rPr dirty="0" smtClean="0" spc="6" sz="1450">
                <a:latin typeface="Calibri"/>
                <a:cs typeface="Calibri"/>
              </a:rPr>
              <a:t>u</a:t>
            </a:r>
            <a:r>
              <a:rPr dirty="0" smtClean="0" spc="6" sz="1450">
                <a:latin typeface="Calibri"/>
                <a:cs typeface="Calibri"/>
              </a:rPr>
              <a:t>c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t</a:t>
            </a:r>
            <a:r>
              <a:rPr dirty="0" smtClean="0" spc="6" sz="1450">
                <a:latin typeface="Calibri"/>
                <a:cs typeface="Calibri"/>
              </a:rPr>
              <a:t>i</a:t>
            </a:r>
            <a:r>
              <a:rPr dirty="0" smtClean="0" spc="6" sz="1450">
                <a:latin typeface="Calibri"/>
                <a:cs typeface="Calibri"/>
              </a:rPr>
              <a:t>o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l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endParaRPr sz="1450">
              <a:latin typeface="Calibri"/>
              <a:cs typeface="Calibri"/>
            </a:endParaRPr>
          </a:p>
          <a:p>
            <a:pPr marL="12700" marR="1301927">
              <a:lnSpc>
                <a:spcPts val="1770"/>
              </a:lnSpc>
              <a:spcBef>
                <a:spcPts val="200"/>
              </a:spcBef>
            </a:pPr>
            <a:r>
              <a:rPr dirty="0" smtClean="0" spc="22" sz="1450">
                <a:latin typeface="Calibri"/>
                <a:cs typeface="Calibri"/>
              </a:rPr>
              <a:t>S</a:t>
            </a:r>
            <a:r>
              <a:rPr dirty="0" smtClean="0" spc="22" sz="1450">
                <a:latin typeface="Calibri"/>
                <a:cs typeface="Calibri"/>
              </a:rPr>
              <a:t>e</a:t>
            </a:r>
            <a:r>
              <a:rPr dirty="0" smtClean="0" spc="22" sz="1450">
                <a:latin typeface="Calibri"/>
                <a:cs typeface="Calibri"/>
              </a:rPr>
              <a:t>r</a:t>
            </a:r>
            <a:r>
              <a:rPr dirty="0" smtClean="0" spc="22" sz="1450">
                <a:latin typeface="Calibri"/>
                <a:cs typeface="Calibri"/>
              </a:rPr>
              <a:t>v</a:t>
            </a:r>
            <a:r>
              <a:rPr dirty="0" smtClean="0" spc="22" sz="1450">
                <a:latin typeface="Calibri"/>
                <a:cs typeface="Calibri"/>
              </a:rPr>
              <a:t>i</a:t>
            </a:r>
            <a:r>
              <a:rPr dirty="0" smtClean="0" spc="22" sz="1450">
                <a:latin typeface="Calibri"/>
                <a:cs typeface="Calibri"/>
              </a:rPr>
              <a:t>c</a:t>
            </a:r>
            <a:r>
              <a:rPr dirty="0" smtClean="0" spc="22" sz="1450">
                <a:latin typeface="Calibri"/>
                <a:cs typeface="Calibri"/>
              </a:rPr>
              <a:t>e</a:t>
            </a:r>
            <a:r>
              <a:rPr dirty="0" smtClean="0" spc="22" sz="1450">
                <a:latin typeface="Calibri"/>
                <a:cs typeface="Calibri"/>
              </a:rPr>
              <a:t>s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240"/>
              </a:spcBef>
            </a:pPr>
            <a:r>
              <a:rPr dirty="0" smtClean="0" spc="10" sz="1450">
                <a:latin typeface="Calibri"/>
                <a:cs typeface="Calibri"/>
              </a:rPr>
              <a:t>A</a:t>
            </a:r>
            <a:r>
              <a:rPr dirty="0" smtClean="0" spc="10" sz="1450">
                <a:latin typeface="Calibri"/>
                <a:cs typeface="Calibri"/>
              </a:rPr>
              <a:t>c</a:t>
            </a:r>
            <a:r>
              <a:rPr dirty="0" smtClean="0" spc="10" sz="1450">
                <a:latin typeface="Calibri"/>
                <a:cs typeface="Calibri"/>
              </a:rPr>
              <a:t>c</a:t>
            </a:r>
            <a:r>
              <a:rPr dirty="0" smtClean="0" spc="10" sz="1450">
                <a:latin typeface="Calibri"/>
                <a:cs typeface="Calibri"/>
              </a:rPr>
              <a:t>o</a:t>
            </a:r>
            <a:r>
              <a:rPr dirty="0" smtClean="0" spc="10" sz="1450">
                <a:latin typeface="Calibri"/>
                <a:cs typeface="Calibri"/>
              </a:rPr>
              <a:t>m</a:t>
            </a:r>
            <a:r>
              <a:rPr dirty="0" smtClean="0" spc="10" sz="1450">
                <a:latin typeface="Calibri"/>
                <a:cs typeface="Calibri"/>
              </a:rPr>
              <a:t>m</a:t>
            </a:r>
            <a:r>
              <a:rPr dirty="0" smtClean="0" spc="10" sz="1450">
                <a:latin typeface="Calibri"/>
                <a:cs typeface="Calibri"/>
              </a:rPr>
              <a:t>o</a:t>
            </a:r>
            <a:r>
              <a:rPr dirty="0" smtClean="0" spc="10" sz="1450">
                <a:latin typeface="Calibri"/>
                <a:cs typeface="Calibri"/>
              </a:rPr>
              <a:t>d</a:t>
            </a:r>
            <a:r>
              <a:rPr dirty="0" smtClean="0" spc="10" sz="1450">
                <a:latin typeface="Calibri"/>
                <a:cs typeface="Calibri"/>
              </a:rPr>
              <a:t>a</a:t>
            </a:r>
            <a:r>
              <a:rPr dirty="0" smtClean="0" spc="10" sz="1450">
                <a:latin typeface="Calibri"/>
                <a:cs typeface="Calibri"/>
              </a:rPr>
              <a:t>t</a:t>
            </a:r>
            <a:r>
              <a:rPr dirty="0" smtClean="0" spc="10" sz="1450">
                <a:latin typeface="Calibri"/>
                <a:cs typeface="Calibri"/>
              </a:rPr>
              <a:t>i</a:t>
            </a:r>
            <a:r>
              <a:rPr dirty="0" smtClean="0" spc="10" sz="1450">
                <a:latin typeface="Calibri"/>
                <a:cs typeface="Calibri"/>
              </a:rPr>
              <a:t>o</a:t>
            </a:r>
            <a:r>
              <a:rPr dirty="0" smtClean="0" spc="10" sz="1450">
                <a:latin typeface="Calibri"/>
                <a:cs typeface="Calibri"/>
              </a:rPr>
              <a:t>n</a:t>
            </a:r>
            <a:r>
              <a:rPr dirty="0" smtClean="0" spc="10" sz="1450">
                <a:latin typeface="Calibri"/>
                <a:cs typeface="Calibri"/>
              </a:rPr>
              <a:t> </a:t>
            </a:r>
            <a:r>
              <a:rPr dirty="0" smtClean="0" spc="10" sz="1450">
                <a:latin typeface="Calibri"/>
                <a:cs typeface="Calibri"/>
              </a:rPr>
              <a:t>a</a:t>
            </a:r>
            <a:r>
              <a:rPr dirty="0" smtClean="0" spc="10" sz="1450">
                <a:latin typeface="Calibri"/>
                <a:cs typeface="Calibri"/>
              </a:rPr>
              <a:t>n</a:t>
            </a:r>
            <a:r>
              <a:rPr dirty="0" smtClean="0" spc="10" sz="1450">
                <a:latin typeface="Calibri"/>
                <a:cs typeface="Calibri"/>
              </a:rPr>
              <a:t>d</a:t>
            </a:r>
            <a:r>
              <a:rPr dirty="0" smtClean="0" spc="10" sz="1450">
                <a:latin typeface="Calibri"/>
                <a:cs typeface="Calibri"/>
              </a:rPr>
              <a:t> </a:t>
            </a:r>
            <a:r>
              <a:rPr dirty="0" smtClean="0" spc="10" sz="1450">
                <a:latin typeface="Calibri"/>
                <a:cs typeface="Calibri"/>
              </a:rPr>
              <a:t>F</a:t>
            </a:r>
            <a:r>
              <a:rPr dirty="0" smtClean="0" spc="10" sz="1450">
                <a:latin typeface="Calibri"/>
                <a:cs typeface="Calibri"/>
              </a:rPr>
              <a:t>o</a:t>
            </a:r>
            <a:r>
              <a:rPr dirty="0" smtClean="0" spc="10" sz="1450">
                <a:latin typeface="Calibri"/>
                <a:cs typeface="Calibri"/>
              </a:rPr>
              <a:t>o</a:t>
            </a:r>
            <a:r>
              <a:rPr dirty="0" smtClean="0" spc="10" sz="1450">
                <a:latin typeface="Calibri"/>
                <a:cs typeface="Calibri"/>
              </a:rPr>
              <a:t>d</a:t>
            </a:r>
            <a:r>
              <a:rPr dirty="0" smtClean="0" spc="10" sz="1450">
                <a:latin typeface="Calibri"/>
                <a:cs typeface="Calibri"/>
              </a:rPr>
              <a:t> </a:t>
            </a:r>
            <a:r>
              <a:rPr dirty="0" smtClean="0" spc="10" sz="1450">
                <a:latin typeface="Calibri"/>
                <a:cs typeface="Calibri"/>
              </a:rPr>
              <a:t>S</a:t>
            </a:r>
            <a:r>
              <a:rPr dirty="0" smtClean="0" spc="10" sz="1450">
                <a:latin typeface="Calibri"/>
                <a:cs typeface="Calibri"/>
              </a:rPr>
              <a:t>e</a:t>
            </a:r>
            <a:r>
              <a:rPr dirty="0" smtClean="0" spc="10" sz="1450">
                <a:latin typeface="Calibri"/>
                <a:cs typeface="Calibri"/>
              </a:rPr>
              <a:t>r</a:t>
            </a:r>
            <a:r>
              <a:rPr dirty="0" smtClean="0" spc="10" sz="1450">
                <a:latin typeface="Calibri"/>
                <a:cs typeface="Calibri"/>
              </a:rPr>
              <a:t>v</a:t>
            </a:r>
            <a:r>
              <a:rPr dirty="0" smtClean="0" spc="10" sz="1450">
                <a:latin typeface="Calibri"/>
                <a:cs typeface="Calibri"/>
              </a:rPr>
              <a:t>i</a:t>
            </a:r>
            <a:r>
              <a:rPr dirty="0" smtClean="0" spc="10" sz="1450">
                <a:latin typeface="Calibri"/>
                <a:cs typeface="Calibri"/>
              </a:rPr>
              <a:t>c</a:t>
            </a:r>
            <a:r>
              <a:rPr dirty="0" smtClean="0" spc="10" sz="1450">
                <a:latin typeface="Calibri"/>
                <a:cs typeface="Calibri"/>
              </a:rPr>
              <a:t>e</a:t>
            </a:r>
            <a:r>
              <a:rPr dirty="0" smtClean="0" spc="10" sz="1450">
                <a:latin typeface="Calibri"/>
                <a:cs typeface="Calibri"/>
              </a:rPr>
              <a:t>s</a:t>
            </a:r>
            <a:endParaRPr sz="1450">
              <a:latin typeface="Calibri"/>
              <a:cs typeface="Calibri"/>
            </a:endParaRPr>
          </a:p>
          <a:p>
            <a:pPr marL="12700" marR="768431">
              <a:lnSpc>
                <a:spcPts val="1770"/>
              </a:lnSpc>
              <a:spcBef>
                <a:spcPts val="185"/>
              </a:spcBef>
            </a:pPr>
            <a:r>
              <a:rPr dirty="0" smtClean="0" spc="15" sz="1450">
                <a:latin typeface="Calibri"/>
                <a:cs typeface="Calibri"/>
              </a:rPr>
              <a:t>A</a:t>
            </a:r>
            <a:r>
              <a:rPr dirty="0" smtClean="0" spc="15" sz="1450">
                <a:latin typeface="Calibri"/>
                <a:cs typeface="Calibri"/>
              </a:rPr>
              <a:t>d</a:t>
            </a:r>
            <a:r>
              <a:rPr dirty="0" smtClean="0" spc="15" sz="1450">
                <a:latin typeface="Calibri"/>
                <a:cs typeface="Calibri"/>
              </a:rPr>
              <a:t>m</a:t>
            </a:r>
            <a:r>
              <a:rPr dirty="0" smtClean="0" spc="15" sz="1450">
                <a:latin typeface="Calibri"/>
                <a:cs typeface="Calibri"/>
              </a:rPr>
              <a:t>i</a:t>
            </a:r>
            <a:r>
              <a:rPr dirty="0" smtClean="0" spc="15" sz="1450">
                <a:latin typeface="Calibri"/>
                <a:cs typeface="Calibri"/>
              </a:rPr>
              <a:t>n</a:t>
            </a:r>
            <a:r>
              <a:rPr dirty="0" smtClean="0" spc="15" sz="1450">
                <a:latin typeface="Calibri"/>
                <a:cs typeface="Calibri"/>
              </a:rPr>
              <a:t>i</a:t>
            </a:r>
            <a:r>
              <a:rPr dirty="0" smtClean="0" spc="15" sz="1450">
                <a:latin typeface="Calibri"/>
                <a:cs typeface="Calibri"/>
              </a:rPr>
              <a:t>s</a:t>
            </a:r>
            <a:r>
              <a:rPr dirty="0" smtClean="0" spc="15" sz="1450">
                <a:latin typeface="Calibri"/>
                <a:cs typeface="Calibri"/>
              </a:rPr>
              <a:t>t</a:t>
            </a:r>
            <a:r>
              <a:rPr dirty="0" smtClean="0" spc="15" sz="1450">
                <a:latin typeface="Calibri"/>
                <a:cs typeface="Calibri"/>
              </a:rPr>
              <a:t>r</a:t>
            </a:r>
            <a:r>
              <a:rPr dirty="0" smtClean="0" spc="15" sz="1450">
                <a:latin typeface="Calibri"/>
                <a:cs typeface="Calibri"/>
              </a:rPr>
              <a:t>a</a:t>
            </a:r>
            <a:r>
              <a:rPr dirty="0" smtClean="0" spc="15" sz="1450">
                <a:latin typeface="Calibri"/>
                <a:cs typeface="Calibri"/>
              </a:rPr>
              <a:t>t</a:t>
            </a:r>
            <a:r>
              <a:rPr dirty="0" smtClean="0" spc="15" sz="1450">
                <a:latin typeface="Calibri"/>
                <a:cs typeface="Calibri"/>
              </a:rPr>
              <a:t>i</a:t>
            </a:r>
            <a:r>
              <a:rPr dirty="0" smtClean="0" spc="15" sz="1450">
                <a:latin typeface="Calibri"/>
                <a:cs typeface="Calibri"/>
              </a:rPr>
              <a:t>v</a:t>
            </a:r>
            <a:r>
              <a:rPr dirty="0" smtClean="0" spc="15" sz="1450">
                <a:latin typeface="Calibri"/>
                <a:cs typeface="Calibri"/>
              </a:rPr>
              <a:t>e</a:t>
            </a:r>
            <a:r>
              <a:rPr dirty="0" smtClean="0" spc="15" sz="1450">
                <a:latin typeface="Calibri"/>
                <a:cs typeface="Calibri"/>
              </a:rPr>
              <a:t> </a:t>
            </a:r>
            <a:r>
              <a:rPr dirty="0" smtClean="0" spc="15" sz="1450">
                <a:latin typeface="Calibri"/>
                <a:cs typeface="Calibri"/>
              </a:rPr>
              <a:t>a</a:t>
            </a:r>
            <a:r>
              <a:rPr dirty="0" smtClean="0" spc="15" sz="1450">
                <a:latin typeface="Calibri"/>
                <a:cs typeface="Calibri"/>
              </a:rPr>
              <a:t>n</a:t>
            </a:r>
            <a:r>
              <a:rPr dirty="0" smtClean="0" spc="15" sz="1450">
                <a:latin typeface="Calibri"/>
                <a:cs typeface="Calibri"/>
              </a:rPr>
              <a:t>d</a:t>
            </a:r>
            <a:r>
              <a:rPr dirty="0" smtClean="0" spc="15" sz="1450">
                <a:latin typeface="Calibri"/>
                <a:cs typeface="Calibri"/>
              </a:rPr>
              <a:t> </a:t>
            </a:r>
            <a:endParaRPr sz="1450">
              <a:latin typeface="Calibri"/>
              <a:cs typeface="Calibri"/>
            </a:endParaRPr>
          </a:p>
          <a:p>
            <a:pPr marL="12700" marR="768431">
              <a:lnSpc>
                <a:spcPts val="1770"/>
              </a:lnSpc>
              <a:spcBef>
                <a:spcPts val="200"/>
              </a:spcBef>
            </a:pPr>
            <a:r>
              <a:rPr dirty="0" smtClean="0" spc="4" sz="1450">
                <a:latin typeface="Calibri"/>
                <a:cs typeface="Calibri"/>
              </a:rPr>
              <a:t>S</a:t>
            </a:r>
            <a:r>
              <a:rPr dirty="0" smtClean="0" spc="4" sz="1450">
                <a:latin typeface="Calibri"/>
                <a:cs typeface="Calibri"/>
              </a:rPr>
              <a:t>u</a:t>
            </a:r>
            <a:r>
              <a:rPr dirty="0" smtClean="0" spc="4" sz="1450">
                <a:latin typeface="Calibri"/>
                <a:cs typeface="Calibri"/>
              </a:rPr>
              <a:t>p</a:t>
            </a:r>
            <a:r>
              <a:rPr dirty="0" smtClean="0" spc="4" sz="1450">
                <a:latin typeface="Calibri"/>
                <a:cs typeface="Calibri"/>
              </a:rPr>
              <a:t>p</a:t>
            </a:r>
            <a:r>
              <a:rPr dirty="0" smtClean="0" spc="4" sz="1450">
                <a:latin typeface="Calibri"/>
                <a:cs typeface="Calibri"/>
              </a:rPr>
              <a:t>o</a:t>
            </a:r>
            <a:r>
              <a:rPr dirty="0" smtClean="0" spc="4" sz="1450">
                <a:latin typeface="Calibri"/>
                <a:cs typeface="Calibri"/>
              </a:rPr>
              <a:t>r</a:t>
            </a:r>
            <a:r>
              <a:rPr dirty="0" smtClean="0" spc="4" sz="1450">
                <a:latin typeface="Calibri"/>
                <a:cs typeface="Calibri"/>
              </a:rPr>
              <a:t>t</a:t>
            </a:r>
            <a:r>
              <a:rPr dirty="0" smtClean="0" spc="4" sz="1450">
                <a:latin typeface="Calibri"/>
                <a:cs typeface="Calibri"/>
              </a:rPr>
              <a:t> </a:t>
            </a:r>
            <a:r>
              <a:rPr dirty="0" smtClean="0" spc="4" sz="1450">
                <a:latin typeface="Calibri"/>
                <a:cs typeface="Calibri"/>
              </a:rPr>
              <a:t>P</a:t>
            </a:r>
            <a:r>
              <a:rPr dirty="0" smtClean="0" spc="4" sz="1450">
                <a:latin typeface="Calibri"/>
                <a:cs typeface="Calibri"/>
              </a:rPr>
              <a:t>r</a:t>
            </a:r>
            <a:r>
              <a:rPr dirty="0" smtClean="0" spc="4" sz="1450">
                <a:latin typeface="Calibri"/>
                <a:cs typeface="Calibri"/>
              </a:rPr>
              <a:t>o</a:t>
            </a:r>
            <a:r>
              <a:rPr dirty="0" smtClean="0" spc="4" sz="1450">
                <a:latin typeface="Calibri"/>
                <a:cs typeface="Calibri"/>
              </a:rPr>
              <a:t>.</a:t>
            </a:r>
            <a:r>
              <a:rPr dirty="0" smtClean="0" spc="4" sz="1450">
                <a:latin typeface="Calibri"/>
                <a:cs typeface="Calibri"/>
              </a:rPr>
              <a:t>,</a:t>
            </a:r>
            <a:r>
              <a:rPr dirty="0" smtClean="0" spc="4" sz="1450">
                <a:latin typeface="Calibri"/>
                <a:cs typeface="Calibri"/>
              </a:rPr>
              <a:t> </a:t>
            </a:r>
            <a:r>
              <a:rPr dirty="0" smtClean="0" spc="4" sz="1450">
                <a:latin typeface="Calibri"/>
                <a:cs typeface="Calibri"/>
              </a:rPr>
              <a:t>S</a:t>
            </a:r>
            <a:r>
              <a:rPr dirty="0" smtClean="0" spc="4" sz="1450">
                <a:latin typeface="Calibri"/>
                <a:cs typeface="Calibri"/>
              </a:rPr>
              <a:t>c</a:t>
            </a:r>
            <a:r>
              <a:rPr dirty="0" smtClean="0" spc="4" sz="1450">
                <a:latin typeface="Calibri"/>
                <a:cs typeface="Calibri"/>
              </a:rPr>
              <a:t>i</a:t>
            </a:r>
            <a:r>
              <a:rPr dirty="0" smtClean="0" spc="4" sz="1450">
                <a:latin typeface="Calibri"/>
                <a:cs typeface="Calibri"/>
              </a:rPr>
              <a:t>.</a:t>
            </a:r>
            <a:r>
              <a:rPr dirty="0" smtClean="0" spc="4" sz="1450">
                <a:latin typeface="Calibri"/>
                <a:cs typeface="Calibri"/>
              </a:rPr>
              <a:t>,</a:t>
            </a:r>
            <a:r>
              <a:rPr dirty="0" smtClean="0" spc="4" sz="1450">
                <a:latin typeface="Calibri"/>
                <a:cs typeface="Calibri"/>
              </a:rPr>
              <a:t> </a:t>
            </a:r>
            <a:r>
              <a:rPr dirty="0" smtClean="0" spc="4" sz="1450">
                <a:latin typeface="Calibri"/>
                <a:cs typeface="Calibri"/>
              </a:rPr>
              <a:t>&amp;</a:t>
            </a:r>
            <a:r>
              <a:rPr dirty="0" smtClean="0" spc="4" sz="1450">
                <a:latin typeface="Calibri"/>
                <a:cs typeface="Calibri"/>
              </a:rPr>
              <a:t> </a:t>
            </a:r>
            <a:r>
              <a:rPr dirty="0" smtClean="0" spc="4" sz="1450">
                <a:latin typeface="Calibri"/>
                <a:cs typeface="Calibri"/>
              </a:rPr>
              <a:t>T</a:t>
            </a:r>
            <a:r>
              <a:rPr dirty="0" smtClean="0" spc="4" sz="1450">
                <a:latin typeface="Calibri"/>
                <a:cs typeface="Calibri"/>
              </a:rPr>
              <a:t>e</a:t>
            </a:r>
            <a:r>
              <a:rPr dirty="0" smtClean="0" spc="4" sz="1450">
                <a:latin typeface="Calibri"/>
                <a:cs typeface="Calibri"/>
              </a:rPr>
              <a:t>c</a:t>
            </a:r>
            <a:r>
              <a:rPr dirty="0" smtClean="0" spc="4" sz="1450">
                <a:latin typeface="Calibri"/>
                <a:cs typeface="Calibri"/>
              </a:rPr>
              <a:t>h</a:t>
            </a:r>
            <a:r>
              <a:rPr dirty="0" smtClean="0" spc="4" sz="1450">
                <a:latin typeface="Calibri"/>
                <a:cs typeface="Calibri"/>
              </a:rPr>
              <a:t>.</a:t>
            </a:r>
            <a:r>
              <a:rPr dirty="0" smtClean="0" spc="4" sz="1450">
                <a:latin typeface="Calibri"/>
                <a:cs typeface="Calibri"/>
              </a:rPr>
              <a:t> </a:t>
            </a:r>
            <a:endParaRPr sz="1450">
              <a:latin typeface="Calibri"/>
              <a:cs typeface="Calibri"/>
            </a:endParaRPr>
          </a:p>
          <a:p>
            <a:pPr marL="12700" marR="768431">
              <a:lnSpc>
                <a:spcPts val="1770"/>
              </a:lnSpc>
              <a:spcBef>
                <a:spcPts val="200"/>
              </a:spcBef>
            </a:pPr>
            <a:r>
              <a:rPr dirty="0" smtClean="0" spc="16" sz="1450">
                <a:latin typeface="Calibri"/>
                <a:cs typeface="Calibri"/>
              </a:rPr>
              <a:t>S</a:t>
            </a:r>
            <a:r>
              <a:rPr dirty="0" smtClean="0" spc="16" sz="1450">
                <a:latin typeface="Calibri"/>
                <a:cs typeface="Calibri"/>
              </a:rPr>
              <a:t>e</a:t>
            </a:r>
            <a:r>
              <a:rPr dirty="0" smtClean="0" spc="16" sz="1450">
                <a:latin typeface="Calibri"/>
                <a:cs typeface="Calibri"/>
              </a:rPr>
              <a:t>r</a:t>
            </a:r>
            <a:r>
              <a:rPr dirty="0" smtClean="0" spc="16" sz="1450">
                <a:latin typeface="Calibri"/>
                <a:cs typeface="Calibri"/>
              </a:rPr>
              <a:t>v</a:t>
            </a:r>
            <a:r>
              <a:rPr dirty="0" smtClean="0" spc="16" sz="1450">
                <a:latin typeface="Calibri"/>
                <a:cs typeface="Calibri"/>
              </a:rPr>
              <a:t>i</a:t>
            </a:r>
            <a:r>
              <a:rPr dirty="0" smtClean="0" spc="16" sz="1450">
                <a:latin typeface="Calibri"/>
                <a:cs typeface="Calibri"/>
              </a:rPr>
              <a:t>c</a:t>
            </a:r>
            <a:r>
              <a:rPr dirty="0" smtClean="0" spc="16" sz="1450">
                <a:latin typeface="Calibri"/>
                <a:cs typeface="Calibri"/>
              </a:rPr>
              <a:t>e</a:t>
            </a:r>
            <a:r>
              <a:rPr dirty="0" smtClean="0" spc="16" sz="1450">
                <a:latin typeface="Calibri"/>
                <a:cs typeface="Calibri"/>
              </a:rPr>
              <a:t>s</a:t>
            </a:r>
            <a:r>
              <a:rPr dirty="0" smtClean="0" spc="16" sz="1450">
                <a:latin typeface="Calibri"/>
                <a:cs typeface="Calibri"/>
              </a:rPr>
              <a:t> </a:t>
            </a:r>
            <a:r>
              <a:rPr dirty="0" smtClean="0" spc="16" sz="1450">
                <a:latin typeface="Calibri"/>
                <a:cs typeface="Calibri"/>
              </a:rPr>
              <a:t>W</a:t>
            </a:r>
            <a:r>
              <a:rPr dirty="0" smtClean="0" spc="16" sz="1450">
                <a:latin typeface="Calibri"/>
                <a:cs typeface="Calibri"/>
              </a:rPr>
              <a:t>h</a:t>
            </a:r>
            <a:r>
              <a:rPr dirty="0" smtClean="0" spc="16" sz="1450">
                <a:latin typeface="Calibri"/>
                <a:cs typeface="Calibri"/>
              </a:rPr>
              <a:t>o</a:t>
            </a:r>
            <a:r>
              <a:rPr dirty="0" smtClean="0" spc="16" sz="1450">
                <a:latin typeface="Calibri"/>
                <a:cs typeface="Calibri"/>
              </a:rPr>
              <a:t>l</a:t>
            </a:r>
            <a:r>
              <a:rPr dirty="0" smtClean="0" spc="16" sz="1450">
                <a:latin typeface="Calibri"/>
                <a:cs typeface="Calibri"/>
              </a:rPr>
              <a:t>e</a:t>
            </a:r>
            <a:r>
              <a:rPr dirty="0" smtClean="0" spc="16" sz="1450">
                <a:latin typeface="Calibri"/>
                <a:cs typeface="Calibri"/>
              </a:rPr>
              <a:t>s</a:t>
            </a:r>
            <a:r>
              <a:rPr dirty="0" smtClean="0" spc="16" sz="1450">
                <a:latin typeface="Calibri"/>
                <a:cs typeface="Calibri"/>
              </a:rPr>
              <a:t>a</a:t>
            </a:r>
            <a:r>
              <a:rPr dirty="0" smtClean="0" spc="16" sz="1450">
                <a:latin typeface="Calibri"/>
                <a:cs typeface="Calibri"/>
              </a:rPr>
              <a:t>l</a:t>
            </a:r>
            <a:r>
              <a:rPr dirty="0" smtClean="0" spc="16" sz="1450">
                <a:latin typeface="Calibri"/>
                <a:cs typeface="Calibri"/>
              </a:rPr>
              <a:t>e</a:t>
            </a:r>
            <a:r>
              <a:rPr dirty="0" smtClean="0" spc="16" sz="1450">
                <a:latin typeface="Calibri"/>
                <a:cs typeface="Calibri"/>
              </a:rPr>
              <a:t> </a:t>
            </a:r>
            <a:r>
              <a:rPr dirty="0" smtClean="0" spc="16" sz="1450">
                <a:latin typeface="Calibri"/>
                <a:cs typeface="Calibri"/>
              </a:rPr>
              <a:t>T</a:t>
            </a:r>
            <a:r>
              <a:rPr dirty="0" smtClean="0" spc="16" sz="1450">
                <a:latin typeface="Calibri"/>
                <a:cs typeface="Calibri"/>
              </a:rPr>
              <a:t>r</a:t>
            </a:r>
            <a:r>
              <a:rPr dirty="0" smtClean="0" spc="16" sz="1450">
                <a:latin typeface="Calibri"/>
                <a:cs typeface="Calibri"/>
              </a:rPr>
              <a:t>a</a:t>
            </a:r>
            <a:r>
              <a:rPr dirty="0" smtClean="0" spc="16" sz="1450">
                <a:latin typeface="Calibri"/>
                <a:cs typeface="Calibri"/>
              </a:rPr>
              <a:t>d</a:t>
            </a:r>
            <a:r>
              <a:rPr dirty="0" smtClean="0" spc="16" sz="1450">
                <a:latin typeface="Calibri"/>
                <a:cs typeface="Calibri"/>
              </a:rPr>
              <a:t>e</a:t>
            </a:r>
            <a:endParaRPr sz="1450">
              <a:latin typeface="Calibri"/>
              <a:cs typeface="Calibri"/>
            </a:endParaRPr>
          </a:p>
          <a:p>
            <a:pPr marL="12700" marR="381224">
              <a:lnSpc>
                <a:spcPts val="1770"/>
              </a:lnSpc>
              <a:spcBef>
                <a:spcPts val="230"/>
              </a:spcBef>
            </a:pPr>
            <a:r>
              <a:rPr dirty="0" smtClean="0" spc="17" sz="1450">
                <a:latin typeface="Calibri"/>
                <a:cs typeface="Calibri"/>
              </a:rPr>
              <a:t>P</a:t>
            </a:r>
            <a:r>
              <a:rPr dirty="0" smtClean="0" spc="17" sz="1450">
                <a:latin typeface="Calibri"/>
                <a:cs typeface="Calibri"/>
              </a:rPr>
              <a:t>u</a:t>
            </a:r>
            <a:r>
              <a:rPr dirty="0" smtClean="0" spc="17" sz="1450">
                <a:latin typeface="Calibri"/>
                <a:cs typeface="Calibri"/>
              </a:rPr>
              <a:t>b</a:t>
            </a:r>
            <a:r>
              <a:rPr dirty="0" smtClean="0" spc="17" sz="1450">
                <a:latin typeface="Calibri"/>
                <a:cs typeface="Calibri"/>
              </a:rPr>
              <a:t>l</a:t>
            </a:r>
            <a:r>
              <a:rPr dirty="0" smtClean="0" spc="17" sz="1450">
                <a:latin typeface="Calibri"/>
                <a:cs typeface="Calibri"/>
              </a:rPr>
              <a:t>i</a:t>
            </a:r>
            <a:r>
              <a:rPr dirty="0" smtClean="0" spc="17" sz="1450">
                <a:latin typeface="Calibri"/>
                <a:cs typeface="Calibri"/>
              </a:rPr>
              <a:t>c</a:t>
            </a:r>
            <a:r>
              <a:rPr dirty="0" smtClean="0" spc="17" sz="1450">
                <a:latin typeface="Calibri"/>
                <a:cs typeface="Calibri"/>
              </a:rPr>
              <a:t> </a:t>
            </a:r>
            <a:r>
              <a:rPr dirty="0" smtClean="0" spc="17" sz="1450">
                <a:latin typeface="Calibri"/>
                <a:cs typeface="Calibri"/>
              </a:rPr>
              <a:t>A</a:t>
            </a:r>
            <a:r>
              <a:rPr dirty="0" smtClean="0" spc="17" sz="1450">
                <a:latin typeface="Calibri"/>
                <a:cs typeface="Calibri"/>
              </a:rPr>
              <a:t>d</a:t>
            </a:r>
            <a:r>
              <a:rPr dirty="0" smtClean="0" spc="17" sz="1450">
                <a:latin typeface="Calibri"/>
                <a:cs typeface="Calibri"/>
              </a:rPr>
              <a:t>m</a:t>
            </a:r>
            <a:r>
              <a:rPr dirty="0" smtClean="0" spc="17" sz="1450">
                <a:latin typeface="Calibri"/>
                <a:cs typeface="Calibri"/>
              </a:rPr>
              <a:t>i</a:t>
            </a:r>
            <a:r>
              <a:rPr dirty="0" smtClean="0" spc="17" sz="1450">
                <a:latin typeface="Calibri"/>
                <a:cs typeface="Calibri"/>
              </a:rPr>
              <a:t>n</a:t>
            </a:r>
            <a:r>
              <a:rPr dirty="0" smtClean="0" spc="17" sz="1450">
                <a:latin typeface="Calibri"/>
                <a:cs typeface="Calibri"/>
              </a:rPr>
              <a:t>i</a:t>
            </a:r>
            <a:r>
              <a:rPr dirty="0" smtClean="0" spc="17" sz="1450">
                <a:latin typeface="Calibri"/>
                <a:cs typeface="Calibri"/>
              </a:rPr>
              <a:t>s</a:t>
            </a:r>
            <a:r>
              <a:rPr dirty="0" smtClean="0" spc="17" sz="1450">
                <a:latin typeface="Calibri"/>
                <a:cs typeface="Calibri"/>
              </a:rPr>
              <a:t>t</a:t>
            </a:r>
            <a:r>
              <a:rPr dirty="0" smtClean="0" spc="17" sz="1450">
                <a:latin typeface="Calibri"/>
                <a:cs typeface="Calibri"/>
              </a:rPr>
              <a:t>r</a:t>
            </a:r>
            <a:r>
              <a:rPr dirty="0" smtClean="0" spc="17" sz="1450">
                <a:latin typeface="Calibri"/>
                <a:cs typeface="Calibri"/>
              </a:rPr>
              <a:t>a</a:t>
            </a:r>
            <a:r>
              <a:rPr dirty="0" smtClean="0" spc="17" sz="1450">
                <a:latin typeface="Calibri"/>
                <a:cs typeface="Calibri"/>
              </a:rPr>
              <a:t>t</a:t>
            </a:r>
            <a:r>
              <a:rPr dirty="0" smtClean="0" spc="17" sz="1450">
                <a:latin typeface="Calibri"/>
                <a:cs typeface="Calibri"/>
              </a:rPr>
              <a:t>i</a:t>
            </a:r>
            <a:r>
              <a:rPr dirty="0" smtClean="0" spc="17" sz="1450">
                <a:latin typeface="Calibri"/>
                <a:cs typeface="Calibri"/>
              </a:rPr>
              <a:t>o</a:t>
            </a:r>
            <a:r>
              <a:rPr dirty="0" smtClean="0" spc="17" sz="1450">
                <a:latin typeface="Calibri"/>
                <a:cs typeface="Calibri"/>
              </a:rPr>
              <a:t>n</a:t>
            </a:r>
            <a:r>
              <a:rPr dirty="0" smtClean="0" spc="17" sz="1450">
                <a:latin typeface="Calibri"/>
                <a:cs typeface="Calibri"/>
              </a:rPr>
              <a:t> </a:t>
            </a:r>
            <a:r>
              <a:rPr dirty="0" smtClean="0" spc="17" sz="1450">
                <a:latin typeface="Calibri"/>
                <a:cs typeface="Calibri"/>
              </a:rPr>
              <a:t>F</a:t>
            </a:r>
            <a:r>
              <a:rPr dirty="0" smtClean="0" spc="17" sz="1450">
                <a:latin typeface="Calibri"/>
                <a:cs typeface="Calibri"/>
              </a:rPr>
              <a:t>i</a:t>
            </a:r>
            <a:r>
              <a:rPr dirty="0" smtClean="0" spc="17" sz="1450">
                <a:latin typeface="Calibri"/>
                <a:cs typeface="Calibri"/>
              </a:rPr>
              <a:t>n</a:t>
            </a:r>
            <a:r>
              <a:rPr dirty="0" smtClean="0" spc="17" sz="1450">
                <a:latin typeface="Calibri"/>
                <a:cs typeface="Calibri"/>
              </a:rPr>
              <a:t>a</a:t>
            </a:r>
            <a:r>
              <a:rPr dirty="0" smtClean="0" spc="17" sz="1450">
                <a:latin typeface="Calibri"/>
                <a:cs typeface="Calibri"/>
              </a:rPr>
              <a:t>n</a:t>
            </a:r>
            <a:r>
              <a:rPr dirty="0" smtClean="0" spc="17" sz="1450">
                <a:latin typeface="Calibri"/>
                <a:cs typeface="Calibri"/>
              </a:rPr>
              <a:t>c</a:t>
            </a:r>
            <a:r>
              <a:rPr dirty="0" smtClean="0" spc="17" sz="1450">
                <a:latin typeface="Calibri"/>
                <a:cs typeface="Calibri"/>
              </a:rPr>
              <a:t>e</a:t>
            </a:r>
            <a:r>
              <a:rPr dirty="0" smtClean="0" spc="17" sz="1450">
                <a:latin typeface="Calibri"/>
                <a:cs typeface="Calibri"/>
              </a:rPr>
              <a:t> </a:t>
            </a:r>
            <a:endParaRPr sz="1450">
              <a:latin typeface="Calibri"/>
              <a:cs typeface="Calibri"/>
            </a:endParaRPr>
          </a:p>
          <a:p>
            <a:pPr marL="12700" marR="381224">
              <a:lnSpc>
                <a:spcPts val="1770"/>
              </a:lnSpc>
              <a:spcBef>
                <a:spcPts val="198"/>
              </a:spcBef>
            </a:pPr>
            <a:r>
              <a:rPr dirty="0" smtClean="0" spc="2" sz="1450">
                <a:latin typeface="Calibri"/>
                <a:cs typeface="Calibri"/>
              </a:rPr>
              <a:t>a</a:t>
            </a:r>
            <a:r>
              <a:rPr dirty="0" smtClean="0" spc="2" sz="1450">
                <a:latin typeface="Calibri"/>
                <a:cs typeface="Calibri"/>
              </a:rPr>
              <a:t>n</a:t>
            </a:r>
            <a:r>
              <a:rPr dirty="0" smtClean="0" spc="2" sz="1450">
                <a:latin typeface="Calibri"/>
                <a:cs typeface="Calibri"/>
              </a:rPr>
              <a:t>d</a:t>
            </a:r>
            <a:r>
              <a:rPr dirty="0" smtClean="0" spc="2" sz="1450">
                <a:latin typeface="Calibri"/>
                <a:cs typeface="Calibri"/>
              </a:rPr>
              <a:t> </a:t>
            </a:r>
            <a:r>
              <a:rPr dirty="0" smtClean="0" spc="2" sz="1450">
                <a:latin typeface="Calibri"/>
                <a:cs typeface="Calibri"/>
              </a:rPr>
              <a:t>I</a:t>
            </a:r>
            <a:r>
              <a:rPr dirty="0" smtClean="0" spc="2" sz="1450">
                <a:latin typeface="Calibri"/>
                <a:cs typeface="Calibri"/>
              </a:rPr>
              <a:t>n</a:t>
            </a:r>
            <a:r>
              <a:rPr dirty="0" smtClean="0" spc="2" sz="1450">
                <a:latin typeface="Calibri"/>
                <a:cs typeface="Calibri"/>
              </a:rPr>
              <a:t>s</a:t>
            </a:r>
            <a:r>
              <a:rPr dirty="0" smtClean="0" spc="2" sz="1450">
                <a:latin typeface="Calibri"/>
                <a:cs typeface="Calibri"/>
              </a:rPr>
              <a:t>u</a:t>
            </a:r>
            <a:r>
              <a:rPr dirty="0" smtClean="0" spc="2" sz="1450">
                <a:latin typeface="Calibri"/>
                <a:cs typeface="Calibri"/>
              </a:rPr>
              <a:t>r</a:t>
            </a:r>
            <a:r>
              <a:rPr dirty="0" smtClean="0" spc="2" sz="1450">
                <a:latin typeface="Calibri"/>
                <a:cs typeface="Calibri"/>
              </a:rPr>
              <a:t>a</a:t>
            </a:r>
            <a:r>
              <a:rPr dirty="0" smtClean="0" spc="2" sz="1450">
                <a:latin typeface="Calibri"/>
                <a:cs typeface="Calibri"/>
              </a:rPr>
              <a:t>n</a:t>
            </a:r>
            <a:r>
              <a:rPr dirty="0" smtClean="0" spc="2" sz="1450">
                <a:latin typeface="Calibri"/>
                <a:cs typeface="Calibri"/>
              </a:rPr>
              <a:t>c</a:t>
            </a:r>
            <a:r>
              <a:rPr dirty="0" smtClean="0" spc="2" sz="1450">
                <a:latin typeface="Calibri"/>
                <a:cs typeface="Calibri"/>
              </a:rPr>
              <a:t>e</a:t>
            </a:r>
            <a:r>
              <a:rPr dirty="0" smtClean="0" spc="2" sz="1450">
                <a:latin typeface="Calibri"/>
                <a:cs typeface="Calibri"/>
              </a:rPr>
              <a:t> </a:t>
            </a:r>
            <a:r>
              <a:rPr dirty="0" smtClean="0" spc="2" sz="1450">
                <a:latin typeface="Calibri"/>
                <a:cs typeface="Calibri"/>
              </a:rPr>
              <a:t>T</a:t>
            </a:r>
            <a:r>
              <a:rPr dirty="0" smtClean="0" spc="2" sz="1450">
                <a:latin typeface="Calibri"/>
                <a:cs typeface="Calibri"/>
              </a:rPr>
              <a:t>r</a:t>
            </a:r>
            <a:r>
              <a:rPr dirty="0" smtClean="0" spc="2" sz="1450">
                <a:latin typeface="Calibri"/>
                <a:cs typeface="Calibri"/>
              </a:rPr>
              <a:t>a</a:t>
            </a:r>
            <a:r>
              <a:rPr dirty="0" smtClean="0" spc="2" sz="1450">
                <a:latin typeface="Calibri"/>
                <a:cs typeface="Calibri"/>
              </a:rPr>
              <a:t>n</a:t>
            </a:r>
            <a:r>
              <a:rPr dirty="0" smtClean="0" spc="2" sz="1450">
                <a:latin typeface="Calibri"/>
                <a:cs typeface="Calibri"/>
              </a:rPr>
              <a:t>s</a:t>
            </a:r>
            <a:r>
              <a:rPr dirty="0" smtClean="0" spc="2" sz="1450">
                <a:latin typeface="Calibri"/>
                <a:cs typeface="Calibri"/>
              </a:rPr>
              <a:t>p</a:t>
            </a:r>
            <a:r>
              <a:rPr dirty="0" smtClean="0" spc="2" sz="1450">
                <a:latin typeface="Calibri"/>
                <a:cs typeface="Calibri"/>
              </a:rPr>
              <a:t>o</a:t>
            </a:r>
            <a:r>
              <a:rPr dirty="0" smtClean="0" spc="2" sz="1450">
                <a:latin typeface="Calibri"/>
                <a:cs typeface="Calibri"/>
              </a:rPr>
              <a:t>r</a:t>
            </a:r>
            <a:r>
              <a:rPr dirty="0" smtClean="0" spc="2" sz="1450">
                <a:latin typeface="Calibri"/>
                <a:cs typeface="Calibri"/>
              </a:rPr>
              <a:t>t</a:t>
            </a:r>
            <a:r>
              <a:rPr dirty="0" smtClean="0" spc="2" sz="1450">
                <a:latin typeface="Calibri"/>
                <a:cs typeface="Calibri"/>
              </a:rPr>
              <a:t>a</a:t>
            </a:r>
            <a:r>
              <a:rPr dirty="0" smtClean="0" spc="2" sz="1450">
                <a:latin typeface="Calibri"/>
                <a:cs typeface="Calibri"/>
              </a:rPr>
              <a:t>t</a:t>
            </a:r>
            <a:r>
              <a:rPr dirty="0" smtClean="0" spc="2" sz="1450">
                <a:latin typeface="Calibri"/>
                <a:cs typeface="Calibri"/>
              </a:rPr>
              <a:t>i</a:t>
            </a:r>
            <a:r>
              <a:rPr dirty="0" smtClean="0" spc="2" sz="1450">
                <a:latin typeface="Calibri"/>
                <a:cs typeface="Calibri"/>
              </a:rPr>
              <a:t>o</a:t>
            </a:r>
            <a:r>
              <a:rPr dirty="0" smtClean="0" spc="2" sz="1450">
                <a:latin typeface="Calibri"/>
                <a:cs typeface="Calibri"/>
              </a:rPr>
              <a:t>n</a:t>
            </a:r>
            <a:r>
              <a:rPr dirty="0" smtClean="0" spc="2" sz="1450">
                <a:latin typeface="Calibri"/>
                <a:cs typeface="Calibri"/>
              </a:rPr>
              <a:t> </a:t>
            </a:r>
            <a:endParaRPr sz="1450">
              <a:latin typeface="Calibri"/>
              <a:cs typeface="Calibri"/>
            </a:endParaRPr>
          </a:p>
          <a:p>
            <a:pPr marL="12700" marR="381224">
              <a:lnSpc>
                <a:spcPts val="1770"/>
              </a:lnSpc>
              <a:spcBef>
                <a:spcPts val="198"/>
              </a:spcBef>
            </a:pPr>
            <a:r>
              <a:rPr dirty="0" smtClean="0" spc="10" sz="1450">
                <a:latin typeface="Calibri"/>
                <a:cs typeface="Calibri"/>
              </a:rPr>
              <a:t>a</a:t>
            </a:r>
            <a:r>
              <a:rPr dirty="0" smtClean="0" spc="10" sz="1450">
                <a:latin typeface="Calibri"/>
                <a:cs typeface="Calibri"/>
              </a:rPr>
              <a:t>n</a:t>
            </a:r>
            <a:r>
              <a:rPr dirty="0" smtClean="0" spc="10" sz="1450">
                <a:latin typeface="Calibri"/>
                <a:cs typeface="Calibri"/>
              </a:rPr>
              <a:t>d</a:t>
            </a:r>
            <a:r>
              <a:rPr dirty="0" smtClean="0" spc="10" sz="1450">
                <a:latin typeface="Calibri"/>
                <a:cs typeface="Calibri"/>
              </a:rPr>
              <a:t> </a:t>
            </a:r>
            <a:r>
              <a:rPr dirty="0" smtClean="0" spc="10" sz="1450">
                <a:latin typeface="Calibri"/>
                <a:cs typeface="Calibri"/>
              </a:rPr>
              <a:t>W</a:t>
            </a:r>
            <a:r>
              <a:rPr dirty="0" smtClean="0" spc="10" sz="1450">
                <a:latin typeface="Calibri"/>
                <a:cs typeface="Calibri"/>
              </a:rPr>
              <a:t>a</a:t>
            </a:r>
            <a:r>
              <a:rPr dirty="0" smtClean="0" spc="10" sz="1450">
                <a:latin typeface="Calibri"/>
                <a:cs typeface="Calibri"/>
              </a:rPr>
              <a:t>r</a:t>
            </a:r>
            <a:r>
              <a:rPr dirty="0" smtClean="0" spc="10" sz="1450">
                <a:latin typeface="Calibri"/>
                <a:cs typeface="Calibri"/>
              </a:rPr>
              <a:t>e</a:t>
            </a:r>
            <a:r>
              <a:rPr dirty="0" smtClean="0" spc="10" sz="1450">
                <a:latin typeface="Calibri"/>
                <a:cs typeface="Calibri"/>
              </a:rPr>
              <a:t>h</a:t>
            </a:r>
            <a:r>
              <a:rPr dirty="0" smtClean="0" spc="10" sz="1450">
                <a:latin typeface="Calibri"/>
                <a:cs typeface="Calibri"/>
              </a:rPr>
              <a:t>o</a:t>
            </a:r>
            <a:r>
              <a:rPr dirty="0" smtClean="0" spc="10" sz="1450">
                <a:latin typeface="Calibri"/>
                <a:cs typeface="Calibri"/>
              </a:rPr>
              <a:t>u</a:t>
            </a:r>
            <a:r>
              <a:rPr dirty="0" smtClean="0" spc="10" sz="1450">
                <a:latin typeface="Calibri"/>
                <a:cs typeface="Calibri"/>
              </a:rPr>
              <a:t>s</a:t>
            </a:r>
            <a:r>
              <a:rPr dirty="0" smtClean="0" spc="10" sz="1450">
                <a:latin typeface="Calibri"/>
                <a:cs typeface="Calibri"/>
              </a:rPr>
              <a:t>i</a:t>
            </a:r>
            <a:r>
              <a:rPr dirty="0" smtClean="0" spc="10" sz="1450">
                <a:latin typeface="Calibri"/>
                <a:cs typeface="Calibri"/>
              </a:rPr>
              <a:t>n</a:t>
            </a:r>
            <a:r>
              <a:rPr dirty="0" smtClean="0" spc="10" sz="1450">
                <a:latin typeface="Calibri"/>
                <a:cs typeface="Calibri"/>
              </a:rPr>
              <a:t>g</a:t>
            </a:r>
            <a:r>
              <a:rPr dirty="0" smtClean="0" spc="10" sz="1450">
                <a:latin typeface="Calibri"/>
                <a:cs typeface="Calibri"/>
              </a:rPr>
              <a:t> </a:t>
            </a:r>
            <a:r>
              <a:rPr dirty="0" smtClean="0" spc="10" sz="1450">
                <a:latin typeface="Calibri"/>
                <a:cs typeface="Calibri"/>
              </a:rPr>
              <a:t>C</a:t>
            </a:r>
            <a:r>
              <a:rPr dirty="0" smtClean="0" spc="10" sz="1450">
                <a:latin typeface="Calibri"/>
                <a:cs typeface="Calibri"/>
              </a:rPr>
              <a:t>o</a:t>
            </a:r>
            <a:r>
              <a:rPr dirty="0" smtClean="0" spc="10" sz="1450">
                <a:latin typeface="Calibri"/>
                <a:cs typeface="Calibri"/>
              </a:rPr>
              <a:t>n</a:t>
            </a:r>
            <a:r>
              <a:rPr dirty="0" smtClean="0" spc="10" sz="1450">
                <a:latin typeface="Calibri"/>
                <a:cs typeface="Calibri"/>
              </a:rPr>
              <a:t>s</a:t>
            </a:r>
            <a:r>
              <a:rPr dirty="0" smtClean="0" spc="10" sz="1450">
                <a:latin typeface="Calibri"/>
                <a:cs typeface="Calibri"/>
              </a:rPr>
              <a:t>t</a:t>
            </a:r>
            <a:r>
              <a:rPr dirty="0" smtClean="0" spc="10" sz="1450">
                <a:latin typeface="Calibri"/>
                <a:cs typeface="Calibri"/>
              </a:rPr>
              <a:t>r</a:t>
            </a:r>
            <a:r>
              <a:rPr dirty="0" smtClean="0" spc="10" sz="1450">
                <a:latin typeface="Calibri"/>
                <a:cs typeface="Calibri"/>
              </a:rPr>
              <a:t>u</a:t>
            </a:r>
            <a:r>
              <a:rPr dirty="0" smtClean="0" spc="10" sz="1450">
                <a:latin typeface="Calibri"/>
                <a:cs typeface="Calibri"/>
              </a:rPr>
              <a:t>c</a:t>
            </a:r>
            <a:r>
              <a:rPr dirty="0" smtClean="0" spc="10" sz="1450">
                <a:latin typeface="Calibri"/>
                <a:cs typeface="Calibri"/>
              </a:rPr>
              <a:t>t</a:t>
            </a:r>
            <a:r>
              <a:rPr dirty="0" smtClean="0" spc="10" sz="1450">
                <a:latin typeface="Calibri"/>
                <a:cs typeface="Calibri"/>
              </a:rPr>
              <a:t>i</a:t>
            </a:r>
            <a:r>
              <a:rPr dirty="0" smtClean="0" spc="10" sz="1450">
                <a:latin typeface="Calibri"/>
                <a:cs typeface="Calibri"/>
              </a:rPr>
              <a:t>o</a:t>
            </a:r>
            <a:r>
              <a:rPr dirty="0" smtClean="0" spc="10" sz="1450">
                <a:latin typeface="Calibri"/>
                <a:cs typeface="Calibri"/>
              </a:rPr>
              <a:t>n</a:t>
            </a:r>
            <a:endParaRPr sz="1450">
              <a:latin typeface="Calibri"/>
              <a:cs typeface="Calibri"/>
            </a:endParaRPr>
          </a:p>
          <a:p>
            <a:pPr marL="12700">
              <a:lnSpc>
                <a:spcPts val="1770"/>
              </a:lnSpc>
              <a:spcBef>
                <a:spcPts val="238"/>
              </a:spcBef>
            </a:pPr>
            <a:r>
              <a:rPr dirty="0" smtClean="0" spc="15" sz="1450">
                <a:latin typeface="Calibri"/>
                <a:cs typeface="Calibri"/>
              </a:rPr>
              <a:t>O</a:t>
            </a:r>
            <a:r>
              <a:rPr dirty="0" smtClean="0" spc="15" sz="1450">
                <a:latin typeface="Calibri"/>
                <a:cs typeface="Calibri"/>
              </a:rPr>
              <a:t>t</a:t>
            </a:r>
            <a:r>
              <a:rPr dirty="0" smtClean="0" spc="15" sz="1450">
                <a:latin typeface="Calibri"/>
                <a:cs typeface="Calibri"/>
              </a:rPr>
              <a:t>h</a:t>
            </a:r>
            <a:r>
              <a:rPr dirty="0" smtClean="0" spc="15" sz="1450">
                <a:latin typeface="Calibri"/>
                <a:cs typeface="Calibri"/>
              </a:rPr>
              <a:t>e</a:t>
            </a:r>
            <a:r>
              <a:rPr dirty="0" smtClean="0" spc="15" sz="1450">
                <a:latin typeface="Calibri"/>
                <a:cs typeface="Calibri"/>
              </a:rPr>
              <a:t>r</a:t>
            </a:r>
            <a:r>
              <a:rPr dirty="0" smtClean="0" spc="15" sz="1450">
                <a:latin typeface="Calibri"/>
                <a:cs typeface="Calibri"/>
              </a:rPr>
              <a:t> </a:t>
            </a:r>
            <a:r>
              <a:rPr dirty="0" smtClean="0" spc="15" sz="1450">
                <a:latin typeface="Calibri"/>
                <a:cs typeface="Calibri"/>
              </a:rPr>
              <a:t>S</a:t>
            </a:r>
            <a:r>
              <a:rPr dirty="0" smtClean="0" spc="15" sz="1450">
                <a:latin typeface="Calibri"/>
                <a:cs typeface="Calibri"/>
              </a:rPr>
              <a:t>e</a:t>
            </a:r>
            <a:r>
              <a:rPr dirty="0" smtClean="0" spc="15" sz="1450">
                <a:latin typeface="Calibri"/>
                <a:cs typeface="Calibri"/>
              </a:rPr>
              <a:t>r</a:t>
            </a:r>
            <a:r>
              <a:rPr dirty="0" smtClean="0" spc="15" sz="1450">
                <a:latin typeface="Calibri"/>
                <a:cs typeface="Calibri"/>
              </a:rPr>
              <a:t>v</a:t>
            </a:r>
            <a:r>
              <a:rPr dirty="0" smtClean="0" spc="15" sz="1450">
                <a:latin typeface="Calibri"/>
                <a:cs typeface="Calibri"/>
              </a:rPr>
              <a:t>i</a:t>
            </a:r>
            <a:r>
              <a:rPr dirty="0" smtClean="0" spc="15" sz="1450">
                <a:latin typeface="Calibri"/>
                <a:cs typeface="Calibri"/>
              </a:rPr>
              <a:t>c</a:t>
            </a:r>
            <a:r>
              <a:rPr dirty="0" smtClean="0" spc="15" sz="1450">
                <a:latin typeface="Calibri"/>
                <a:cs typeface="Calibri"/>
              </a:rPr>
              <a:t>e</a:t>
            </a:r>
            <a:r>
              <a:rPr dirty="0" smtClean="0" spc="15" sz="1450">
                <a:latin typeface="Calibri"/>
                <a:cs typeface="Calibri"/>
              </a:rPr>
              <a:t>s</a:t>
            </a:r>
            <a:r>
              <a:rPr dirty="0" smtClean="0" spc="15" sz="1450">
                <a:latin typeface="Calibri"/>
                <a:cs typeface="Calibri"/>
              </a:rPr>
              <a:t> </a:t>
            </a:r>
            <a:r>
              <a:rPr dirty="0" smtClean="0" spc="15" sz="1450">
                <a:latin typeface="Calibri"/>
                <a:cs typeface="Calibri"/>
              </a:rPr>
              <a:t>(</a:t>
            </a:r>
            <a:r>
              <a:rPr dirty="0" smtClean="0" spc="15" sz="1450">
                <a:latin typeface="Calibri"/>
                <a:cs typeface="Calibri"/>
              </a:rPr>
              <a:t>e</a:t>
            </a:r>
            <a:r>
              <a:rPr dirty="0" smtClean="0" spc="15" sz="1450">
                <a:latin typeface="Calibri"/>
                <a:cs typeface="Calibri"/>
              </a:rPr>
              <a:t>x</a:t>
            </a:r>
            <a:r>
              <a:rPr dirty="0" smtClean="0" spc="15" sz="1450">
                <a:latin typeface="Calibri"/>
                <a:cs typeface="Calibri"/>
              </a:rPr>
              <a:t>c</a:t>
            </a:r>
            <a:r>
              <a:rPr dirty="0" smtClean="0" spc="15" sz="1450">
                <a:latin typeface="Calibri"/>
                <a:cs typeface="Calibri"/>
              </a:rPr>
              <a:t>e</a:t>
            </a:r>
            <a:r>
              <a:rPr dirty="0" smtClean="0" spc="15" sz="1450">
                <a:latin typeface="Calibri"/>
                <a:cs typeface="Calibri"/>
              </a:rPr>
              <a:t>p</a:t>
            </a:r>
            <a:r>
              <a:rPr dirty="0" smtClean="0" spc="15" sz="1450">
                <a:latin typeface="Calibri"/>
                <a:cs typeface="Calibri"/>
              </a:rPr>
              <a:t>t</a:t>
            </a:r>
            <a:r>
              <a:rPr dirty="0" smtClean="0" spc="15" sz="1450">
                <a:latin typeface="Calibri"/>
                <a:cs typeface="Calibri"/>
              </a:rPr>
              <a:t> </a:t>
            </a:r>
            <a:r>
              <a:rPr dirty="0" smtClean="0" spc="15" sz="1450">
                <a:latin typeface="Calibri"/>
                <a:cs typeface="Calibri"/>
              </a:rPr>
              <a:t>P</a:t>
            </a:r>
            <a:r>
              <a:rPr dirty="0" smtClean="0" spc="15" sz="1450">
                <a:latin typeface="Calibri"/>
                <a:cs typeface="Calibri"/>
              </a:rPr>
              <a:t>u</a:t>
            </a:r>
            <a:r>
              <a:rPr dirty="0" smtClean="0" spc="15" sz="1450">
                <a:latin typeface="Calibri"/>
                <a:cs typeface="Calibri"/>
              </a:rPr>
              <a:t>b</a:t>
            </a:r>
            <a:r>
              <a:rPr dirty="0" smtClean="0" spc="15" sz="1450">
                <a:latin typeface="Calibri"/>
                <a:cs typeface="Calibri"/>
              </a:rPr>
              <a:t>l</a:t>
            </a:r>
            <a:r>
              <a:rPr dirty="0" smtClean="0" spc="15" sz="1450">
                <a:latin typeface="Calibri"/>
                <a:cs typeface="Calibri"/>
              </a:rPr>
              <a:t>i</a:t>
            </a:r>
            <a:r>
              <a:rPr dirty="0" smtClean="0" spc="15" sz="1450">
                <a:latin typeface="Calibri"/>
                <a:cs typeface="Calibri"/>
              </a:rPr>
              <a:t>c</a:t>
            </a:r>
            <a:r>
              <a:rPr dirty="0" smtClean="0" spc="15" sz="1450">
                <a:latin typeface="Calibri"/>
                <a:cs typeface="Calibri"/>
              </a:rPr>
              <a:t> </a:t>
            </a:r>
            <a:endParaRPr sz="1450">
              <a:latin typeface="Calibri"/>
              <a:cs typeface="Calibri"/>
            </a:endParaRPr>
          </a:p>
          <a:p>
            <a:pPr marL="12700">
              <a:lnSpc>
                <a:spcPts val="1770"/>
              </a:lnSpc>
              <a:spcBef>
                <a:spcPts val="194"/>
              </a:spcBef>
            </a:pPr>
            <a:r>
              <a:rPr dirty="0" smtClean="0" spc="25" sz="1450">
                <a:latin typeface="Calibri"/>
                <a:cs typeface="Calibri"/>
              </a:rPr>
              <a:t>A</a:t>
            </a:r>
            <a:r>
              <a:rPr dirty="0" smtClean="0" spc="25" sz="1450">
                <a:latin typeface="Calibri"/>
                <a:cs typeface="Calibri"/>
              </a:rPr>
              <a:t>d</a:t>
            </a:r>
            <a:r>
              <a:rPr dirty="0" smtClean="0" spc="25" sz="1450">
                <a:latin typeface="Calibri"/>
                <a:cs typeface="Calibri"/>
              </a:rPr>
              <a:t>m</a:t>
            </a:r>
            <a:r>
              <a:rPr dirty="0" smtClean="0" spc="25" sz="1450">
                <a:latin typeface="Calibri"/>
                <a:cs typeface="Calibri"/>
              </a:rPr>
              <a:t>i</a:t>
            </a:r>
            <a:r>
              <a:rPr dirty="0" smtClean="0" spc="25" sz="1450">
                <a:latin typeface="Calibri"/>
                <a:cs typeface="Calibri"/>
              </a:rPr>
              <a:t>n</a:t>
            </a:r>
            <a:r>
              <a:rPr dirty="0" smtClean="0" spc="25" sz="1450">
                <a:latin typeface="Calibri"/>
                <a:cs typeface="Calibri"/>
              </a:rPr>
              <a:t>.</a:t>
            </a:r>
            <a:r>
              <a:rPr dirty="0" smtClean="0" spc="25" sz="1450">
                <a:latin typeface="Calibri"/>
                <a:cs typeface="Calibri"/>
              </a:rPr>
              <a:t>)</a:t>
            </a:r>
            <a:r>
              <a:rPr dirty="0" smtClean="0" spc="25" sz="1450">
                <a:latin typeface="Calibri"/>
                <a:cs typeface="Calibri"/>
              </a:rPr>
              <a:t> </a:t>
            </a:r>
            <a:r>
              <a:rPr dirty="0" smtClean="0" spc="25" sz="1450">
                <a:latin typeface="Calibri"/>
                <a:cs typeface="Calibri"/>
              </a:rPr>
              <a:t>U</a:t>
            </a:r>
            <a:r>
              <a:rPr dirty="0" smtClean="0" spc="25" sz="1450">
                <a:latin typeface="Calibri"/>
                <a:cs typeface="Calibri"/>
              </a:rPr>
              <a:t>t</a:t>
            </a:r>
            <a:r>
              <a:rPr dirty="0" smtClean="0" spc="25" sz="1450">
                <a:latin typeface="Calibri"/>
                <a:cs typeface="Calibri"/>
              </a:rPr>
              <a:t>i</a:t>
            </a:r>
            <a:r>
              <a:rPr dirty="0" smtClean="0" spc="25" sz="1450">
                <a:latin typeface="Calibri"/>
                <a:cs typeface="Calibri"/>
              </a:rPr>
              <a:t>l</a:t>
            </a:r>
            <a:r>
              <a:rPr dirty="0" smtClean="0" spc="25" sz="1450">
                <a:latin typeface="Calibri"/>
                <a:cs typeface="Calibri"/>
              </a:rPr>
              <a:t>i</a:t>
            </a:r>
            <a:r>
              <a:rPr dirty="0" smtClean="0" spc="25" sz="1450">
                <a:latin typeface="Calibri"/>
                <a:cs typeface="Calibri"/>
              </a:rPr>
              <a:t>t</a:t>
            </a:r>
            <a:r>
              <a:rPr dirty="0" smtClean="0" spc="25" sz="1450">
                <a:latin typeface="Calibri"/>
                <a:cs typeface="Calibri"/>
              </a:rPr>
              <a:t>i</a:t>
            </a:r>
            <a:r>
              <a:rPr dirty="0" smtClean="0" spc="25" sz="1450">
                <a:latin typeface="Calibri"/>
                <a:cs typeface="Calibri"/>
              </a:rPr>
              <a:t>e</a:t>
            </a:r>
            <a:r>
              <a:rPr dirty="0" smtClean="0" spc="25" sz="1450">
                <a:latin typeface="Calibri"/>
                <a:cs typeface="Calibri"/>
              </a:rPr>
              <a:t>s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239"/>
              </a:spcBef>
            </a:pPr>
            <a:r>
              <a:rPr dirty="0" smtClean="0" spc="6" sz="1450">
                <a:latin typeface="Calibri"/>
                <a:cs typeface="Calibri"/>
              </a:rPr>
              <a:t>R</a:t>
            </a:r>
            <a:r>
              <a:rPr dirty="0" smtClean="0" spc="6" sz="1450">
                <a:latin typeface="Calibri"/>
                <a:cs typeface="Calibri"/>
              </a:rPr>
              <a:t>e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l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E</a:t>
            </a:r>
            <a:r>
              <a:rPr dirty="0" smtClean="0" spc="6" sz="1450">
                <a:latin typeface="Calibri"/>
                <a:cs typeface="Calibri"/>
              </a:rPr>
              <a:t>s</a:t>
            </a:r>
            <a:r>
              <a:rPr dirty="0" smtClean="0" spc="6" sz="1450">
                <a:latin typeface="Calibri"/>
                <a:cs typeface="Calibri"/>
              </a:rPr>
              <a:t>t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t</a:t>
            </a:r>
            <a:r>
              <a:rPr dirty="0" smtClean="0" spc="6" sz="1450">
                <a:latin typeface="Calibri"/>
                <a:cs typeface="Calibri"/>
              </a:rPr>
              <a:t>e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d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R</a:t>
            </a:r>
            <a:r>
              <a:rPr dirty="0" smtClean="0" spc="6" sz="1450">
                <a:latin typeface="Calibri"/>
                <a:cs typeface="Calibri"/>
              </a:rPr>
              <a:t>e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t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l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d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L</a:t>
            </a:r>
            <a:r>
              <a:rPr dirty="0" smtClean="0" spc="6" sz="1450">
                <a:latin typeface="Calibri"/>
                <a:cs typeface="Calibri"/>
              </a:rPr>
              <a:t>e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s</a:t>
            </a:r>
            <a:r>
              <a:rPr dirty="0" smtClean="0" spc="6" sz="1450">
                <a:latin typeface="Calibri"/>
                <a:cs typeface="Calibri"/>
              </a:rPr>
              <a:t>i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g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85"/>
              </a:spcBef>
            </a:pPr>
            <a:r>
              <a:rPr dirty="0" smtClean="0" spc="16" sz="1450">
                <a:latin typeface="Calibri"/>
                <a:cs typeface="Calibri"/>
              </a:rPr>
              <a:t>I</a:t>
            </a:r>
            <a:r>
              <a:rPr dirty="0" smtClean="0" spc="16" sz="1450">
                <a:latin typeface="Calibri"/>
                <a:cs typeface="Calibri"/>
              </a:rPr>
              <a:t>n</a:t>
            </a:r>
            <a:r>
              <a:rPr dirty="0" smtClean="0" spc="16" sz="1450">
                <a:latin typeface="Calibri"/>
                <a:cs typeface="Calibri"/>
              </a:rPr>
              <a:t>f</a:t>
            </a:r>
            <a:r>
              <a:rPr dirty="0" smtClean="0" spc="16" sz="1450">
                <a:latin typeface="Calibri"/>
                <a:cs typeface="Calibri"/>
              </a:rPr>
              <a:t>o</a:t>
            </a:r>
            <a:r>
              <a:rPr dirty="0" smtClean="0" spc="16" sz="1450">
                <a:latin typeface="Calibri"/>
                <a:cs typeface="Calibri"/>
              </a:rPr>
              <a:t>r</a:t>
            </a:r>
            <a:r>
              <a:rPr dirty="0" smtClean="0" spc="16" sz="1450">
                <a:latin typeface="Calibri"/>
                <a:cs typeface="Calibri"/>
              </a:rPr>
              <a:t>m</a:t>
            </a:r>
            <a:r>
              <a:rPr dirty="0" smtClean="0" spc="16" sz="1450">
                <a:latin typeface="Calibri"/>
                <a:cs typeface="Calibri"/>
              </a:rPr>
              <a:t>a</a:t>
            </a:r>
            <a:r>
              <a:rPr dirty="0" smtClean="0" spc="16" sz="1450">
                <a:latin typeface="Calibri"/>
                <a:cs typeface="Calibri"/>
              </a:rPr>
              <a:t>t</a:t>
            </a:r>
            <a:r>
              <a:rPr dirty="0" smtClean="0" spc="16" sz="1450">
                <a:latin typeface="Calibri"/>
                <a:cs typeface="Calibri"/>
              </a:rPr>
              <a:t>i</a:t>
            </a:r>
            <a:r>
              <a:rPr dirty="0" smtClean="0" spc="16" sz="1450">
                <a:latin typeface="Calibri"/>
                <a:cs typeface="Calibri"/>
              </a:rPr>
              <a:t>o</a:t>
            </a:r>
            <a:r>
              <a:rPr dirty="0" smtClean="0" spc="16" sz="1450">
                <a:latin typeface="Calibri"/>
                <a:cs typeface="Calibri"/>
              </a:rPr>
              <a:t>n</a:t>
            </a:r>
            <a:endParaRPr sz="1450">
              <a:latin typeface="Calibri"/>
              <a:cs typeface="Calibri"/>
            </a:endParaRPr>
          </a:p>
          <a:p>
            <a:pPr marL="12700" marR="141033">
              <a:lnSpc>
                <a:spcPts val="1770"/>
              </a:lnSpc>
              <a:spcBef>
                <a:spcPts val="185"/>
              </a:spcBef>
            </a:pPr>
            <a:r>
              <a:rPr dirty="0" smtClean="0" spc="6" sz="1450">
                <a:latin typeface="Calibri"/>
                <a:cs typeface="Calibri"/>
              </a:rPr>
              <a:t>M</a:t>
            </a:r>
            <a:r>
              <a:rPr dirty="0" smtClean="0" spc="6" sz="1450">
                <a:latin typeface="Calibri"/>
                <a:cs typeface="Calibri"/>
              </a:rPr>
              <a:t>i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i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g,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Q</a:t>
            </a:r>
            <a:r>
              <a:rPr dirty="0" smtClean="0" spc="6" sz="1450">
                <a:latin typeface="Calibri"/>
                <a:cs typeface="Calibri"/>
              </a:rPr>
              <a:t>u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r</a:t>
            </a:r>
            <a:r>
              <a:rPr dirty="0" smtClean="0" spc="6" sz="1450">
                <a:latin typeface="Calibri"/>
                <a:cs typeface="Calibri"/>
              </a:rPr>
              <a:t>r</a:t>
            </a:r>
            <a:r>
              <a:rPr dirty="0" smtClean="0" spc="6" sz="1450">
                <a:latin typeface="Calibri"/>
                <a:cs typeface="Calibri"/>
              </a:rPr>
              <a:t>y</a:t>
            </a:r>
            <a:r>
              <a:rPr dirty="0" smtClean="0" spc="6" sz="1450">
                <a:latin typeface="Calibri"/>
                <a:cs typeface="Calibri"/>
              </a:rPr>
              <a:t>i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g</a:t>
            </a:r>
            <a:r>
              <a:rPr dirty="0" smtClean="0" spc="6" sz="1450">
                <a:latin typeface="Calibri"/>
                <a:cs typeface="Calibri"/>
              </a:rPr>
              <a:t>,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d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E</a:t>
            </a:r>
            <a:r>
              <a:rPr dirty="0" smtClean="0" spc="6" sz="1450">
                <a:latin typeface="Calibri"/>
                <a:cs typeface="Calibri"/>
              </a:rPr>
              <a:t>x</a:t>
            </a:r>
            <a:r>
              <a:rPr dirty="0" smtClean="0" spc="6" sz="1450">
                <a:latin typeface="Calibri"/>
                <a:cs typeface="Calibri"/>
              </a:rPr>
              <a:t>t</a:t>
            </a:r>
            <a:r>
              <a:rPr dirty="0" smtClean="0" spc="6" sz="1450">
                <a:latin typeface="Calibri"/>
                <a:cs typeface="Calibri"/>
              </a:rPr>
              <a:t>r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c</a:t>
            </a:r>
            <a:r>
              <a:rPr dirty="0" smtClean="0" spc="6" sz="1450">
                <a:latin typeface="Calibri"/>
                <a:cs typeface="Calibri"/>
              </a:rPr>
              <a:t>t</a:t>
            </a:r>
            <a:r>
              <a:rPr dirty="0" smtClean="0" spc="6" sz="1450">
                <a:latin typeface="Calibri"/>
                <a:cs typeface="Calibri"/>
              </a:rPr>
              <a:t>i</a:t>
            </a:r>
            <a:r>
              <a:rPr dirty="0" smtClean="0" spc="6" sz="1450">
                <a:latin typeface="Calibri"/>
                <a:cs typeface="Calibri"/>
              </a:rPr>
              <a:t>o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endParaRPr sz="1450">
              <a:latin typeface="Calibri"/>
              <a:cs typeface="Calibri"/>
            </a:endParaRPr>
          </a:p>
          <a:p>
            <a:pPr marL="12700" marR="141033">
              <a:lnSpc>
                <a:spcPts val="1770"/>
              </a:lnSpc>
              <a:spcBef>
                <a:spcPts val="200"/>
              </a:spcBef>
            </a:pPr>
            <a:r>
              <a:rPr dirty="0" smtClean="0" spc="8" sz="1450">
                <a:latin typeface="Calibri"/>
                <a:cs typeface="Calibri"/>
              </a:rPr>
              <a:t>A</a:t>
            </a:r>
            <a:r>
              <a:rPr dirty="0" smtClean="0" spc="8" sz="1450">
                <a:latin typeface="Calibri"/>
                <a:cs typeface="Calibri"/>
              </a:rPr>
              <a:t>r</a:t>
            </a:r>
            <a:r>
              <a:rPr dirty="0" smtClean="0" spc="8" sz="1450">
                <a:latin typeface="Calibri"/>
                <a:cs typeface="Calibri"/>
              </a:rPr>
              <a:t>t</a:t>
            </a:r>
            <a:r>
              <a:rPr dirty="0" smtClean="0" spc="8" sz="1450">
                <a:latin typeface="Calibri"/>
                <a:cs typeface="Calibri"/>
              </a:rPr>
              <a:t>s,</a:t>
            </a:r>
            <a:r>
              <a:rPr dirty="0" smtClean="0" spc="8" sz="1450">
                <a:latin typeface="Calibri"/>
                <a:cs typeface="Calibri"/>
              </a:rPr>
              <a:t> </a:t>
            </a:r>
            <a:r>
              <a:rPr dirty="0" smtClean="0" spc="8" sz="1450">
                <a:latin typeface="Calibri"/>
                <a:cs typeface="Calibri"/>
              </a:rPr>
              <a:t>E</a:t>
            </a:r>
            <a:r>
              <a:rPr dirty="0" smtClean="0" spc="8" sz="1450">
                <a:latin typeface="Calibri"/>
                <a:cs typeface="Calibri"/>
              </a:rPr>
              <a:t>n</a:t>
            </a:r>
            <a:r>
              <a:rPr dirty="0" smtClean="0" spc="8" sz="1450">
                <a:latin typeface="Calibri"/>
                <a:cs typeface="Calibri"/>
              </a:rPr>
              <a:t>t</a:t>
            </a:r>
            <a:r>
              <a:rPr dirty="0" smtClean="0" spc="8" sz="1450">
                <a:latin typeface="Calibri"/>
                <a:cs typeface="Calibri"/>
              </a:rPr>
              <a:t>e</a:t>
            </a:r>
            <a:r>
              <a:rPr dirty="0" smtClean="0" spc="8" sz="1450">
                <a:latin typeface="Calibri"/>
                <a:cs typeface="Calibri"/>
              </a:rPr>
              <a:t>r</a:t>
            </a:r>
            <a:r>
              <a:rPr dirty="0" smtClean="0" spc="8" sz="1450">
                <a:latin typeface="Calibri"/>
                <a:cs typeface="Calibri"/>
              </a:rPr>
              <a:t>t</a:t>
            </a:r>
            <a:r>
              <a:rPr dirty="0" smtClean="0" spc="8" sz="1450">
                <a:latin typeface="Calibri"/>
                <a:cs typeface="Calibri"/>
              </a:rPr>
              <a:t>a</a:t>
            </a:r>
            <a:r>
              <a:rPr dirty="0" smtClean="0" spc="8" sz="1450">
                <a:latin typeface="Calibri"/>
                <a:cs typeface="Calibri"/>
              </a:rPr>
              <a:t>i</a:t>
            </a:r>
            <a:r>
              <a:rPr dirty="0" smtClean="0" spc="8" sz="1450">
                <a:latin typeface="Calibri"/>
                <a:cs typeface="Calibri"/>
              </a:rPr>
              <a:t>n</a:t>
            </a:r>
            <a:r>
              <a:rPr dirty="0" smtClean="0" spc="8" sz="1450">
                <a:latin typeface="Calibri"/>
                <a:cs typeface="Calibri"/>
              </a:rPr>
              <a:t>m</a:t>
            </a:r>
            <a:r>
              <a:rPr dirty="0" smtClean="0" spc="8" sz="1450">
                <a:latin typeface="Calibri"/>
                <a:cs typeface="Calibri"/>
              </a:rPr>
              <a:t>e</a:t>
            </a:r>
            <a:r>
              <a:rPr dirty="0" smtClean="0" spc="8" sz="1450">
                <a:latin typeface="Calibri"/>
                <a:cs typeface="Calibri"/>
              </a:rPr>
              <a:t>n</a:t>
            </a:r>
            <a:r>
              <a:rPr dirty="0" smtClean="0" spc="8" sz="1450">
                <a:latin typeface="Calibri"/>
                <a:cs typeface="Calibri"/>
              </a:rPr>
              <a:t>t</a:t>
            </a:r>
            <a:r>
              <a:rPr dirty="0" smtClean="0" spc="8" sz="1450">
                <a:latin typeface="Calibri"/>
                <a:cs typeface="Calibri"/>
              </a:rPr>
              <a:t>,</a:t>
            </a:r>
            <a:r>
              <a:rPr dirty="0" smtClean="0" spc="8" sz="1450">
                <a:latin typeface="Calibri"/>
                <a:cs typeface="Calibri"/>
              </a:rPr>
              <a:t> </a:t>
            </a:r>
            <a:r>
              <a:rPr dirty="0" smtClean="0" spc="8" sz="1450">
                <a:latin typeface="Calibri"/>
                <a:cs typeface="Calibri"/>
              </a:rPr>
              <a:t>a</a:t>
            </a:r>
            <a:r>
              <a:rPr dirty="0" smtClean="0" spc="8" sz="1450">
                <a:latin typeface="Calibri"/>
                <a:cs typeface="Calibri"/>
              </a:rPr>
              <a:t>n</a:t>
            </a:r>
            <a:r>
              <a:rPr dirty="0" smtClean="0" spc="8" sz="1450">
                <a:latin typeface="Calibri"/>
                <a:cs typeface="Calibri"/>
              </a:rPr>
              <a:t>d</a:t>
            </a:r>
            <a:r>
              <a:rPr dirty="0" smtClean="0" spc="8" sz="1450">
                <a:latin typeface="Calibri"/>
                <a:cs typeface="Calibri"/>
              </a:rPr>
              <a:t> </a:t>
            </a:r>
            <a:endParaRPr sz="1450">
              <a:latin typeface="Calibri"/>
              <a:cs typeface="Calibri"/>
            </a:endParaRPr>
          </a:p>
          <a:p>
            <a:pPr marL="12700" marR="141033">
              <a:lnSpc>
                <a:spcPts val="1770"/>
              </a:lnSpc>
              <a:spcBef>
                <a:spcPts val="200"/>
              </a:spcBef>
            </a:pPr>
            <a:r>
              <a:rPr dirty="0" smtClean="0" spc="11" sz="1450">
                <a:latin typeface="Calibri"/>
                <a:cs typeface="Calibri"/>
              </a:rPr>
              <a:t>R</a:t>
            </a:r>
            <a:r>
              <a:rPr dirty="0" smtClean="0" spc="11" sz="1450">
                <a:latin typeface="Calibri"/>
                <a:cs typeface="Calibri"/>
              </a:rPr>
              <a:t>e</a:t>
            </a:r>
            <a:r>
              <a:rPr dirty="0" smtClean="0" spc="11" sz="1450">
                <a:latin typeface="Calibri"/>
                <a:cs typeface="Calibri"/>
              </a:rPr>
              <a:t>c</a:t>
            </a:r>
            <a:r>
              <a:rPr dirty="0" smtClean="0" spc="11" sz="1450">
                <a:latin typeface="Calibri"/>
                <a:cs typeface="Calibri"/>
              </a:rPr>
              <a:t>r</a:t>
            </a:r>
            <a:r>
              <a:rPr dirty="0" smtClean="0" spc="11" sz="1450">
                <a:latin typeface="Calibri"/>
                <a:cs typeface="Calibri"/>
              </a:rPr>
              <a:t>e</a:t>
            </a:r>
            <a:r>
              <a:rPr dirty="0" smtClean="0" spc="11" sz="1450">
                <a:latin typeface="Calibri"/>
                <a:cs typeface="Calibri"/>
              </a:rPr>
              <a:t>a</a:t>
            </a:r>
            <a:r>
              <a:rPr dirty="0" smtClean="0" spc="11" sz="1450">
                <a:latin typeface="Calibri"/>
                <a:cs typeface="Calibri"/>
              </a:rPr>
              <a:t>t</a:t>
            </a:r>
            <a:r>
              <a:rPr dirty="0" smtClean="0" spc="11" sz="1450">
                <a:latin typeface="Calibri"/>
                <a:cs typeface="Calibri"/>
              </a:rPr>
              <a:t>i</a:t>
            </a:r>
            <a:r>
              <a:rPr dirty="0" smtClean="0" spc="11" sz="1450">
                <a:latin typeface="Calibri"/>
                <a:cs typeface="Calibri"/>
              </a:rPr>
              <a:t>o</a:t>
            </a:r>
            <a:r>
              <a:rPr dirty="0" smtClean="0" spc="11" sz="1450">
                <a:latin typeface="Calibri"/>
                <a:cs typeface="Calibri"/>
              </a:rPr>
              <a:t>n</a:t>
            </a:r>
            <a:r>
              <a:rPr dirty="0" smtClean="0" spc="11" sz="1450">
                <a:latin typeface="Calibri"/>
                <a:cs typeface="Calibri"/>
              </a:rPr>
              <a:t> </a:t>
            </a:r>
            <a:r>
              <a:rPr dirty="0" smtClean="0" spc="11" sz="1450">
                <a:latin typeface="Calibri"/>
                <a:cs typeface="Calibri"/>
              </a:rPr>
              <a:t>M</a:t>
            </a:r>
            <a:r>
              <a:rPr dirty="0" smtClean="0" spc="11" sz="1450">
                <a:latin typeface="Calibri"/>
                <a:cs typeface="Calibri"/>
              </a:rPr>
              <a:t>a</a:t>
            </a:r>
            <a:r>
              <a:rPr dirty="0" smtClean="0" spc="11" sz="1450">
                <a:latin typeface="Calibri"/>
                <a:cs typeface="Calibri"/>
              </a:rPr>
              <a:t>n</a:t>
            </a:r>
            <a:r>
              <a:rPr dirty="0" smtClean="0" spc="11" sz="1450">
                <a:latin typeface="Calibri"/>
                <a:cs typeface="Calibri"/>
              </a:rPr>
              <a:t>a</a:t>
            </a:r>
            <a:r>
              <a:rPr dirty="0" smtClean="0" spc="11" sz="1450">
                <a:latin typeface="Calibri"/>
                <a:cs typeface="Calibri"/>
              </a:rPr>
              <a:t>g</a:t>
            </a:r>
            <a:r>
              <a:rPr dirty="0" smtClean="0" spc="11" sz="1450">
                <a:latin typeface="Calibri"/>
                <a:cs typeface="Calibri"/>
              </a:rPr>
              <a:t>e</a:t>
            </a:r>
            <a:r>
              <a:rPr dirty="0" smtClean="0" spc="11" sz="1450">
                <a:latin typeface="Calibri"/>
                <a:cs typeface="Calibri"/>
              </a:rPr>
              <a:t>m</a:t>
            </a:r>
            <a:r>
              <a:rPr dirty="0" smtClean="0" spc="11" sz="1450">
                <a:latin typeface="Calibri"/>
                <a:cs typeface="Calibri"/>
              </a:rPr>
              <a:t>e</a:t>
            </a:r>
            <a:r>
              <a:rPr dirty="0" smtClean="0" spc="11" sz="1450">
                <a:latin typeface="Calibri"/>
                <a:cs typeface="Calibri"/>
              </a:rPr>
              <a:t>n</a:t>
            </a:r>
            <a:r>
              <a:rPr dirty="0" smtClean="0" spc="11" sz="1450">
                <a:latin typeface="Calibri"/>
                <a:cs typeface="Calibri"/>
              </a:rPr>
              <a:t>t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240"/>
              </a:spcBef>
            </a:pPr>
            <a:r>
              <a:rPr dirty="0" smtClean="0" spc="13" sz="1450">
                <a:latin typeface="Calibri"/>
                <a:cs typeface="Calibri"/>
              </a:rPr>
              <a:t>A</a:t>
            </a:r>
            <a:r>
              <a:rPr dirty="0" smtClean="0" spc="13" sz="1450">
                <a:latin typeface="Calibri"/>
                <a:cs typeface="Calibri"/>
              </a:rPr>
              <a:t>g</a:t>
            </a:r>
            <a:r>
              <a:rPr dirty="0" smtClean="0" spc="13" sz="1450">
                <a:latin typeface="Calibri"/>
                <a:cs typeface="Calibri"/>
              </a:rPr>
              <a:t>r</a:t>
            </a:r>
            <a:r>
              <a:rPr dirty="0" smtClean="0" spc="13" sz="1450">
                <a:latin typeface="Calibri"/>
                <a:cs typeface="Calibri"/>
              </a:rPr>
              <a:t>i</a:t>
            </a:r>
            <a:r>
              <a:rPr dirty="0" smtClean="0" spc="13" sz="1450">
                <a:latin typeface="Calibri"/>
                <a:cs typeface="Calibri"/>
              </a:rPr>
              <a:t>c</a:t>
            </a:r>
            <a:r>
              <a:rPr dirty="0" smtClean="0" spc="13" sz="1450">
                <a:latin typeface="Calibri"/>
                <a:cs typeface="Calibri"/>
              </a:rPr>
              <a:t>u</a:t>
            </a:r>
            <a:r>
              <a:rPr dirty="0" smtClean="0" spc="13" sz="1450">
                <a:latin typeface="Calibri"/>
                <a:cs typeface="Calibri"/>
              </a:rPr>
              <a:t>l</a:t>
            </a:r>
            <a:r>
              <a:rPr dirty="0" smtClean="0" spc="13" sz="1450">
                <a:latin typeface="Calibri"/>
                <a:cs typeface="Calibri"/>
              </a:rPr>
              <a:t>t</a:t>
            </a:r>
            <a:r>
              <a:rPr dirty="0" smtClean="0" spc="13" sz="1450">
                <a:latin typeface="Calibri"/>
                <a:cs typeface="Calibri"/>
              </a:rPr>
              <a:t>u</a:t>
            </a:r>
            <a:r>
              <a:rPr dirty="0" smtClean="0" spc="13" sz="1450">
                <a:latin typeface="Calibri"/>
                <a:cs typeface="Calibri"/>
              </a:rPr>
              <a:t>r</a:t>
            </a:r>
            <a:r>
              <a:rPr dirty="0" smtClean="0" spc="13" sz="1450">
                <a:latin typeface="Calibri"/>
                <a:cs typeface="Calibri"/>
              </a:rPr>
              <a:t>e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85"/>
              </a:spcBef>
            </a:pPr>
            <a:r>
              <a:rPr dirty="0" smtClean="0" spc="23" sz="1450">
                <a:latin typeface="Calibri"/>
                <a:cs typeface="Calibri"/>
              </a:rPr>
              <a:t>U</a:t>
            </a:r>
            <a:r>
              <a:rPr dirty="0" smtClean="0" spc="23" sz="1450">
                <a:latin typeface="Calibri"/>
                <a:cs typeface="Calibri"/>
              </a:rPr>
              <a:t>n</a:t>
            </a:r>
            <a:r>
              <a:rPr dirty="0" smtClean="0" spc="23" sz="1450">
                <a:latin typeface="Calibri"/>
                <a:cs typeface="Calibri"/>
              </a:rPr>
              <a:t>s</a:t>
            </a:r>
            <a:r>
              <a:rPr dirty="0" smtClean="0" spc="23" sz="1450">
                <a:latin typeface="Calibri"/>
                <a:cs typeface="Calibri"/>
              </a:rPr>
              <a:t>p</a:t>
            </a:r>
            <a:r>
              <a:rPr dirty="0" smtClean="0" spc="23" sz="1450">
                <a:latin typeface="Calibri"/>
                <a:cs typeface="Calibri"/>
              </a:rPr>
              <a:t>e</a:t>
            </a:r>
            <a:r>
              <a:rPr dirty="0" smtClean="0" spc="23" sz="1450">
                <a:latin typeface="Calibri"/>
                <a:cs typeface="Calibri"/>
              </a:rPr>
              <a:t>c</a:t>
            </a:r>
            <a:r>
              <a:rPr dirty="0" smtClean="0" spc="23" sz="1450">
                <a:latin typeface="Calibri"/>
                <a:cs typeface="Calibri"/>
              </a:rPr>
              <a:t>i</a:t>
            </a:r>
            <a:r>
              <a:rPr dirty="0" smtClean="0" spc="23" sz="1450">
                <a:latin typeface="Calibri"/>
                <a:cs typeface="Calibri"/>
              </a:rPr>
              <a:t>f</a:t>
            </a:r>
            <a:r>
              <a:rPr dirty="0" smtClean="0" spc="23" sz="1450">
                <a:latin typeface="Calibri"/>
                <a:cs typeface="Calibri"/>
              </a:rPr>
              <a:t>i</a:t>
            </a:r>
            <a:r>
              <a:rPr dirty="0" smtClean="0" spc="23" sz="1450">
                <a:latin typeface="Calibri"/>
                <a:cs typeface="Calibri"/>
              </a:rPr>
              <a:t>e</a:t>
            </a:r>
            <a:r>
              <a:rPr dirty="0" smtClean="0" spc="23" sz="1450">
                <a:latin typeface="Calibri"/>
                <a:cs typeface="Calibri"/>
              </a:rPr>
              <a:t>d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00781" y="6691253"/>
            <a:ext cx="2521908" cy="206464"/>
          </a:xfrm>
          <a:prstGeom prst="rect">
            <a:avLst/>
          </a:prstGeom>
        </p:spPr>
        <p:txBody>
          <a:bodyPr bIns="0" lIns="0" rIns="0" rtlCol="0" tIns="9652" wrap="square">
            <a:noAutofit/>
          </a:bodyPr>
          <a:lstStyle/>
          <a:p>
            <a:pPr marL="12700">
              <a:lnSpc>
                <a:spcPts val="1520"/>
              </a:lnSpc>
            </a:pPr>
            <a:r>
              <a:rPr b="1" dirty="0" smtClean="0" spc="-5" sz="1450">
                <a:latin typeface="Calibri"/>
                <a:cs typeface="Calibri"/>
              </a:rPr>
              <a:t>S</a:t>
            </a:r>
            <a:r>
              <a:rPr b="1" dirty="0" smtClean="0" spc="-5" sz="1450">
                <a:latin typeface="Calibri"/>
                <a:cs typeface="Calibri"/>
              </a:rPr>
              <a:t>o</a:t>
            </a:r>
            <a:r>
              <a:rPr b="1" dirty="0" smtClean="0" spc="-5" sz="1450">
                <a:latin typeface="Calibri"/>
                <a:cs typeface="Calibri"/>
              </a:rPr>
              <a:t>u</a:t>
            </a:r>
            <a:r>
              <a:rPr b="1" dirty="0" smtClean="0" spc="-5" sz="1450">
                <a:latin typeface="Calibri"/>
                <a:cs typeface="Calibri"/>
              </a:rPr>
              <a:t>r</a:t>
            </a:r>
            <a:r>
              <a:rPr b="1" dirty="0" smtClean="0" spc="-5" sz="1450">
                <a:latin typeface="Calibri"/>
                <a:cs typeface="Calibri"/>
              </a:rPr>
              <a:t>c</a:t>
            </a:r>
            <a:r>
              <a:rPr b="1" dirty="0" smtClean="0" spc="-5" sz="1450">
                <a:latin typeface="Calibri"/>
                <a:cs typeface="Calibri"/>
              </a:rPr>
              <a:t>e</a:t>
            </a:r>
            <a:r>
              <a:rPr b="1" dirty="0" smtClean="0" spc="-5" sz="1450">
                <a:latin typeface="Calibri"/>
                <a:cs typeface="Calibri"/>
              </a:rPr>
              <a:t>:</a:t>
            </a:r>
            <a:r>
              <a:rPr b="1" dirty="0" smtClean="0" spc="-5" sz="1450">
                <a:latin typeface="Calibri"/>
                <a:cs typeface="Calibri"/>
              </a:rPr>
              <a:t> </a:t>
            </a:r>
            <a:r>
              <a:rPr b="1" dirty="0" smtClean="0" spc="-5" sz="1450">
                <a:latin typeface="Calibri"/>
                <a:cs typeface="Calibri"/>
              </a:rPr>
              <a:t>C</a:t>
            </a:r>
            <a:r>
              <a:rPr b="1" dirty="0" smtClean="0" spc="-5" sz="1450">
                <a:latin typeface="Calibri"/>
                <a:cs typeface="Calibri"/>
              </a:rPr>
              <a:t>T</a:t>
            </a:r>
            <a:r>
              <a:rPr b="1" dirty="0" smtClean="0" spc="-5" sz="1450">
                <a:latin typeface="Calibri"/>
                <a:cs typeface="Calibri"/>
              </a:rPr>
              <a:t> </a:t>
            </a:r>
            <a:r>
              <a:rPr b="1" dirty="0" smtClean="0" spc="-5" sz="1450">
                <a:latin typeface="Calibri"/>
                <a:cs typeface="Calibri"/>
              </a:rPr>
              <a:t>D</a:t>
            </a:r>
            <a:r>
              <a:rPr b="1" dirty="0" smtClean="0" spc="-5" sz="1450">
                <a:latin typeface="Calibri"/>
                <a:cs typeface="Calibri"/>
              </a:rPr>
              <a:t>O</a:t>
            </a:r>
            <a:r>
              <a:rPr b="1" dirty="0" smtClean="0" spc="-5" sz="1450">
                <a:latin typeface="Calibri"/>
                <a:cs typeface="Calibri"/>
              </a:rPr>
              <a:t>L</a:t>
            </a:r>
            <a:r>
              <a:rPr b="1" dirty="0" smtClean="0" spc="-5" sz="1450">
                <a:latin typeface="Calibri"/>
                <a:cs typeface="Calibri"/>
              </a:rPr>
              <a:t> </a:t>
            </a:r>
            <a:r>
              <a:rPr b="1" dirty="0" smtClean="0" spc="-5" sz="1450">
                <a:latin typeface="Calibri"/>
                <a:cs typeface="Calibri"/>
              </a:rPr>
              <a:t>A</a:t>
            </a:r>
            <a:r>
              <a:rPr b="1" dirty="0" smtClean="0" spc="-5" sz="1450">
                <a:latin typeface="Calibri"/>
                <a:cs typeface="Calibri"/>
              </a:rPr>
              <a:t>n</a:t>
            </a:r>
            <a:r>
              <a:rPr b="1" dirty="0" smtClean="0" spc="-5" sz="1450">
                <a:latin typeface="Calibri"/>
                <a:cs typeface="Calibri"/>
              </a:rPr>
              <a:t>a</a:t>
            </a:r>
            <a:r>
              <a:rPr b="1" dirty="0" smtClean="0" spc="-5" sz="1450">
                <a:latin typeface="Calibri"/>
                <a:cs typeface="Calibri"/>
              </a:rPr>
              <a:t>l</a:t>
            </a:r>
            <a:r>
              <a:rPr b="1" dirty="0" smtClean="0" spc="-5" sz="1450">
                <a:latin typeface="Calibri"/>
                <a:cs typeface="Calibri"/>
              </a:rPr>
              <a:t>y</a:t>
            </a:r>
            <a:r>
              <a:rPr b="1" dirty="0" smtClean="0" spc="-5" sz="1450">
                <a:latin typeface="Calibri"/>
                <a:cs typeface="Calibri"/>
              </a:rPr>
              <a:t>s</a:t>
            </a:r>
            <a:r>
              <a:rPr b="1" dirty="0" smtClean="0" spc="-5" sz="1450">
                <a:latin typeface="Calibri"/>
                <a:cs typeface="Calibri"/>
              </a:rPr>
              <a:t>i</a:t>
            </a:r>
            <a:r>
              <a:rPr b="1" dirty="0" smtClean="0" spc="-5" sz="1450">
                <a:latin typeface="Calibri"/>
                <a:cs typeface="Calibri"/>
              </a:rPr>
              <a:t>s</a:t>
            </a:r>
            <a:r>
              <a:rPr b="1" dirty="0" smtClean="0" spc="-5" sz="1450">
                <a:latin typeface="Calibri"/>
                <a:cs typeface="Calibri"/>
              </a:rPr>
              <a:t> </a:t>
            </a:r>
            <a:r>
              <a:rPr b="1" dirty="0" smtClean="0" spc="-5" sz="1450">
                <a:latin typeface="Calibri"/>
                <a:cs typeface="Calibri"/>
              </a:rPr>
              <a:t>o</a:t>
            </a:r>
            <a:r>
              <a:rPr b="1" dirty="0" smtClean="0" spc="-5" sz="1450">
                <a:latin typeface="Calibri"/>
                <a:cs typeface="Calibri"/>
              </a:rPr>
              <a:t>f</a:t>
            </a:r>
            <a:r>
              <a:rPr b="1" dirty="0" smtClean="0" spc="-5" sz="1450">
                <a:latin typeface="Calibri"/>
                <a:cs typeface="Calibri"/>
              </a:rPr>
              <a:t> </a:t>
            </a:r>
            <a:r>
              <a:rPr b="1" dirty="0" smtClean="0" spc="-5" sz="1450">
                <a:latin typeface="Calibri"/>
                <a:cs typeface="Calibri"/>
              </a:rPr>
              <a:t>H</a:t>
            </a:r>
            <a:r>
              <a:rPr b="1" dirty="0" smtClean="0" spc="-5" sz="1450">
                <a:latin typeface="Calibri"/>
                <a:cs typeface="Calibri"/>
              </a:rPr>
              <a:t>W</a:t>
            </a:r>
            <a:r>
              <a:rPr b="1" dirty="0" smtClean="0" spc="-5" sz="1450">
                <a:latin typeface="Calibri"/>
                <a:cs typeface="Calibri"/>
              </a:rPr>
              <a:t>O</a:t>
            </a:r>
            <a:r>
              <a:rPr b="1" dirty="0" smtClean="0" spc="-5" sz="1450">
                <a:latin typeface="Calibri"/>
                <a:cs typeface="Calibri"/>
              </a:rPr>
              <a:t>L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5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2006536" y="1337119"/>
            <a:ext cx="2898171" cy="0"/>
          </a:xfrm>
          <a:custGeom>
            <a:avLst/>
            <a:gdLst/>
            <a:ahLst/>
            <a:cxnLst/>
            <a:rect b="b" l="l" r="r" t="t"/>
            <a:pathLst>
              <a:path h="0" w="2898171">
                <a:moveTo>
                  <a:pt x="0" y="0"/>
                </a:moveTo>
                <a:lnTo>
                  <a:pt x="2898171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007108" y="1344168"/>
            <a:ext cx="2897124" cy="0"/>
          </a:xfrm>
          <a:custGeom>
            <a:avLst/>
            <a:gdLst/>
            <a:ahLst/>
            <a:cxnLst/>
            <a:rect b="b" l="l" r="r" t="t"/>
            <a:pathLst>
              <a:path h="0" w="2897124">
                <a:moveTo>
                  <a:pt x="0" y="0"/>
                </a:moveTo>
                <a:lnTo>
                  <a:pt x="2897124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2006536" y="1366361"/>
            <a:ext cx="2898171" cy="0"/>
          </a:xfrm>
          <a:custGeom>
            <a:avLst/>
            <a:gdLst/>
            <a:ahLst/>
            <a:cxnLst/>
            <a:rect b="b" l="l" r="r" t="t"/>
            <a:pathLst>
              <a:path h="0" w="2898171">
                <a:moveTo>
                  <a:pt x="0" y="0"/>
                </a:moveTo>
                <a:lnTo>
                  <a:pt x="2898171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2007108" y="1373886"/>
            <a:ext cx="2897124" cy="0"/>
          </a:xfrm>
          <a:custGeom>
            <a:avLst/>
            <a:gdLst/>
            <a:ahLst/>
            <a:cxnLst/>
            <a:rect b="b" l="l" r="r" t="t"/>
            <a:pathLst>
              <a:path h="0" w="2897124">
                <a:moveTo>
                  <a:pt x="0" y="0"/>
                </a:moveTo>
                <a:lnTo>
                  <a:pt x="2897124" y="0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197506" y="1337119"/>
            <a:ext cx="2854261" cy="0"/>
          </a:xfrm>
          <a:custGeom>
            <a:avLst/>
            <a:gdLst/>
            <a:ahLst/>
            <a:cxnLst/>
            <a:rect b="b" l="l" r="r" t="t"/>
            <a:pathLst>
              <a:path h="0" w="2854261">
                <a:moveTo>
                  <a:pt x="0" y="0"/>
                </a:moveTo>
                <a:lnTo>
                  <a:pt x="2854261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196839" y="1344168"/>
            <a:ext cx="2854452" cy="0"/>
          </a:xfrm>
          <a:custGeom>
            <a:avLst/>
            <a:gdLst/>
            <a:ahLst/>
            <a:cxnLst/>
            <a:rect b="b" l="l" r="r" t="t"/>
            <a:pathLst>
              <a:path h="0" w="2854452">
                <a:moveTo>
                  <a:pt x="0" y="0"/>
                </a:moveTo>
                <a:lnTo>
                  <a:pt x="2854452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5197506" y="1366361"/>
            <a:ext cx="2854261" cy="0"/>
          </a:xfrm>
          <a:custGeom>
            <a:avLst/>
            <a:gdLst/>
            <a:ahLst/>
            <a:cxnLst/>
            <a:rect b="b" l="l" r="r" t="t"/>
            <a:pathLst>
              <a:path h="0" w="2854261">
                <a:moveTo>
                  <a:pt x="0" y="0"/>
                </a:moveTo>
                <a:lnTo>
                  <a:pt x="2854261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5196839" y="1373886"/>
            <a:ext cx="2854452" cy="0"/>
          </a:xfrm>
          <a:custGeom>
            <a:avLst/>
            <a:gdLst/>
            <a:ahLst/>
            <a:cxnLst/>
            <a:rect b="b" l="l" r="r" t="t"/>
            <a:pathLst>
              <a:path h="0" w="2854452">
                <a:moveTo>
                  <a:pt x="0" y="0"/>
                </a:moveTo>
                <a:lnTo>
                  <a:pt x="2854452" y="0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509821" y="262021"/>
            <a:ext cx="3444485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20" sz="3500">
                <a:latin typeface="Calibri"/>
                <a:cs typeface="Calibri"/>
              </a:rPr>
              <a:t>E</a:t>
            </a:r>
            <a:r>
              <a:rPr dirty="0" smtClean="0" spc="-20" sz="3500">
                <a:latin typeface="Calibri"/>
                <a:cs typeface="Calibri"/>
              </a:rPr>
              <a:t>a</a:t>
            </a:r>
            <a:r>
              <a:rPr dirty="0" smtClean="0" spc="-20" sz="3500">
                <a:latin typeface="Calibri"/>
                <a:cs typeface="Calibri"/>
              </a:rPr>
              <a:t>s</a:t>
            </a:r>
            <a:r>
              <a:rPr dirty="0" smtClean="0" spc="-20" sz="3500">
                <a:latin typeface="Calibri"/>
                <a:cs typeface="Calibri"/>
              </a:rPr>
              <a:t>t</a:t>
            </a:r>
            <a:r>
              <a:rPr dirty="0" smtClean="0" spc="-20" sz="3500">
                <a:latin typeface="Calibri"/>
                <a:cs typeface="Calibri"/>
              </a:rPr>
              <a:t>e</a:t>
            </a:r>
            <a:r>
              <a:rPr dirty="0" smtClean="0" spc="-20" sz="3500">
                <a:latin typeface="Calibri"/>
                <a:cs typeface="Calibri"/>
              </a:rPr>
              <a:t>r</a:t>
            </a:r>
            <a:r>
              <a:rPr dirty="0" smtClean="0" spc="-20" sz="3500">
                <a:latin typeface="Calibri"/>
                <a:cs typeface="Calibri"/>
              </a:rPr>
              <a:t>n</a:t>
            </a:r>
            <a:r>
              <a:rPr dirty="0" smtClean="0" spc="-20" sz="3500">
                <a:latin typeface="Calibri"/>
                <a:cs typeface="Calibri"/>
              </a:rPr>
              <a:t> </a:t>
            </a:r>
            <a:r>
              <a:rPr dirty="0" smtClean="0" spc="-20" sz="3500">
                <a:latin typeface="Calibri"/>
                <a:cs typeface="Calibri"/>
              </a:rPr>
              <a:t>W</a:t>
            </a:r>
            <a:r>
              <a:rPr dirty="0" smtClean="0" spc="-20" sz="3500">
                <a:latin typeface="Calibri"/>
                <a:cs typeface="Calibri"/>
              </a:rPr>
              <a:t>o</a:t>
            </a:r>
            <a:r>
              <a:rPr dirty="0" smtClean="0" spc="-20" sz="3500">
                <a:latin typeface="Calibri"/>
                <a:cs typeface="Calibri"/>
              </a:rPr>
              <a:t>r</a:t>
            </a:r>
            <a:r>
              <a:rPr dirty="0" smtClean="0" spc="-20" sz="3500">
                <a:latin typeface="Calibri"/>
                <a:cs typeface="Calibri"/>
              </a:rPr>
              <a:t>k</a:t>
            </a:r>
            <a:r>
              <a:rPr dirty="0" smtClean="0" spc="-20" sz="3500">
                <a:latin typeface="Calibri"/>
                <a:cs typeface="Calibri"/>
              </a:rPr>
              <a:t>f</a:t>
            </a:r>
            <a:r>
              <a:rPr dirty="0" smtClean="0" spc="-20" sz="3500">
                <a:latin typeface="Calibri"/>
                <a:cs typeface="Calibri"/>
              </a:rPr>
              <a:t>o</a:t>
            </a:r>
            <a:r>
              <a:rPr dirty="0" smtClean="0" spc="-20" sz="3500">
                <a:latin typeface="Calibri"/>
                <a:cs typeface="Calibri"/>
              </a:rPr>
              <a:t>r</a:t>
            </a:r>
            <a:r>
              <a:rPr dirty="0" smtClean="0" spc="-20" sz="3500">
                <a:latin typeface="Calibri"/>
                <a:cs typeface="Calibri"/>
              </a:rPr>
              <a:t>c</a:t>
            </a:r>
            <a:r>
              <a:rPr dirty="0" smtClean="0" spc="-20" sz="3500">
                <a:latin typeface="Calibri"/>
                <a:cs typeface="Calibri"/>
              </a:rPr>
              <a:t>e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61504" y="262021"/>
            <a:ext cx="3653462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0" sz="3500">
                <a:latin typeface="Calibri"/>
                <a:cs typeface="Calibri"/>
              </a:rPr>
              <a:t>J</a:t>
            </a:r>
            <a:r>
              <a:rPr dirty="0" smtClean="0" spc="0" sz="3500">
                <a:latin typeface="Calibri"/>
                <a:cs typeface="Calibri"/>
              </a:rPr>
              <a:t>o</a:t>
            </a:r>
            <a:r>
              <a:rPr dirty="0" smtClean="0" spc="0" sz="3500">
                <a:latin typeface="Calibri"/>
                <a:cs typeface="Calibri"/>
              </a:rPr>
              <a:t>b</a:t>
            </a:r>
            <a:r>
              <a:rPr dirty="0" smtClean="0" spc="0" sz="3500">
                <a:latin typeface="Calibri"/>
                <a:cs typeface="Calibri"/>
              </a:rPr>
              <a:t> </a:t>
            </a:r>
            <a:r>
              <a:rPr dirty="0" smtClean="0" spc="0" sz="3500">
                <a:latin typeface="Calibri"/>
                <a:cs typeface="Calibri"/>
              </a:rPr>
              <a:t>A</a:t>
            </a:r>
            <a:r>
              <a:rPr dirty="0" smtClean="0" spc="0" sz="3500">
                <a:latin typeface="Calibri"/>
                <a:cs typeface="Calibri"/>
              </a:rPr>
              <a:t>d</a:t>
            </a:r>
            <a:r>
              <a:rPr dirty="0" smtClean="0" spc="0" sz="3500">
                <a:latin typeface="Calibri"/>
                <a:cs typeface="Calibri"/>
              </a:rPr>
              <a:t>s</a:t>
            </a:r>
            <a:r>
              <a:rPr dirty="0" smtClean="0" spc="0" sz="3500">
                <a:latin typeface="Calibri"/>
                <a:cs typeface="Calibri"/>
              </a:rPr>
              <a:t> </a:t>
            </a:r>
            <a:r>
              <a:rPr dirty="0" smtClean="0" spc="0" sz="3500">
                <a:latin typeface="Calibri"/>
                <a:cs typeface="Calibri"/>
              </a:rPr>
              <a:t>b</a:t>
            </a:r>
            <a:r>
              <a:rPr dirty="0" smtClean="0" spc="0" sz="3500">
                <a:latin typeface="Calibri"/>
                <a:cs typeface="Calibri"/>
              </a:rPr>
              <a:t>y</a:t>
            </a:r>
            <a:r>
              <a:rPr dirty="0" smtClean="0" spc="0" sz="3500">
                <a:latin typeface="Calibri"/>
                <a:cs typeface="Calibri"/>
              </a:rPr>
              <a:t> </a:t>
            </a:r>
            <a:r>
              <a:rPr dirty="0" smtClean="0" spc="0" sz="3500">
                <a:latin typeface="Calibri"/>
                <a:cs typeface="Calibri"/>
              </a:rPr>
              <a:t>L</a:t>
            </a:r>
            <a:r>
              <a:rPr dirty="0" smtClean="0" spc="0" sz="3500">
                <a:latin typeface="Calibri"/>
                <a:cs typeface="Calibri"/>
              </a:rPr>
              <a:t>o</a:t>
            </a:r>
            <a:r>
              <a:rPr dirty="0" smtClean="0" spc="0" sz="3500">
                <a:latin typeface="Calibri"/>
                <a:cs typeface="Calibri"/>
              </a:rPr>
              <a:t>c</a:t>
            </a:r>
            <a:r>
              <a:rPr dirty="0" smtClean="0" spc="0" sz="3500">
                <a:latin typeface="Calibri"/>
                <a:cs typeface="Calibri"/>
              </a:rPr>
              <a:t>a</a:t>
            </a:r>
            <a:r>
              <a:rPr dirty="0" smtClean="0" spc="0" sz="3500">
                <a:latin typeface="Calibri"/>
                <a:cs typeface="Calibri"/>
              </a:rPr>
              <a:t>t</a:t>
            </a:r>
            <a:r>
              <a:rPr dirty="0" smtClean="0" spc="0" sz="3500">
                <a:latin typeface="Calibri"/>
                <a:cs typeface="Calibri"/>
              </a:rPr>
              <a:t>i</a:t>
            </a:r>
            <a:r>
              <a:rPr dirty="0" smtClean="0" spc="0" sz="3500">
                <a:latin typeface="Calibri"/>
                <a:cs typeface="Calibri"/>
              </a:rPr>
              <a:t>o</a:t>
            </a:r>
            <a:r>
              <a:rPr dirty="0" smtClean="0" spc="0" sz="3500">
                <a:latin typeface="Calibri"/>
                <a:cs typeface="Calibri"/>
              </a:rPr>
              <a:t>n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23410" y="1105857"/>
            <a:ext cx="819343" cy="244973"/>
          </a:xfrm>
          <a:prstGeom prst="rect">
            <a:avLst/>
          </a:prstGeom>
        </p:spPr>
        <p:txBody>
          <a:bodyPr bIns="0" lIns="0" rIns="0" rtlCol="0" tIns="11557" wrap="square">
            <a:noAutofit/>
          </a:bodyPr>
          <a:lstStyle/>
          <a:p>
            <a:pPr marL="12700">
              <a:lnSpc>
                <a:spcPts val="1820"/>
              </a:lnSpc>
            </a:pPr>
            <a:r>
              <a:rPr b="1" dirty="0" smtClean="0" spc="-6" sz="1750">
                <a:latin typeface="Calibri"/>
                <a:cs typeface="Calibri"/>
              </a:rPr>
              <a:t>L</a:t>
            </a:r>
            <a:r>
              <a:rPr b="1" dirty="0" smtClean="0" spc="-6" sz="1750">
                <a:latin typeface="Calibri"/>
                <a:cs typeface="Calibri"/>
              </a:rPr>
              <a:t>o</a:t>
            </a:r>
            <a:r>
              <a:rPr b="1" dirty="0" smtClean="0" spc="-6" sz="1750">
                <a:latin typeface="Calibri"/>
                <a:cs typeface="Calibri"/>
              </a:rPr>
              <a:t>c</a:t>
            </a:r>
            <a:r>
              <a:rPr b="1" dirty="0" smtClean="0" spc="-6" sz="1750">
                <a:latin typeface="Calibri"/>
                <a:cs typeface="Calibri"/>
              </a:rPr>
              <a:t>a</a:t>
            </a:r>
            <a:r>
              <a:rPr b="1" dirty="0" smtClean="0" spc="-6" sz="1750">
                <a:latin typeface="Calibri"/>
                <a:cs typeface="Calibri"/>
              </a:rPr>
              <a:t>t</a:t>
            </a:r>
            <a:r>
              <a:rPr b="1" dirty="0" smtClean="0" spc="-6" sz="1750">
                <a:latin typeface="Calibri"/>
                <a:cs typeface="Calibri"/>
              </a:rPr>
              <a:t>i</a:t>
            </a:r>
            <a:r>
              <a:rPr b="1" dirty="0" smtClean="0" spc="-6" sz="1750">
                <a:latin typeface="Calibri"/>
                <a:cs typeface="Calibri"/>
              </a:rPr>
              <a:t>o</a:t>
            </a:r>
            <a:r>
              <a:rPr b="1" dirty="0" smtClean="0" spc="-6" sz="1750">
                <a:latin typeface="Calibri"/>
                <a:cs typeface="Calibri"/>
              </a:rPr>
              <a:t>n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74134" y="1105857"/>
            <a:ext cx="817587" cy="244973"/>
          </a:xfrm>
          <a:prstGeom prst="rect">
            <a:avLst/>
          </a:prstGeom>
        </p:spPr>
        <p:txBody>
          <a:bodyPr bIns="0" lIns="0" rIns="0" rtlCol="0" tIns="11557" wrap="square">
            <a:noAutofit/>
          </a:bodyPr>
          <a:lstStyle/>
          <a:p>
            <a:pPr marL="12700">
              <a:lnSpc>
                <a:spcPts val="1820"/>
              </a:lnSpc>
            </a:pPr>
            <a:r>
              <a:rPr b="1" dirty="0" smtClean="0" spc="5" sz="1750">
                <a:latin typeface="Calibri"/>
                <a:cs typeface="Calibri"/>
              </a:rPr>
              <a:t>P</a:t>
            </a:r>
            <a:r>
              <a:rPr b="1" dirty="0" smtClean="0" spc="5" sz="1750">
                <a:latin typeface="Calibri"/>
                <a:cs typeface="Calibri"/>
              </a:rPr>
              <a:t>o</a:t>
            </a:r>
            <a:r>
              <a:rPr b="1" dirty="0" smtClean="0" spc="5" sz="1750">
                <a:latin typeface="Calibri"/>
                <a:cs typeface="Calibri"/>
              </a:rPr>
              <a:t>s</a:t>
            </a:r>
            <a:r>
              <a:rPr b="1" dirty="0" smtClean="0" spc="5" sz="1750">
                <a:latin typeface="Calibri"/>
                <a:cs typeface="Calibri"/>
              </a:rPr>
              <a:t>t</a:t>
            </a:r>
            <a:r>
              <a:rPr b="1" dirty="0" smtClean="0" spc="5" sz="1750">
                <a:latin typeface="Calibri"/>
                <a:cs typeface="Calibri"/>
              </a:rPr>
              <a:t>i</a:t>
            </a:r>
            <a:r>
              <a:rPr b="1" dirty="0" smtClean="0" spc="5" sz="1750">
                <a:latin typeface="Calibri"/>
                <a:cs typeface="Calibri"/>
              </a:rPr>
              <a:t>n</a:t>
            </a:r>
            <a:r>
              <a:rPr b="1" dirty="0" smtClean="0" spc="5" sz="1750">
                <a:latin typeface="Calibri"/>
                <a:cs typeface="Calibri"/>
              </a:rPr>
              <a:t>g</a:t>
            </a:r>
            <a:r>
              <a:rPr b="1" dirty="0" smtClean="0" spc="5" sz="1750">
                <a:latin typeface="Calibri"/>
                <a:cs typeface="Calibri"/>
              </a:rPr>
              <a:t>s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13670" y="1105857"/>
            <a:ext cx="1927042" cy="244973"/>
          </a:xfrm>
          <a:prstGeom prst="rect">
            <a:avLst/>
          </a:prstGeom>
        </p:spPr>
        <p:txBody>
          <a:bodyPr bIns="0" lIns="0" rIns="0" rtlCol="0" tIns="11557" wrap="square">
            <a:noAutofit/>
          </a:bodyPr>
          <a:lstStyle/>
          <a:p>
            <a:pPr marL="12700">
              <a:lnSpc>
                <a:spcPts val="1820"/>
              </a:lnSpc>
            </a:pPr>
            <a:r>
              <a:rPr b="1" dirty="0" smtClean="0" spc="1" sz="1750">
                <a:latin typeface="Calibri"/>
                <a:cs typeface="Calibri"/>
              </a:rPr>
              <a:t>L</a:t>
            </a:r>
            <a:r>
              <a:rPr b="1" dirty="0" smtClean="0" spc="1" sz="1750">
                <a:latin typeface="Calibri"/>
                <a:cs typeface="Calibri"/>
              </a:rPr>
              <a:t>o</a:t>
            </a:r>
            <a:r>
              <a:rPr b="1" dirty="0" smtClean="0" spc="1" sz="1750">
                <a:latin typeface="Calibri"/>
                <a:cs typeface="Calibri"/>
              </a:rPr>
              <a:t>c</a:t>
            </a:r>
            <a:r>
              <a:rPr b="1" dirty="0" smtClean="0" spc="1" sz="1750">
                <a:latin typeface="Calibri"/>
                <a:cs typeface="Calibri"/>
              </a:rPr>
              <a:t>a</a:t>
            </a:r>
            <a:r>
              <a:rPr b="1" dirty="0" smtClean="0" spc="1" sz="1750">
                <a:latin typeface="Calibri"/>
                <a:cs typeface="Calibri"/>
              </a:rPr>
              <a:t>t</a:t>
            </a:r>
            <a:r>
              <a:rPr b="1" dirty="0" smtClean="0" spc="1" sz="1750">
                <a:latin typeface="Calibri"/>
                <a:cs typeface="Calibri"/>
              </a:rPr>
              <a:t>i</a:t>
            </a:r>
            <a:r>
              <a:rPr b="1" dirty="0" smtClean="0" spc="1" sz="1750">
                <a:latin typeface="Calibri"/>
                <a:cs typeface="Calibri"/>
              </a:rPr>
              <a:t>o</a:t>
            </a:r>
            <a:r>
              <a:rPr b="1" dirty="0" smtClean="0" spc="1" sz="1750">
                <a:latin typeface="Calibri"/>
                <a:cs typeface="Calibri"/>
              </a:rPr>
              <a:t>n</a:t>
            </a:r>
            <a:r>
              <a:rPr b="1" dirty="0" smtClean="0" spc="1" sz="1750">
                <a:latin typeface="Calibri"/>
                <a:cs typeface="Calibri"/>
              </a:rPr>
              <a:t> </a:t>
            </a:r>
            <a:r>
              <a:rPr b="1" dirty="0" smtClean="0" spc="1" sz="1750">
                <a:latin typeface="Calibri"/>
                <a:cs typeface="Calibri"/>
              </a:rPr>
              <a:t>(</a:t>
            </a:r>
            <a:r>
              <a:rPr b="1" dirty="0" smtClean="0" spc="1" sz="1750">
                <a:latin typeface="Calibri"/>
                <a:cs typeface="Calibri"/>
              </a:rPr>
              <a:t>c</a:t>
            </a:r>
            <a:r>
              <a:rPr b="1" dirty="0" smtClean="0" spc="1" sz="1750">
                <a:latin typeface="Calibri"/>
                <a:cs typeface="Calibri"/>
              </a:rPr>
              <a:t>o</a:t>
            </a:r>
            <a:r>
              <a:rPr b="1" dirty="0" smtClean="0" spc="1" sz="1750">
                <a:latin typeface="Calibri"/>
                <a:cs typeface="Calibri"/>
              </a:rPr>
              <a:t>n</a:t>
            </a:r>
            <a:r>
              <a:rPr b="1" dirty="0" smtClean="0" spc="1" sz="1750">
                <a:latin typeface="Calibri"/>
                <a:cs typeface="Calibri"/>
              </a:rPr>
              <a:t>t</a:t>
            </a:r>
            <a:r>
              <a:rPr b="1" dirty="0" smtClean="0" spc="1" sz="1750">
                <a:latin typeface="Calibri"/>
                <a:cs typeface="Calibri"/>
              </a:rPr>
              <a:t>i</a:t>
            </a:r>
            <a:r>
              <a:rPr b="1" dirty="0" smtClean="0" spc="1" sz="1750">
                <a:latin typeface="Calibri"/>
                <a:cs typeface="Calibri"/>
              </a:rPr>
              <a:t>n</a:t>
            </a:r>
            <a:r>
              <a:rPr b="1" dirty="0" smtClean="0" spc="1" sz="1750">
                <a:latin typeface="Calibri"/>
                <a:cs typeface="Calibri"/>
              </a:rPr>
              <a:t>u</a:t>
            </a:r>
            <a:r>
              <a:rPr b="1" dirty="0" smtClean="0" spc="1" sz="1750">
                <a:latin typeface="Calibri"/>
                <a:cs typeface="Calibri"/>
              </a:rPr>
              <a:t>e</a:t>
            </a:r>
            <a:r>
              <a:rPr b="1" dirty="0" smtClean="0" spc="1" sz="1750">
                <a:latin typeface="Calibri"/>
                <a:cs typeface="Calibri"/>
              </a:rPr>
              <a:t>d</a:t>
            </a:r>
            <a:r>
              <a:rPr b="1" dirty="0" smtClean="0" spc="1" sz="1750">
                <a:latin typeface="Calibri"/>
                <a:cs typeface="Calibri"/>
              </a:rPr>
              <a:t>)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20482" y="1105857"/>
            <a:ext cx="817587" cy="244973"/>
          </a:xfrm>
          <a:prstGeom prst="rect">
            <a:avLst/>
          </a:prstGeom>
        </p:spPr>
        <p:txBody>
          <a:bodyPr bIns="0" lIns="0" rIns="0" rtlCol="0" tIns="11557" wrap="square">
            <a:noAutofit/>
          </a:bodyPr>
          <a:lstStyle/>
          <a:p>
            <a:pPr marL="12700">
              <a:lnSpc>
                <a:spcPts val="1820"/>
              </a:lnSpc>
            </a:pPr>
            <a:r>
              <a:rPr b="1" dirty="0" smtClean="0" spc="5" sz="1750">
                <a:latin typeface="Calibri"/>
                <a:cs typeface="Calibri"/>
              </a:rPr>
              <a:t>P</a:t>
            </a:r>
            <a:r>
              <a:rPr b="1" dirty="0" smtClean="0" spc="5" sz="1750">
                <a:latin typeface="Calibri"/>
                <a:cs typeface="Calibri"/>
              </a:rPr>
              <a:t>o</a:t>
            </a:r>
            <a:r>
              <a:rPr b="1" dirty="0" smtClean="0" spc="5" sz="1750">
                <a:latin typeface="Calibri"/>
                <a:cs typeface="Calibri"/>
              </a:rPr>
              <a:t>s</a:t>
            </a:r>
            <a:r>
              <a:rPr b="1" dirty="0" smtClean="0" spc="5" sz="1750">
                <a:latin typeface="Calibri"/>
                <a:cs typeface="Calibri"/>
              </a:rPr>
              <a:t>t</a:t>
            </a:r>
            <a:r>
              <a:rPr b="1" dirty="0" smtClean="0" spc="5" sz="1750">
                <a:latin typeface="Calibri"/>
                <a:cs typeface="Calibri"/>
              </a:rPr>
              <a:t>i</a:t>
            </a:r>
            <a:r>
              <a:rPr b="1" dirty="0" smtClean="0" spc="5" sz="1750">
                <a:latin typeface="Calibri"/>
                <a:cs typeface="Calibri"/>
              </a:rPr>
              <a:t>n</a:t>
            </a:r>
            <a:r>
              <a:rPr b="1" dirty="0" smtClean="0" spc="5" sz="1750">
                <a:latin typeface="Calibri"/>
                <a:cs typeface="Calibri"/>
              </a:rPr>
              <a:t>g</a:t>
            </a:r>
            <a:r>
              <a:rPr b="1" dirty="0" smtClean="0" spc="5" sz="1750">
                <a:latin typeface="Calibri"/>
                <a:cs typeface="Calibri"/>
              </a:rPr>
              <a:t>s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23410" y="1427390"/>
            <a:ext cx="1944212" cy="5251302"/>
          </a:xfrm>
          <a:prstGeom prst="rect">
            <a:avLst/>
          </a:prstGeom>
        </p:spPr>
        <p:txBody>
          <a:bodyPr bIns="0" lIns="0" rIns="0" rtlCol="0" tIns="11557" wrap="square">
            <a:noAutofit/>
          </a:bodyPr>
          <a:lstStyle/>
          <a:p>
            <a:pPr marL="12700" marR="26832">
              <a:lnSpc>
                <a:spcPts val="1820"/>
              </a:lnSpc>
            </a:pPr>
            <a:r>
              <a:rPr dirty="0" smtClean="0" spc="13" sz="1750">
                <a:latin typeface="Calibri"/>
                <a:cs typeface="Calibri"/>
              </a:rPr>
              <a:t>N</a:t>
            </a:r>
            <a:r>
              <a:rPr dirty="0" smtClean="0" spc="13" sz="1750">
                <a:latin typeface="Calibri"/>
                <a:cs typeface="Calibri"/>
              </a:rPr>
              <a:t>o</a:t>
            </a:r>
            <a:r>
              <a:rPr dirty="0" smtClean="0" spc="13" sz="1750">
                <a:latin typeface="Calibri"/>
                <a:cs typeface="Calibri"/>
              </a:rPr>
              <a:t>r</a:t>
            </a:r>
            <a:r>
              <a:rPr dirty="0" smtClean="0" spc="13" sz="1750">
                <a:latin typeface="Calibri"/>
                <a:cs typeface="Calibri"/>
              </a:rPr>
              <a:t>w</a:t>
            </a:r>
            <a:r>
              <a:rPr dirty="0" smtClean="0" spc="13" sz="1750">
                <a:latin typeface="Calibri"/>
                <a:cs typeface="Calibri"/>
              </a:rPr>
              <a:t>i</a:t>
            </a:r>
            <a:r>
              <a:rPr dirty="0" smtClean="0" spc="13" sz="1750">
                <a:latin typeface="Calibri"/>
                <a:cs typeface="Calibri"/>
              </a:rPr>
              <a:t>c</a:t>
            </a:r>
            <a:r>
              <a:rPr dirty="0" smtClean="0" spc="13" sz="1750">
                <a:latin typeface="Calibri"/>
                <a:cs typeface="Calibri"/>
              </a:rPr>
              <a:t>h</a:t>
            </a:r>
            <a:r>
              <a:rPr dirty="0" smtClean="0" spc="13" sz="1750">
                <a:latin typeface="Calibri"/>
                <a:cs typeface="Calibri"/>
              </a:rPr>
              <a:t>,</a:t>
            </a:r>
            <a:r>
              <a:rPr dirty="0" smtClean="0" spc="13" sz="1750">
                <a:latin typeface="Calibri"/>
                <a:cs typeface="Calibri"/>
              </a:rPr>
              <a:t> </a:t>
            </a:r>
            <a:r>
              <a:rPr dirty="0" smtClean="0" spc="13" sz="1750">
                <a:latin typeface="Calibri"/>
                <a:cs typeface="Calibri"/>
              </a:rPr>
              <a:t>C</a:t>
            </a:r>
            <a:r>
              <a:rPr dirty="0" smtClean="0" spc="13" sz="1750">
                <a:latin typeface="Calibri"/>
                <a:cs typeface="Calibri"/>
              </a:rPr>
              <a:t>T</a:t>
            </a:r>
            <a:endParaRPr sz="1750">
              <a:latin typeface="Calibri"/>
              <a:cs typeface="Calibri"/>
            </a:endParaRPr>
          </a:p>
          <a:p>
            <a:pPr marL="12700" marR="26832">
              <a:lnSpc>
                <a:spcPct val="101725"/>
              </a:lnSpc>
              <a:spcBef>
                <a:spcPts val="254"/>
              </a:spcBef>
            </a:pPr>
            <a:r>
              <a:rPr dirty="0" smtClean="0" spc="1" sz="1750">
                <a:latin typeface="Calibri"/>
                <a:cs typeface="Calibri"/>
              </a:rPr>
              <a:t>G</a:t>
            </a:r>
            <a:r>
              <a:rPr dirty="0" smtClean="0" spc="1" sz="1750">
                <a:latin typeface="Calibri"/>
                <a:cs typeface="Calibri"/>
              </a:rPr>
              <a:t>r</a:t>
            </a:r>
            <a:r>
              <a:rPr dirty="0" smtClean="0" spc="1" sz="1750">
                <a:latin typeface="Calibri"/>
                <a:cs typeface="Calibri"/>
              </a:rPr>
              <a:t>o</a:t>
            </a:r>
            <a:r>
              <a:rPr dirty="0" smtClean="0" spc="1" sz="1750">
                <a:latin typeface="Calibri"/>
                <a:cs typeface="Calibri"/>
              </a:rPr>
              <a:t>t</a:t>
            </a:r>
            <a:r>
              <a:rPr dirty="0" smtClean="0" spc="1" sz="1750">
                <a:latin typeface="Calibri"/>
                <a:cs typeface="Calibri"/>
              </a:rPr>
              <a:t>o</a:t>
            </a:r>
            <a:r>
              <a:rPr dirty="0" smtClean="0" spc="1" sz="1750">
                <a:latin typeface="Calibri"/>
                <a:cs typeface="Calibri"/>
              </a:rPr>
              <a:t>n</a:t>
            </a:r>
            <a:r>
              <a:rPr dirty="0" smtClean="0" spc="1" sz="1750">
                <a:latin typeface="Calibri"/>
                <a:cs typeface="Calibri"/>
              </a:rPr>
              <a:t>,</a:t>
            </a:r>
            <a:r>
              <a:rPr dirty="0" smtClean="0" spc="1" sz="1750">
                <a:latin typeface="Calibri"/>
                <a:cs typeface="Calibri"/>
              </a:rPr>
              <a:t> </a:t>
            </a:r>
            <a:r>
              <a:rPr dirty="0" smtClean="0" spc="1" sz="1750">
                <a:latin typeface="Calibri"/>
                <a:cs typeface="Calibri"/>
              </a:rPr>
              <a:t>C</a:t>
            </a:r>
            <a:r>
              <a:rPr dirty="0" smtClean="0" spc="1" sz="1750">
                <a:latin typeface="Calibri"/>
                <a:cs typeface="Calibri"/>
              </a:rPr>
              <a:t>T</a:t>
            </a:r>
            <a:endParaRPr sz="1750">
              <a:latin typeface="Calibri"/>
              <a:cs typeface="Calibri"/>
            </a:endParaRPr>
          </a:p>
          <a:p>
            <a:pPr marL="12700" marR="423757">
              <a:lnSpc>
                <a:spcPts val="2136"/>
              </a:lnSpc>
              <a:spcBef>
                <a:spcPts val="229"/>
              </a:spcBef>
            </a:pPr>
            <a:r>
              <a:rPr dirty="0" smtClean="0" spc="13" sz="1750">
                <a:latin typeface="Calibri"/>
                <a:cs typeface="Calibri"/>
              </a:rPr>
              <a:t>N</a:t>
            </a:r>
            <a:r>
              <a:rPr dirty="0" smtClean="0" spc="13" sz="1750">
                <a:latin typeface="Calibri"/>
                <a:cs typeface="Calibri"/>
              </a:rPr>
              <a:t>e</a:t>
            </a:r>
            <a:r>
              <a:rPr dirty="0" smtClean="0" spc="13" sz="1750">
                <a:latin typeface="Calibri"/>
                <a:cs typeface="Calibri"/>
              </a:rPr>
              <a:t>w</a:t>
            </a:r>
            <a:r>
              <a:rPr dirty="0" smtClean="0" spc="13" sz="1750">
                <a:latin typeface="Calibri"/>
                <a:cs typeface="Calibri"/>
              </a:rPr>
              <a:t> </a:t>
            </a:r>
            <a:r>
              <a:rPr dirty="0" smtClean="0" spc="13" sz="1750">
                <a:latin typeface="Calibri"/>
                <a:cs typeface="Calibri"/>
              </a:rPr>
              <a:t>L</a:t>
            </a:r>
            <a:r>
              <a:rPr dirty="0" smtClean="0" spc="13" sz="1750">
                <a:latin typeface="Calibri"/>
                <a:cs typeface="Calibri"/>
              </a:rPr>
              <a:t>o</a:t>
            </a:r>
            <a:r>
              <a:rPr dirty="0" smtClean="0" spc="13" sz="1750">
                <a:latin typeface="Calibri"/>
                <a:cs typeface="Calibri"/>
              </a:rPr>
              <a:t>n</a:t>
            </a:r>
            <a:r>
              <a:rPr dirty="0" smtClean="0" spc="13" sz="1750">
                <a:latin typeface="Calibri"/>
                <a:cs typeface="Calibri"/>
              </a:rPr>
              <a:t>d</a:t>
            </a:r>
            <a:r>
              <a:rPr dirty="0" smtClean="0" spc="13" sz="1750">
                <a:latin typeface="Calibri"/>
                <a:cs typeface="Calibri"/>
              </a:rPr>
              <a:t>o</a:t>
            </a:r>
            <a:r>
              <a:rPr dirty="0" smtClean="0" spc="13" sz="1750">
                <a:latin typeface="Calibri"/>
                <a:cs typeface="Calibri"/>
              </a:rPr>
              <a:t>n</a:t>
            </a:r>
            <a:r>
              <a:rPr dirty="0" smtClean="0" spc="13" sz="1750">
                <a:latin typeface="Calibri"/>
                <a:cs typeface="Calibri"/>
              </a:rPr>
              <a:t>,</a:t>
            </a:r>
            <a:r>
              <a:rPr dirty="0" smtClean="0" spc="13" sz="1750">
                <a:latin typeface="Calibri"/>
                <a:cs typeface="Calibri"/>
              </a:rPr>
              <a:t> </a:t>
            </a:r>
            <a:r>
              <a:rPr dirty="0" smtClean="0" spc="13" sz="1750">
                <a:latin typeface="Calibri"/>
                <a:cs typeface="Calibri"/>
              </a:rPr>
              <a:t>C</a:t>
            </a:r>
            <a:r>
              <a:rPr dirty="0" smtClean="0" spc="13" sz="1750">
                <a:latin typeface="Calibri"/>
                <a:cs typeface="Calibri"/>
              </a:rPr>
              <a:t>T</a:t>
            </a:r>
            <a:r>
              <a:rPr dirty="0" smtClean="0" spc="13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423757">
              <a:lnSpc>
                <a:spcPts val="2136"/>
              </a:lnSpc>
              <a:spcBef>
                <a:spcPts val="256"/>
              </a:spcBef>
            </a:pPr>
            <a:r>
              <a:rPr dirty="0" smtClean="0" spc="10" sz="1750">
                <a:latin typeface="Calibri"/>
                <a:cs typeface="Calibri"/>
              </a:rPr>
              <a:t>W</a:t>
            </a:r>
            <a:r>
              <a:rPr dirty="0" smtClean="0" spc="10" sz="1750">
                <a:latin typeface="Calibri"/>
                <a:cs typeface="Calibri"/>
              </a:rPr>
              <a:t>i</a:t>
            </a:r>
            <a:r>
              <a:rPr dirty="0" smtClean="0" spc="10" sz="1750">
                <a:latin typeface="Calibri"/>
                <a:cs typeface="Calibri"/>
              </a:rPr>
              <a:t>n</a:t>
            </a:r>
            <a:r>
              <a:rPr dirty="0" smtClean="0" spc="10" sz="1750">
                <a:latin typeface="Calibri"/>
                <a:cs typeface="Calibri"/>
              </a:rPr>
              <a:t>d</a:t>
            </a:r>
            <a:r>
              <a:rPr dirty="0" smtClean="0" spc="10" sz="1750">
                <a:latin typeface="Calibri"/>
                <a:cs typeface="Calibri"/>
              </a:rPr>
              <a:t>h</a:t>
            </a:r>
            <a:r>
              <a:rPr dirty="0" smtClean="0" spc="10" sz="1750">
                <a:latin typeface="Calibri"/>
                <a:cs typeface="Calibri"/>
              </a:rPr>
              <a:t>a</a:t>
            </a:r>
            <a:r>
              <a:rPr dirty="0" smtClean="0" spc="10" sz="1750">
                <a:latin typeface="Calibri"/>
                <a:cs typeface="Calibri"/>
              </a:rPr>
              <a:t>m</a:t>
            </a:r>
            <a:r>
              <a:rPr dirty="0" smtClean="0" spc="10" sz="1750">
                <a:latin typeface="Calibri"/>
                <a:cs typeface="Calibri"/>
              </a:rPr>
              <a:t>,</a:t>
            </a:r>
            <a:r>
              <a:rPr dirty="0" smtClean="0" spc="10" sz="1750">
                <a:latin typeface="Calibri"/>
                <a:cs typeface="Calibri"/>
              </a:rPr>
              <a:t> </a:t>
            </a:r>
            <a:r>
              <a:rPr dirty="0" smtClean="0" spc="10" sz="1750">
                <a:latin typeface="Calibri"/>
                <a:cs typeface="Calibri"/>
              </a:rPr>
              <a:t>C</a:t>
            </a:r>
            <a:r>
              <a:rPr dirty="0" smtClean="0" spc="10" sz="1750">
                <a:latin typeface="Calibri"/>
                <a:cs typeface="Calibri"/>
              </a:rPr>
              <a:t>T</a:t>
            </a:r>
            <a:r>
              <a:rPr dirty="0" smtClean="0" spc="10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423757">
              <a:lnSpc>
                <a:spcPts val="2136"/>
              </a:lnSpc>
              <a:spcBef>
                <a:spcPts val="256"/>
              </a:spcBef>
            </a:pPr>
            <a:r>
              <a:rPr dirty="0" smtClean="0" spc="7" sz="1750">
                <a:latin typeface="Calibri"/>
                <a:cs typeface="Calibri"/>
              </a:rPr>
              <a:t>W</a:t>
            </a:r>
            <a:r>
              <a:rPr dirty="0" smtClean="0" spc="7" sz="1750">
                <a:latin typeface="Calibri"/>
                <a:cs typeface="Calibri"/>
              </a:rPr>
              <a:t>a</a:t>
            </a:r>
            <a:r>
              <a:rPr dirty="0" smtClean="0" spc="7" sz="1750">
                <a:latin typeface="Calibri"/>
                <a:cs typeface="Calibri"/>
              </a:rPr>
              <a:t>t</a:t>
            </a:r>
            <a:r>
              <a:rPr dirty="0" smtClean="0" spc="7" sz="1750">
                <a:latin typeface="Calibri"/>
                <a:cs typeface="Calibri"/>
              </a:rPr>
              <a:t>e</a:t>
            </a:r>
            <a:r>
              <a:rPr dirty="0" smtClean="0" spc="7" sz="1750">
                <a:latin typeface="Calibri"/>
                <a:cs typeface="Calibri"/>
              </a:rPr>
              <a:t>r</a:t>
            </a:r>
            <a:r>
              <a:rPr dirty="0" smtClean="0" spc="7" sz="1750">
                <a:latin typeface="Calibri"/>
                <a:cs typeface="Calibri"/>
              </a:rPr>
              <a:t>f</a:t>
            </a:r>
            <a:r>
              <a:rPr dirty="0" smtClean="0" spc="7" sz="1750">
                <a:latin typeface="Calibri"/>
                <a:cs typeface="Calibri"/>
              </a:rPr>
              <a:t>o</a:t>
            </a:r>
            <a:r>
              <a:rPr dirty="0" smtClean="0" spc="7" sz="1750">
                <a:latin typeface="Calibri"/>
                <a:cs typeface="Calibri"/>
              </a:rPr>
              <a:t>r</a:t>
            </a:r>
            <a:r>
              <a:rPr dirty="0" smtClean="0" spc="7" sz="1750">
                <a:latin typeface="Calibri"/>
                <a:cs typeface="Calibri"/>
              </a:rPr>
              <a:t>d</a:t>
            </a:r>
            <a:r>
              <a:rPr dirty="0" smtClean="0" spc="7" sz="1750">
                <a:latin typeface="Calibri"/>
                <a:cs typeface="Calibri"/>
              </a:rPr>
              <a:t>,</a:t>
            </a:r>
            <a:r>
              <a:rPr dirty="0" smtClean="0" spc="7" sz="1750">
                <a:latin typeface="Calibri"/>
                <a:cs typeface="Calibri"/>
              </a:rPr>
              <a:t> </a:t>
            </a:r>
            <a:r>
              <a:rPr dirty="0" smtClean="0" spc="7" sz="1750">
                <a:latin typeface="Calibri"/>
                <a:cs typeface="Calibri"/>
              </a:rPr>
              <a:t>C</a:t>
            </a:r>
            <a:r>
              <a:rPr dirty="0" smtClean="0" spc="7" sz="1750">
                <a:latin typeface="Calibri"/>
                <a:cs typeface="Calibri"/>
              </a:rPr>
              <a:t>T</a:t>
            </a:r>
            <a:r>
              <a:rPr dirty="0" smtClean="0" spc="7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423757">
              <a:lnSpc>
                <a:spcPts val="2136"/>
              </a:lnSpc>
              <a:spcBef>
                <a:spcPts val="256"/>
              </a:spcBef>
            </a:pPr>
            <a:r>
              <a:rPr dirty="0" smtClean="0" spc="16" sz="1750">
                <a:latin typeface="Calibri"/>
                <a:cs typeface="Calibri"/>
              </a:rPr>
              <a:t>M</a:t>
            </a:r>
            <a:r>
              <a:rPr dirty="0" smtClean="0" spc="16" sz="1750">
                <a:latin typeface="Calibri"/>
                <a:cs typeface="Calibri"/>
              </a:rPr>
              <a:t>a</a:t>
            </a:r>
            <a:r>
              <a:rPr dirty="0" smtClean="0" spc="16" sz="1750">
                <a:latin typeface="Calibri"/>
                <a:cs typeface="Calibri"/>
              </a:rPr>
              <a:t>n</a:t>
            </a:r>
            <a:r>
              <a:rPr dirty="0" smtClean="0" spc="16" sz="1750">
                <a:latin typeface="Calibri"/>
                <a:cs typeface="Calibri"/>
              </a:rPr>
              <a:t>s</a:t>
            </a:r>
            <a:r>
              <a:rPr dirty="0" smtClean="0" spc="16" sz="1750">
                <a:latin typeface="Calibri"/>
                <a:cs typeface="Calibri"/>
              </a:rPr>
              <a:t>f</a:t>
            </a:r>
            <a:r>
              <a:rPr dirty="0" smtClean="0" spc="16" sz="1750">
                <a:latin typeface="Calibri"/>
                <a:cs typeface="Calibri"/>
              </a:rPr>
              <a:t>i</a:t>
            </a:r>
            <a:r>
              <a:rPr dirty="0" smtClean="0" spc="16" sz="1750">
                <a:latin typeface="Calibri"/>
                <a:cs typeface="Calibri"/>
              </a:rPr>
              <a:t>e</a:t>
            </a:r>
            <a:r>
              <a:rPr dirty="0" smtClean="0" spc="16" sz="1750">
                <a:latin typeface="Calibri"/>
                <a:cs typeface="Calibri"/>
              </a:rPr>
              <a:t>l</a:t>
            </a:r>
            <a:r>
              <a:rPr dirty="0" smtClean="0" spc="16" sz="1750">
                <a:latin typeface="Calibri"/>
                <a:cs typeface="Calibri"/>
              </a:rPr>
              <a:t>d</a:t>
            </a:r>
            <a:r>
              <a:rPr dirty="0" smtClean="0" spc="16" sz="1750">
                <a:latin typeface="Calibri"/>
                <a:cs typeface="Calibri"/>
              </a:rPr>
              <a:t>,</a:t>
            </a:r>
            <a:r>
              <a:rPr dirty="0" smtClean="0" spc="16" sz="1750">
                <a:latin typeface="Calibri"/>
                <a:cs typeface="Calibri"/>
              </a:rPr>
              <a:t> </a:t>
            </a:r>
            <a:r>
              <a:rPr dirty="0" smtClean="0" spc="16" sz="1750">
                <a:latin typeface="Calibri"/>
                <a:cs typeface="Calibri"/>
              </a:rPr>
              <a:t>C</a:t>
            </a:r>
            <a:r>
              <a:rPr dirty="0" smtClean="0" spc="16" sz="1750">
                <a:latin typeface="Calibri"/>
                <a:cs typeface="Calibri"/>
              </a:rPr>
              <a:t>T</a:t>
            </a:r>
            <a:r>
              <a:rPr dirty="0" smtClean="0" spc="16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423757">
              <a:lnSpc>
                <a:spcPts val="2136"/>
              </a:lnSpc>
              <a:spcBef>
                <a:spcPts val="256"/>
              </a:spcBef>
            </a:pPr>
            <a:r>
              <a:rPr dirty="0" smtClean="0" spc="20" sz="1750">
                <a:latin typeface="Calibri"/>
                <a:cs typeface="Calibri"/>
              </a:rPr>
              <a:t>M</a:t>
            </a:r>
            <a:r>
              <a:rPr dirty="0" smtClean="0" spc="20" sz="1750">
                <a:latin typeface="Calibri"/>
                <a:cs typeface="Calibri"/>
              </a:rPr>
              <a:t>o</a:t>
            </a:r>
            <a:r>
              <a:rPr dirty="0" smtClean="0" spc="20" sz="1750">
                <a:latin typeface="Calibri"/>
                <a:cs typeface="Calibri"/>
              </a:rPr>
              <a:t>n</a:t>
            </a:r>
            <a:r>
              <a:rPr dirty="0" smtClean="0" spc="20" sz="1750">
                <a:latin typeface="Calibri"/>
                <a:cs typeface="Calibri"/>
              </a:rPr>
              <a:t>t</a:t>
            </a:r>
            <a:r>
              <a:rPr dirty="0" smtClean="0" spc="20" sz="1750">
                <a:latin typeface="Calibri"/>
                <a:cs typeface="Calibri"/>
              </a:rPr>
              <a:t>v</a:t>
            </a:r>
            <a:r>
              <a:rPr dirty="0" smtClean="0" spc="20" sz="1750">
                <a:latin typeface="Calibri"/>
                <a:cs typeface="Calibri"/>
              </a:rPr>
              <a:t>i</a:t>
            </a:r>
            <a:r>
              <a:rPr dirty="0" smtClean="0" spc="20" sz="1750">
                <a:latin typeface="Calibri"/>
                <a:cs typeface="Calibri"/>
              </a:rPr>
              <a:t>l</a:t>
            </a:r>
            <a:r>
              <a:rPr dirty="0" smtClean="0" spc="20" sz="1750">
                <a:latin typeface="Calibri"/>
                <a:cs typeface="Calibri"/>
              </a:rPr>
              <a:t>l</a:t>
            </a:r>
            <a:r>
              <a:rPr dirty="0" smtClean="0" spc="20" sz="1750">
                <a:latin typeface="Calibri"/>
                <a:cs typeface="Calibri"/>
              </a:rPr>
              <a:t>e</a:t>
            </a:r>
            <a:r>
              <a:rPr dirty="0" smtClean="0" spc="20" sz="1750">
                <a:latin typeface="Calibri"/>
                <a:cs typeface="Calibri"/>
              </a:rPr>
              <a:t>,</a:t>
            </a:r>
            <a:r>
              <a:rPr dirty="0" smtClean="0" spc="20" sz="1750">
                <a:latin typeface="Calibri"/>
                <a:cs typeface="Calibri"/>
              </a:rPr>
              <a:t> </a:t>
            </a:r>
            <a:r>
              <a:rPr dirty="0" smtClean="0" spc="20" sz="1750">
                <a:latin typeface="Calibri"/>
                <a:cs typeface="Calibri"/>
              </a:rPr>
              <a:t>C</a:t>
            </a:r>
            <a:r>
              <a:rPr dirty="0" smtClean="0" spc="20" sz="1750">
                <a:latin typeface="Calibri"/>
                <a:cs typeface="Calibri"/>
              </a:rPr>
              <a:t>T</a:t>
            </a:r>
            <a:r>
              <a:rPr dirty="0" smtClean="0" spc="20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423757">
              <a:lnSpc>
                <a:spcPts val="2136"/>
              </a:lnSpc>
              <a:spcBef>
                <a:spcPts val="256"/>
              </a:spcBef>
            </a:pPr>
            <a:r>
              <a:rPr dirty="0" smtClean="0" spc="9" sz="1750">
                <a:latin typeface="Calibri"/>
                <a:cs typeface="Calibri"/>
              </a:rPr>
              <a:t>P</a:t>
            </a:r>
            <a:r>
              <a:rPr dirty="0" smtClean="0" spc="9" sz="1750">
                <a:latin typeface="Calibri"/>
                <a:cs typeface="Calibri"/>
              </a:rPr>
              <a:t>u</a:t>
            </a:r>
            <a:r>
              <a:rPr dirty="0" smtClean="0" spc="9" sz="1750">
                <a:latin typeface="Calibri"/>
                <a:cs typeface="Calibri"/>
              </a:rPr>
              <a:t>t</a:t>
            </a:r>
            <a:r>
              <a:rPr dirty="0" smtClean="0" spc="9" sz="1750">
                <a:latin typeface="Calibri"/>
                <a:cs typeface="Calibri"/>
              </a:rPr>
              <a:t>n</a:t>
            </a:r>
            <a:r>
              <a:rPr dirty="0" smtClean="0" spc="9" sz="1750">
                <a:latin typeface="Calibri"/>
                <a:cs typeface="Calibri"/>
              </a:rPr>
              <a:t>a</a:t>
            </a:r>
            <a:r>
              <a:rPr dirty="0" smtClean="0" spc="9" sz="1750">
                <a:latin typeface="Calibri"/>
                <a:cs typeface="Calibri"/>
              </a:rPr>
              <a:t>m</a:t>
            </a:r>
            <a:r>
              <a:rPr dirty="0" smtClean="0" spc="9" sz="1750">
                <a:latin typeface="Calibri"/>
                <a:cs typeface="Calibri"/>
              </a:rPr>
              <a:t>,</a:t>
            </a:r>
            <a:r>
              <a:rPr dirty="0" smtClean="0" spc="9" sz="1750">
                <a:latin typeface="Calibri"/>
                <a:cs typeface="Calibri"/>
              </a:rPr>
              <a:t> </a:t>
            </a:r>
            <a:r>
              <a:rPr dirty="0" smtClean="0" spc="9" sz="1750">
                <a:latin typeface="Calibri"/>
                <a:cs typeface="Calibri"/>
              </a:rPr>
              <a:t>C</a:t>
            </a:r>
            <a:r>
              <a:rPr dirty="0" smtClean="0" spc="9" sz="1750">
                <a:latin typeface="Calibri"/>
                <a:cs typeface="Calibri"/>
              </a:rPr>
              <a:t>T</a:t>
            </a:r>
            <a:r>
              <a:rPr dirty="0" smtClean="0" spc="9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423757">
              <a:lnSpc>
                <a:spcPts val="2136"/>
              </a:lnSpc>
              <a:spcBef>
                <a:spcPts val="256"/>
              </a:spcBef>
            </a:pPr>
            <a:r>
              <a:rPr dirty="0" smtClean="0" spc="33" sz="1750">
                <a:latin typeface="Calibri"/>
                <a:cs typeface="Calibri"/>
              </a:rPr>
              <a:t>K</a:t>
            </a:r>
            <a:r>
              <a:rPr dirty="0" smtClean="0" spc="33" sz="1750">
                <a:latin typeface="Calibri"/>
                <a:cs typeface="Calibri"/>
              </a:rPr>
              <a:t>i</a:t>
            </a:r>
            <a:r>
              <a:rPr dirty="0" smtClean="0" spc="33" sz="1750">
                <a:latin typeface="Calibri"/>
                <a:cs typeface="Calibri"/>
              </a:rPr>
              <a:t>l</a:t>
            </a:r>
            <a:r>
              <a:rPr dirty="0" smtClean="0" spc="33" sz="1750">
                <a:latin typeface="Calibri"/>
                <a:cs typeface="Calibri"/>
              </a:rPr>
              <a:t>l</a:t>
            </a:r>
            <a:r>
              <a:rPr dirty="0" smtClean="0" spc="33" sz="1750">
                <a:latin typeface="Calibri"/>
                <a:cs typeface="Calibri"/>
              </a:rPr>
              <a:t>i</a:t>
            </a:r>
            <a:r>
              <a:rPr dirty="0" smtClean="0" spc="33" sz="1750">
                <a:latin typeface="Calibri"/>
                <a:cs typeface="Calibri"/>
              </a:rPr>
              <a:t>n</a:t>
            </a:r>
            <a:r>
              <a:rPr dirty="0" smtClean="0" spc="33" sz="1750">
                <a:latin typeface="Calibri"/>
                <a:cs typeface="Calibri"/>
              </a:rPr>
              <a:t>g</a:t>
            </a:r>
            <a:r>
              <a:rPr dirty="0" smtClean="0" spc="33" sz="1750">
                <a:latin typeface="Calibri"/>
                <a:cs typeface="Calibri"/>
              </a:rPr>
              <a:t>l</a:t>
            </a:r>
            <a:r>
              <a:rPr dirty="0" smtClean="0" spc="33" sz="1750">
                <a:latin typeface="Calibri"/>
                <a:cs typeface="Calibri"/>
              </a:rPr>
              <a:t>y</a:t>
            </a:r>
            <a:r>
              <a:rPr dirty="0" smtClean="0" spc="33" sz="1750">
                <a:latin typeface="Calibri"/>
                <a:cs typeface="Calibri"/>
              </a:rPr>
              <a:t>,</a:t>
            </a:r>
            <a:r>
              <a:rPr dirty="0" smtClean="0" spc="33" sz="1750">
                <a:latin typeface="Calibri"/>
                <a:cs typeface="Calibri"/>
              </a:rPr>
              <a:t> </a:t>
            </a:r>
            <a:r>
              <a:rPr dirty="0" smtClean="0" spc="33" sz="1750">
                <a:latin typeface="Calibri"/>
                <a:cs typeface="Calibri"/>
              </a:rPr>
              <a:t>C</a:t>
            </a:r>
            <a:r>
              <a:rPr dirty="0" smtClean="0" spc="33" sz="1750">
                <a:latin typeface="Calibri"/>
                <a:cs typeface="Calibri"/>
              </a:rPr>
              <a:t>T</a:t>
            </a:r>
            <a:endParaRPr sz="1750">
              <a:latin typeface="Calibri"/>
              <a:cs typeface="Calibri"/>
            </a:endParaRPr>
          </a:p>
          <a:p>
            <a:pPr marL="12700" marR="570865">
              <a:lnSpc>
                <a:spcPts val="2136"/>
              </a:lnSpc>
              <a:spcBef>
                <a:spcPts val="281"/>
              </a:spcBef>
            </a:pPr>
            <a:r>
              <a:rPr dirty="0" smtClean="0" spc="2" sz="1750">
                <a:latin typeface="Calibri"/>
                <a:cs typeface="Calibri"/>
              </a:rPr>
              <a:t>E</a:t>
            </a:r>
            <a:r>
              <a:rPr dirty="0" smtClean="0" spc="2" sz="1750">
                <a:latin typeface="Calibri"/>
                <a:cs typeface="Calibri"/>
              </a:rPr>
              <a:t>a</a:t>
            </a:r>
            <a:r>
              <a:rPr dirty="0" smtClean="0" spc="2" sz="1750">
                <a:latin typeface="Calibri"/>
                <a:cs typeface="Calibri"/>
              </a:rPr>
              <a:t>s</a:t>
            </a:r>
            <a:r>
              <a:rPr dirty="0" smtClean="0" spc="2" sz="1750">
                <a:latin typeface="Calibri"/>
                <a:cs typeface="Calibri"/>
              </a:rPr>
              <a:t>t</a:t>
            </a:r>
            <a:r>
              <a:rPr dirty="0" smtClean="0" spc="2" sz="1750">
                <a:latin typeface="Calibri"/>
                <a:cs typeface="Calibri"/>
              </a:rPr>
              <a:t> </a:t>
            </a:r>
            <a:r>
              <a:rPr dirty="0" smtClean="0" spc="2" sz="1750">
                <a:latin typeface="Calibri"/>
                <a:cs typeface="Calibri"/>
              </a:rPr>
              <a:t>L</a:t>
            </a:r>
            <a:r>
              <a:rPr dirty="0" smtClean="0" spc="2" sz="1750">
                <a:latin typeface="Calibri"/>
                <a:cs typeface="Calibri"/>
              </a:rPr>
              <a:t>y</a:t>
            </a:r>
            <a:r>
              <a:rPr dirty="0" smtClean="0" spc="2" sz="1750">
                <a:latin typeface="Calibri"/>
                <a:cs typeface="Calibri"/>
              </a:rPr>
              <a:t>m</a:t>
            </a:r>
            <a:r>
              <a:rPr dirty="0" smtClean="0" spc="2" sz="1750">
                <a:latin typeface="Calibri"/>
                <a:cs typeface="Calibri"/>
              </a:rPr>
              <a:t>e</a:t>
            </a:r>
            <a:r>
              <a:rPr dirty="0" smtClean="0" spc="2" sz="1750">
                <a:latin typeface="Calibri"/>
                <a:cs typeface="Calibri"/>
              </a:rPr>
              <a:t>,</a:t>
            </a:r>
            <a:r>
              <a:rPr dirty="0" smtClean="0" spc="2" sz="1750">
                <a:latin typeface="Calibri"/>
                <a:cs typeface="Calibri"/>
              </a:rPr>
              <a:t> </a:t>
            </a:r>
            <a:r>
              <a:rPr dirty="0" smtClean="0" spc="2" sz="1750">
                <a:latin typeface="Calibri"/>
                <a:cs typeface="Calibri"/>
              </a:rPr>
              <a:t>C</a:t>
            </a:r>
            <a:r>
              <a:rPr dirty="0" smtClean="0" spc="2" sz="1750">
                <a:latin typeface="Calibri"/>
                <a:cs typeface="Calibri"/>
              </a:rPr>
              <a:t>T</a:t>
            </a:r>
            <a:r>
              <a:rPr dirty="0" smtClean="0" spc="2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570865">
              <a:lnSpc>
                <a:spcPts val="2136"/>
              </a:lnSpc>
              <a:spcBef>
                <a:spcPts val="234"/>
              </a:spcBef>
            </a:pPr>
            <a:r>
              <a:rPr dirty="0" smtClean="0" spc="16" sz="1750">
                <a:latin typeface="Calibri"/>
                <a:cs typeface="Calibri"/>
              </a:rPr>
              <a:t>C</a:t>
            </a:r>
            <a:r>
              <a:rPr dirty="0" smtClean="0" spc="16" sz="1750">
                <a:latin typeface="Calibri"/>
                <a:cs typeface="Calibri"/>
              </a:rPr>
              <a:t>o</a:t>
            </a:r>
            <a:r>
              <a:rPr dirty="0" smtClean="0" spc="16" sz="1750">
                <a:latin typeface="Calibri"/>
                <a:cs typeface="Calibri"/>
              </a:rPr>
              <a:t>l</a:t>
            </a:r>
            <a:r>
              <a:rPr dirty="0" smtClean="0" spc="16" sz="1750">
                <a:latin typeface="Calibri"/>
                <a:cs typeface="Calibri"/>
              </a:rPr>
              <a:t>c</a:t>
            </a:r>
            <a:r>
              <a:rPr dirty="0" smtClean="0" spc="16" sz="1750">
                <a:latin typeface="Calibri"/>
                <a:cs typeface="Calibri"/>
              </a:rPr>
              <a:t>h</a:t>
            </a:r>
            <a:r>
              <a:rPr dirty="0" smtClean="0" spc="16" sz="1750">
                <a:latin typeface="Calibri"/>
                <a:cs typeface="Calibri"/>
              </a:rPr>
              <a:t>e</a:t>
            </a:r>
            <a:r>
              <a:rPr dirty="0" smtClean="0" spc="16" sz="1750">
                <a:latin typeface="Calibri"/>
                <a:cs typeface="Calibri"/>
              </a:rPr>
              <a:t>s</a:t>
            </a:r>
            <a:r>
              <a:rPr dirty="0" smtClean="0" spc="16" sz="1750">
                <a:latin typeface="Calibri"/>
                <a:cs typeface="Calibri"/>
              </a:rPr>
              <a:t>t</a:t>
            </a:r>
            <a:r>
              <a:rPr dirty="0" smtClean="0" spc="16" sz="1750">
                <a:latin typeface="Calibri"/>
                <a:cs typeface="Calibri"/>
              </a:rPr>
              <a:t>e</a:t>
            </a:r>
            <a:r>
              <a:rPr dirty="0" smtClean="0" spc="16" sz="1750">
                <a:latin typeface="Calibri"/>
                <a:cs typeface="Calibri"/>
              </a:rPr>
              <a:t>r</a:t>
            </a:r>
            <a:r>
              <a:rPr dirty="0" smtClean="0" spc="16" sz="1750">
                <a:latin typeface="Calibri"/>
                <a:cs typeface="Calibri"/>
              </a:rPr>
              <a:t>,</a:t>
            </a:r>
            <a:r>
              <a:rPr dirty="0" smtClean="0" spc="16" sz="1750">
                <a:latin typeface="Calibri"/>
                <a:cs typeface="Calibri"/>
              </a:rPr>
              <a:t> </a:t>
            </a:r>
            <a:r>
              <a:rPr dirty="0" smtClean="0" spc="16" sz="1750">
                <a:latin typeface="Calibri"/>
                <a:cs typeface="Calibri"/>
              </a:rPr>
              <a:t>C</a:t>
            </a:r>
            <a:r>
              <a:rPr dirty="0" smtClean="0" spc="16" sz="1750">
                <a:latin typeface="Calibri"/>
                <a:cs typeface="Calibri"/>
              </a:rPr>
              <a:t>T</a:t>
            </a:r>
            <a:r>
              <a:rPr dirty="0" smtClean="0" spc="16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570865">
              <a:lnSpc>
                <a:spcPts val="2136"/>
              </a:lnSpc>
              <a:spcBef>
                <a:spcPts val="234"/>
              </a:spcBef>
            </a:pPr>
            <a:r>
              <a:rPr dirty="0" smtClean="0" spc="8" sz="1750">
                <a:latin typeface="Calibri"/>
                <a:cs typeface="Calibri"/>
              </a:rPr>
              <a:t>L</a:t>
            </a:r>
            <a:r>
              <a:rPr dirty="0" smtClean="0" spc="8" sz="1750">
                <a:latin typeface="Calibri"/>
                <a:cs typeface="Calibri"/>
              </a:rPr>
              <a:t>e</a:t>
            </a:r>
            <a:r>
              <a:rPr dirty="0" smtClean="0" spc="8" sz="1750">
                <a:latin typeface="Calibri"/>
                <a:cs typeface="Calibri"/>
              </a:rPr>
              <a:t>d</a:t>
            </a:r>
            <a:r>
              <a:rPr dirty="0" smtClean="0" spc="8" sz="1750">
                <a:latin typeface="Calibri"/>
                <a:cs typeface="Calibri"/>
              </a:rPr>
              <a:t>y</a:t>
            </a:r>
            <a:r>
              <a:rPr dirty="0" smtClean="0" spc="8" sz="1750">
                <a:latin typeface="Calibri"/>
                <a:cs typeface="Calibri"/>
              </a:rPr>
              <a:t>a</a:t>
            </a:r>
            <a:r>
              <a:rPr dirty="0" smtClean="0" spc="8" sz="1750">
                <a:latin typeface="Calibri"/>
                <a:cs typeface="Calibri"/>
              </a:rPr>
              <a:t>r</a:t>
            </a:r>
            <a:r>
              <a:rPr dirty="0" smtClean="0" spc="8" sz="1750">
                <a:latin typeface="Calibri"/>
                <a:cs typeface="Calibri"/>
              </a:rPr>
              <a:t>d</a:t>
            </a:r>
            <a:r>
              <a:rPr dirty="0" smtClean="0" spc="8" sz="1750">
                <a:latin typeface="Calibri"/>
                <a:cs typeface="Calibri"/>
              </a:rPr>
              <a:t>,</a:t>
            </a:r>
            <a:r>
              <a:rPr dirty="0" smtClean="0" spc="8" sz="1750">
                <a:latin typeface="Calibri"/>
                <a:cs typeface="Calibri"/>
              </a:rPr>
              <a:t> </a:t>
            </a:r>
            <a:r>
              <a:rPr dirty="0" smtClean="0" spc="8" sz="1750">
                <a:latin typeface="Calibri"/>
                <a:cs typeface="Calibri"/>
              </a:rPr>
              <a:t>C</a:t>
            </a:r>
            <a:r>
              <a:rPr dirty="0" smtClean="0" spc="8" sz="1750">
                <a:latin typeface="Calibri"/>
                <a:cs typeface="Calibri"/>
              </a:rPr>
              <a:t>T</a:t>
            </a:r>
            <a:r>
              <a:rPr dirty="0" smtClean="0" spc="8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570865">
              <a:lnSpc>
                <a:spcPts val="2136"/>
              </a:lnSpc>
              <a:spcBef>
                <a:spcPts val="234"/>
              </a:spcBef>
            </a:pPr>
            <a:r>
              <a:rPr dirty="0" smtClean="0" spc="31" sz="1750">
                <a:latin typeface="Calibri"/>
                <a:cs typeface="Calibri"/>
              </a:rPr>
              <a:t>P</a:t>
            </a:r>
            <a:r>
              <a:rPr dirty="0" smtClean="0" spc="31" sz="1750">
                <a:latin typeface="Calibri"/>
                <a:cs typeface="Calibri"/>
              </a:rPr>
              <a:t>l</a:t>
            </a:r>
            <a:r>
              <a:rPr dirty="0" smtClean="0" spc="31" sz="1750">
                <a:latin typeface="Calibri"/>
                <a:cs typeface="Calibri"/>
              </a:rPr>
              <a:t>a</a:t>
            </a:r>
            <a:r>
              <a:rPr dirty="0" smtClean="0" spc="31" sz="1750">
                <a:latin typeface="Calibri"/>
                <a:cs typeface="Calibri"/>
              </a:rPr>
              <a:t>i</a:t>
            </a:r>
            <a:r>
              <a:rPr dirty="0" smtClean="0" spc="31" sz="1750">
                <a:latin typeface="Calibri"/>
                <a:cs typeface="Calibri"/>
              </a:rPr>
              <a:t>n</a:t>
            </a:r>
            <a:r>
              <a:rPr dirty="0" smtClean="0" spc="31" sz="1750">
                <a:latin typeface="Calibri"/>
                <a:cs typeface="Calibri"/>
              </a:rPr>
              <a:t>f</a:t>
            </a:r>
            <a:r>
              <a:rPr dirty="0" smtClean="0" spc="31" sz="1750">
                <a:latin typeface="Calibri"/>
                <a:cs typeface="Calibri"/>
              </a:rPr>
              <a:t>i</a:t>
            </a:r>
            <a:r>
              <a:rPr dirty="0" smtClean="0" spc="31" sz="1750">
                <a:latin typeface="Calibri"/>
                <a:cs typeface="Calibri"/>
              </a:rPr>
              <a:t>e</a:t>
            </a:r>
            <a:r>
              <a:rPr dirty="0" smtClean="0" spc="31" sz="1750">
                <a:latin typeface="Calibri"/>
                <a:cs typeface="Calibri"/>
              </a:rPr>
              <a:t>l</a:t>
            </a:r>
            <a:r>
              <a:rPr dirty="0" smtClean="0" spc="31" sz="1750">
                <a:latin typeface="Calibri"/>
                <a:cs typeface="Calibri"/>
              </a:rPr>
              <a:t>d</a:t>
            </a:r>
            <a:r>
              <a:rPr dirty="0" smtClean="0" spc="31" sz="1750">
                <a:latin typeface="Calibri"/>
                <a:cs typeface="Calibri"/>
              </a:rPr>
              <a:t>,</a:t>
            </a:r>
            <a:r>
              <a:rPr dirty="0" smtClean="0" spc="31" sz="1750">
                <a:latin typeface="Calibri"/>
                <a:cs typeface="Calibri"/>
              </a:rPr>
              <a:t> </a:t>
            </a:r>
            <a:r>
              <a:rPr dirty="0" smtClean="0" spc="31" sz="1750">
                <a:latin typeface="Calibri"/>
                <a:cs typeface="Calibri"/>
              </a:rPr>
              <a:t>C</a:t>
            </a:r>
            <a:r>
              <a:rPr dirty="0" smtClean="0" spc="31" sz="1750">
                <a:latin typeface="Calibri"/>
                <a:cs typeface="Calibri"/>
              </a:rPr>
              <a:t>T</a:t>
            </a:r>
            <a:r>
              <a:rPr dirty="0" smtClean="0" spc="31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570865">
              <a:lnSpc>
                <a:spcPts val="2136"/>
              </a:lnSpc>
              <a:spcBef>
                <a:spcPts val="234"/>
              </a:spcBef>
            </a:pPr>
            <a:r>
              <a:rPr dirty="0" smtClean="0" spc="14" sz="1750">
                <a:latin typeface="Calibri"/>
                <a:cs typeface="Calibri"/>
              </a:rPr>
              <a:t>S</a:t>
            </a:r>
            <a:r>
              <a:rPr dirty="0" smtClean="0" spc="14" sz="1750">
                <a:latin typeface="Calibri"/>
                <a:cs typeface="Calibri"/>
              </a:rPr>
              <a:t>t</a:t>
            </a:r>
            <a:r>
              <a:rPr dirty="0" smtClean="0" spc="14" sz="1750">
                <a:latin typeface="Calibri"/>
                <a:cs typeface="Calibri"/>
              </a:rPr>
              <a:t>o</a:t>
            </a:r>
            <a:r>
              <a:rPr dirty="0" smtClean="0" spc="14" sz="1750">
                <a:latin typeface="Calibri"/>
                <a:cs typeface="Calibri"/>
              </a:rPr>
              <a:t>n</a:t>
            </a:r>
            <a:r>
              <a:rPr dirty="0" smtClean="0" spc="14" sz="1750">
                <a:latin typeface="Calibri"/>
                <a:cs typeface="Calibri"/>
              </a:rPr>
              <a:t>i</a:t>
            </a:r>
            <a:r>
              <a:rPr dirty="0" smtClean="0" spc="14" sz="1750">
                <a:latin typeface="Calibri"/>
                <a:cs typeface="Calibri"/>
              </a:rPr>
              <a:t>n</a:t>
            </a:r>
            <a:r>
              <a:rPr dirty="0" smtClean="0" spc="14" sz="1750">
                <a:latin typeface="Calibri"/>
                <a:cs typeface="Calibri"/>
              </a:rPr>
              <a:t>g</a:t>
            </a:r>
            <a:r>
              <a:rPr dirty="0" smtClean="0" spc="14" sz="1750">
                <a:latin typeface="Calibri"/>
                <a:cs typeface="Calibri"/>
              </a:rPr>
              <a:t>t</a:t>
            </a:r>
            <a:r>
              <a:rPr dirty="0" smtClean="0" spc="14" sz="1750">
                <a:latin typeface="Calibri"/>
                <a:cs typeface="Calibri"/>
              </a:rPr>
              <a:t>o</a:t>
            </a:r>
            <a:r>
              <a:rPr dirty="0" smtClean="0" spc="14" sz="1750">
                <a:latin typeface="Calibri"/>
                <a:cs typeface="Calibri"/>
              </a:rPr>
              <a:t>n</a:t>
            </a:r>
            <a:r>
              <a:rPr dirty="0" smtClean="0" spc="14" sz="1750">
                <a:latin typeface="Calibri"/>
                <a:cs typeface="Calibri"/>
              </a:rPr>
              <a:t>,</a:t>
            </a:r>
            <a:r>
              <a:rPr dirty="0" smtClean="0" spc="14" sz="1750">
                <a:latin typeface="Calibri"/>
                <a:cs typeface="Calibri"/>
              </a:rPr>
              <a:t> </a:t>
            </a:r>
            <a:r>
              <a:rPr dirty="0" smtClean="0" spc="14" sz="1750">
                <a:latin typeface="Calibri"/>
                <a:cs typeface="Calibri"/>
              </a:rPr>
              <a:t>C</a:t>
            </a:r>
            <a:r>
              <a:rPr dirty="0" smtClean="0" spc="14" sz="1750">
                <a:latin typeface="Calibri"/>
                <a:cs typeface="Calibri"/>
              </a:rPr>
              <a:t>T</a:t>
            </a:r>
            <a:r>
              <a:rPr dirty="0" smtClean="0" spc="14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570865">
              <a:lnSpc>
                <a:spcPts val="2136"/>
              </a:lnSpc>
              <a:spcBef>
                <a:spcPts val="234"/>
              </a:spcBef>
            </a:pPr>
            <a:r>
              <a:rPr dirty="0" smtClean="0" spc="14" sz="1750">
                <a:latin typeface="Calibri"/>
                <a:cs typeface="Calibri"/>
              </a:rPr>
              <a:t>O</a:t>
            </a:r>
            <a:r>
              <a:rPr dirty="0" smtClean="0" spc="14" sz="1750">
                <a:latin typeface="Calibri"/>
                <a:cs typeface="Calibri"/>
              </a:rPr>
              <a:t>l</a:t>
            </a:r>
            <a:r>
              <a:rPr dirty="0" smtClean="0" spc="14" sz="1750">
                <a:latin typeface="Calibri"/>
                <a:cs typeface="Calibri"/>
              </a:rPr>
              <a:t>d</a:t>
            </a:r>
            <a:r>
              <a:rPr dirty="0" smtClean="0" spc="14" sz="1750">
                <a:latin typeface="Calibri"/>
                <a:cs typeface="Calibri"/>
              </a:rPr>
              <a:t> </a:t>
            </a:r>
            <a:r>
              <a:rPr dirty="0" smtClean="0" spc="14" sz="1750">
                <a:latin typeface="Calibri"/>
                <a:cs typeface="Calibri"/>
              </a:rPr>
              <a:t>L</a:t>
            </a:r>
            <a:r>
              <a:rPr dirty="0" smtClean="0" spc="14" sz="1750">
                <a:latin typeface="Calibri"/>
                <a:cs typeface="Calibri"/>
              </a:rPr>
              <a:t>y</a:t>
            </a:r>
            <a:r>
              <a:rPr dirty="0" smtClean="0" spc="14" sz="1750">
                <a:latin typeface="Calibri"/>
                <a:cs typeface="Calibri"/>
              </a:rPr>
              <a:t>m</a:t>
            </a:r>
            <a:r>
              <a:rPr dirty="0" smtClean="0" spc="14" sz="1750">
                <a:latin typeface="Calibri"/>
                <a:cs typeface="Calibri"/>
              </a:rPr>
              <a:t>e</a:t>
            </a:r>
            <a:r>
              <a:rPr dirty="0" smtClean="0" spc="14" sz="1750">
                <a:latin typeface="Calibri"/>
                <a:cs typeface="Calibri"/>
              </a:rPr>
              <a:t>,</a:t>
            </a:r>
            <a:r>
              <a:rPr dirty="0" smtClean="0" spc="14" sz="1750">
                <a:latin typeface="Calibri"/>
                <a:cs typeface="Calibri"/>
              </a:rPr>
              <a:t> </a:t>
            </a:r>
            <a:r>
              <a:rPr dirty="0" smtClean="0" spc="14" sz="1750">
                <a:latin typeface="Calibri"/>
                <a:cs typeface="Calibri"/>
              </a:rPr>
              <a:t>C</a:t>
            </a:r>
            <a:r>
              <a:rPr dirty="0" smtClean="0" spc="14" sz="1750">
                <a:latin typeface="Calibri"/>
                <a:cs typeface="Calibri"/>
              </a:rPr>
              <a:t>T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84"/>
              </a:spcBef>
            </a:pPr>
            <a:r>
              <a:rPr dirty="0" smtClean="0" spc="12" sz="1750">
                <a:latin typeface="Calibri"/>
                <a:cs typeface="Calibri"/>
              </a:rPr>
              <a:t>N</a:t>
            </a:r>
            <a:r>
              <a:rPr dirty="0" smtClean="0" spc="12" sz="1750">
                <a:latin typeface="Calibri"/>
                <a:cs typeface="Calibri"/>
              </a:rPr>
              <a:t>o</a:t>
            </a:r>
            <a:r>
              <a:rPr dirty="0" smtClean="0" spc="12" sz="1750">
                <a:latin typeface="Calibri"/>
                <a:cs typeface="Calibri"/>
              </a:rPr>
              <a:t>r</a:t>
            </a:r>
            <a:r>
              <a:rPr dirty="0" smtClean="0" spc="12" sz="1750">
                <a:latin typeface="Calibri"/>
                <a:cs typeface="Calibri"/>
              </a:rPr>
              <a:t>t</a:t>
            </a:r>
            <a:r>
              <a:rPr dirty="0" smtClean="0" spc="12" sz="1750">
                <a:latin typeface="Calibri"/>
                <a:cs typeface="Calibri"/>
              </a:rPr>
              <a:t>h</a:t>
            </a:r>
            <a:r>
              <a:rPr dirty="0" smtClean="0" spc="12" sz="1750">
                <a:latin typeface="Calibri"/>
                <a:cs typeface="Calibri"/>
              </a:rPr>
              <a:t> </a:t>
            </a:r>
            <a:r>
              <a:rPr dirty="0" smtClean="0" spc="12" sz="1750">
                <a:latin typeface="Calibri"/>
                <a:cs typeface="Calibri"/>
              </a:rPr>
              <a:t>S</a:t>
            </a:r>
            <a:r>
              <a:rPr dirty="0" smtClean="0" spc="12" sz="1750">
                <a:latin typeface="Calibri"/>
                <a:cs typeface="Calibri"/>
              </a:rPr>
              <a:t>t</a:t>
            </a:r>
            <a:r>
              <a:rPr dirty="0" smtClean="0" spc="12" sz="1750">
                <a:latin typeface="Calibri"/>
                <a:cs typeface="Calibri"/>
              </a:rPr>
              <a:t>o</a:t>
            </a:r>
            <a:r>
              <a:rPr dirty="0" smtClean="0" spc="12" sz="1750">
                <a:latin typeface="Calibri"/>
                <a:cs typeface="Calibri"/>
              </a:rPr>
              <a:t>n</a:t>
            </a:r>
            <a:r>
              <a:rPr dirty="0" smtClean="0" spc="12" sz="1750">
                <a:latin typeface="Calibri"/>
                <a:cs typeface="Calibri"/>
              </a:rPr>
              <a:t>i</a:t>
            </a:r>
            <a:r>
              <a:rPr dirty="0" smtClean="0" spc="12" sz="1750">
                <a:latin typeface="Calibri"/>
                <a:cs typeface="Calibri"/>
              </a:rPr>
              <a:t>n</a:t>
            </a:r>
            <a:r>
              <a:rPr dirty="0" smtClean="0" spc="12" sz="1750">
                <a:latin typeface="Calibri"/>
                <a:cs typeface="Calibri"/>
              </a:rPr>
              <a:t>g</a:t>
            </a:r>
            <a:r>
              <a:rPr dirty="0" smtClean="0" spc="12" sz="1750">
                <a:latin typeface="Calibri"/>
                <a:cs typeface="Calibri"/>
              </a:rPr>
              <a:t>t</a:t>
            </a:r>
            <a:r>
              <a:rPr dirty="0" smtClean="0" spc="12" sz="1750">
                <a:latin typeface="Calibri"/>
                <a:cs typeface="Calibri"/>
              </a:rPr>
              <a:t>o</a:t>
            </a:r>
            <a:r>
              <a:rPr dirty="0" smtClean="0" spc="12" sz="1750">
                <a:latin typeface="Calibri"/>
                <a:cs typeface="Calibri"/>
              </a:rPr>
              <a:t>n</a:t>
            </a:r>
            <a:r>
              <a:rPr dirty="0" smtClean="0" spc="12" sz="1750">
                <a:latin typeface="Calibri"/>
                <a:cs typeface="Calibri"/>
              </a:rPr>
              <a:t>,</a:t>
            </a:r>
            <a:r>
              <a:rPr dirty="0" smtClean="0" spc="12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34"/>
              </a:spcBef>
            </a:pPr>
            <a:r>
              <a:rPr dirty="0" smtClean="0" spc="12" sz="1750">
                <a:latin typeface="Calibri"/>
                <a:cs typeface="Calibri"/>
              </a:rPr>
              <a:t>C</a:t>
            </a:r>
            <a:r>
              <a:rPr dirty="0" smtClean="0" spc="12" sz="1750">
                <a:latin typeface="Calibri"/>
                <a:cs typeface="Calibri"/>
              </a:rPr>
              <a:t>T</a:t>
            </a:r>
            <a:r>
              <a:rPr dirty="0" smtClean="0" spc="12" sz="1750">
                <a:latin typeface="Calibri"/>
                <a:cs typeface="Calibri"/>
              </a:rPr>
              <a:t> </a:t>
            </a:r>
            <a:r>
              <a:rPr dirty="0" smtClean="0" spc="12" sz="1750">
                <a:latin typeface="Calibri"/>
                <a:cs typeface="Calibri"/>
              </a:rPr>
              <a:t>C</a:t>
            </a:r>
            <a:r>
              <a:rPr dirty="0" smtClean="0" spc="12" sz="1750">
                <a:latin typeface="Calibri"/>
                <a:cs typeface="Calibri"/>
              </a:rPr>
              <a:t>o</a:t>
            </a:r>
            <a:r>
              <a:rPr dirty="0" smtClean="0" spc="12" sz="1750">
                <a:latin typeface="Calibri"/>
                <a:cs typeface="Calibri"/>
              </a:rPr>
              <a:t>v</a:t>
            </a:r>
            <a:r>
              <a:rPr dirty="0" smtClean="0" spc="12" sz="1750">
                <a:latin typeface="Calibri"/>
                <a:cs typeface="Calibri"/>
              </a:rPr>
              <a:t>e</a:t>
            </a:r>
            <a:r>
              <a:rPr dirty="0" smtClean="0" spc="12" sz="1750">
                <a:latin typeface="Calibri"/>
                <a:cs typeface="Calibri"/>
              </a:rPr>
              <a:t>n</a:t>
            </a:r>
            <a:r>
              <a:rPr dirty="0" smtClean="0" spc="12" sz="1750">
                <a:latin typeface="Calibri"/>
                <a:cs typeface="Calibri"/>
              </a:rPr>
              <a:t>t</a:t>
            </a:r>
            <a:r>
              <a:rPr dirty="0" smtClean="0" spc="12" sz="1750">
                <a:latin typeface="Calibri"/>
                <a:cs typeface="Calibri"/>
              </a:rPr>
              <a:t>r</a:t>
            </a:r>
            <a:r>
              <a:rPr dirty="0" smtClean="0" spc="12" sz="1750">
                <a:latin typeface="Calibri"/>
                <a:cs typeface="Calibri"/>
              </a:rPr>
              <a:t>y</a:t>
            </a:r>
            <a:r>
              <a:rPr dirty="0" smtClean="0" spc="12" sz="1750">
                <a:latin typeface="Calibri"/>
                <a:cs typeface="Calibri"/>
              </a:rPr>
              <a:t>,</a:t>
            </a:r>
            <a:r>
              <a:rPr dirty="0" smtClean="0" spc="12" sz="1750">
                <a:latin typeface="Calibri"/>
                <a:cs typeface="Calibri"/>
              </a:rPr>
              <a:t> </a:t>
            </a:r>
            <a:r>
              <a:rPr dirty="0" smtClean="0" spc="12" sz="1750">
                <a:latin typeface="Calibri"/>
                <a:cs typeface="Calibri"/>
              </a:rPr>
              <a:t>C</a:t>
            </a:r>
            <a:r>
              <a:rPr dirty="0" smtClean="0" spc="12" sz="1750">
                <a:latin typeface="Calibri"/>
                <a:cs typeface="Calibri"/>
              </a:rPr>
              <a:t>T</a:t>
            </a:r>
            <a:r>
              <a:rPr dirty="0" smtClean="0" spc="12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34"/>
              </a:spcBef>
            </a:pPr>
            <a:r>
              <a:rPr dirty="0" smtClean="0" spc="10" sz="1750">
                <a:latin typeface="Calibri"/>
                <a:cs typeface="Calibri"/>
              </a:rPr>
              <a:t>T</a:t>
            </a:r>
            <a:r>
              <a:rPr dirty="0" smtClean="0" spc="10" sz="1750">
                <a:latin typeface="Calibri"/>
                <a:cs typeface="Calibri"/>
              </a:rPr>
              <a:t>h</a:t>
            </a:r>
            <a:r>
              <a:rPr dirty="0" smtClean="0" spc="10" sz="1750">
                <a:latin typeface="Calibri"/>
                <a:cs typeface="Calibri"/>
              </a:rPr>
              <a:t>o</a:t>
            </a:r>
            <a:r>
              <a:rPr dirty="0" smtClean="0" spc="10" sz="1750">
                <a:latin typeface="Calibri"/>
                <a:cs typeface="Calibri"/>
              </a:rPr>
              <a:t>m</a:t>
            </a:r>
            <a:r>
              <a:rPr dirty="0" smtClean="0" spc="10" sz="1750">
                <a:latin typeface="Calibri"/>
                <a:cs typeface="Calibri"/>
              </a:rPr>
              <a:t>p</a:t>
            </a:r>
            <a:r>
              <a:rPr dirty="0" smtClean="0" spc="10" sz="1750">
                <a:latin typeface="Calibri"/>
                <a:cs typeface="Calibri"/>
              </a:rPr>
              <a:t>s</a:t>
            </a:r>
            <a:r>
              <a:rPr dirty="0" smtClean="0" spc="10" sz="1750">
                <a:latin typeface="Calibri"/>
                <a:cs typeface="Calibri"/>
              </a:rPr>
              <a:t>o</a:t>
            </a:r>
            <a:r>
              <a:rPr dirty="0" smtClean="0" spc="10" sz="1750">
                <a:latin typeface="Calibri"/>
                <a:cs typeface="Calibri"/>
              </a:rPr>
              <a:t>n</a:t>
            </a:r>
            <a:r>
              <a:rPr dirty="0" smtClean="0" spc="10" sz="1750">
                <a:latin typeface="Calibri"/>
                <a:cs typeface="Calibri"/>
              </a:rPr>
              <a:t>,</a:t>
            </a:r>
            <a:r>
              <a:rPr dirty="0" smtClean="0" spc="10" sz="1750">
                <a:latin typeface="Calibri"/>
                <a:cs typeface="Calibri"/>
              </a:rPr>
              <a:t> </a:t>
            </a:r>
            <a:r>
              <a:rPr dirty="0" smtClean="0" spc="10" sz="1750">
                <a:latin typeface="Calibri"/>
                <a:cs typeface="Calibri"/>
              </a:rPr>
              <a:t>C</a:t>
            </a:r>
            <a:r>
              <a:rPr dirty="0" smtClean="0" spc="10" sz="1750">
                <a:latin typeface="Calibri"/>
                <a:cs typeface="Calibri"/>
              </a:rPr>
              <a:t>T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74134" y="1427390"/>
            <a:ext cx="373629" cy="5251302"/>
          </a:xfrm>
          <a:prstGeom prst="rect">
            <a:avLst/>
          </a:prstGeom>
        </p:spPr>
        <p:txBody>
          <a:bodyPr bIns="0" lIns="0" rIns="0" rtlCol="0" tIns="11557" wrap="square">
            <a:noAutofit/>
          </a:bodyPr>
          <a:lstStyle/>
          <a:p>
            <a:pPr marL="12700" marR="0">
              <a:lnSpc>
                <a:spcPts val="1820"/>
              </a:lnSpc>
            </a:pPr>
            <a:r>
              <a:rPr dirty="0" smtClean="0" spc="-38" sz="1750">
                <a:latin typeface="Calibri"/>
                <a:cs typeface="Calibri"/>
              </a:rPr>
              <a:t>9</a:t>
            </a:r>
            <a:r>
              <a:rPr dirty="0" smtClean="0" spc="-38" sz="1750">
                <a:latin typeface="Calibri"/>
                <a:cs typeface="Calibri"/>
              </a:rPr>
              <a:t>8</a:t>
            </a:r>
            <a:r>
              <a:rPr dirty="0" smtClean="0" spc="-38" sz="1750">
                <a:latin typeface="Calibri"/>
                <a:cs typeface="Calibri"/>
              </a:rPr>
              <a:t>2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54"/>
              </a:spcBef>
            </a:pPr>
            <a:r>
              <a:rPr dirty="0" smtClean="0" spc="-38" sz="1750">
                <a:latin typeface="Calibri"/>
                <a:cs typeface="Calibri"/>
              </a:rPr>
              <a:t>9</a:t>
            </a:r>
            <a:r>
              <a:rPr dirty="0" smtClean="0" spc="-38" sz="1750">
                <a:latin typeface="Calibri"/>
                <a:cs typeface="Calibri"/>
              </a:rPr>
              <a:t>3</a:t>
            </a:r>
            <a:r>
              <a:rPr dirty="0" smtClean="0" spc="-38" sz="1750">
                <a:latin typeface="Calibri"/>
                <a:cs typeface="Calibri"/>
              </a:rPr>
              <a:t>3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29"/>
              </a:spcBef>
            </a:pPr>
            <a:r>
              <a:rPr dirty="0" smtClean="0" spc="-38" sz="1750">
                <a:latin typeface="Calibri"/>
                <a:cs typeface="Calibri"/>
              </a:rPr>
              <a:t>8</a:t>
            </a:r>
            <a:r>
              <a:rPr dirty="0" smtClean="0" spc="-38" sz="1750">
                <a:latin typeface="Calibri"/>
                <a:cs typeface="Calibri"/>
              </a:rPr>
              <a:t>2</a:t>
            </a:r>
            <a:r>
              <a:rPr dirty="0" smtClean="0" spc="-38" sz="1750">
                <a:latin typeface="Calibri"/>
                <a:cs typeface="Calibri"/>
              </a:rPr>
              <a:t>4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335"/>
              </a:spcBef>
            </a:pPr>
            <a:r>
              <a:rPr dirty="0" smtClean="0" spc="-38" sz="1750">
                <a:latin typeface="Calibri"/>
                <a:cs typeface="Calibri"/>
              </a:rPr>
              <a:t>4</a:t>
            </a:r>
            <a:r>
              <a:rPr dirty="0" smtClean="0" spc="-38" sz="1750">
                <a:latin typeface="Calibri"/>
                <a:cs typeface="Calibri"/>
              </a:rPr>
              <a:t>9</a:t>
            </a:r>
            <a:r>
              <a:rPr dirty="0" smtClean="0" spc="-38" sz="1750">
                <a:latin typeface="Calibri"/>
                <a:cs typeface="Calibri"/>
              </a:rPr>
              <a:t>7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25"/>
              </a:spcBef>
            </a:pPr>
            <a:r>
              <a:rPr dirty="0" smtClean="0" spc="-38" sz="1750">
                <a:latin typeface="Calibri"/>
                <a:cs typeface="Calibri"/>
              </a:rPr>
              <a:t>4</a:t>
            </a:r>
            <a:r>
              <a:rPr dirty="0" smtClean="0" spc="-38" sz="1750">
                <a:latin typeface="Calibri"/>
                <a:cs typeface="Calibri"/>
              </a:rPr>
              <a:t>4</a:t>
            </a:r>
            <a:r>
              <a:rPr dirty="0" smtClean="0" spc="-38" sz="1750">
                <a:latin typeface="Calibri"/>
                <a:cs typeface="Calibri"/>
              </a:rPr>
              <a:t>5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40"/>
              </a:spcBef>
            </a:pPr>
            <a:r>
              <a:rPr dirty="0" smtClean="0" spc="-38" sz="1750">
                <a:latin typeface="Calibri"/>
                <a:cs typeface="Calibri"/>
              </a:rPr>
              <a:t>4</a:t>
            </a:r>
            <a:r>
              <a:rPr dirty="0" smtClean="0" spc="-38" sz="1750">
                <a:latin typeface="Calibri"/>
                <a:cs typeface="Calibri"/>
              </a:rPr>
              <a:t>0</a:t>
            </a:r>
            <a:r>
              <a:rPr dirty="0" smtClean="0" spc="-38" sz="1750">
                <a:latin typeface="Calibri"/>
                <a:cs typeface="Calibri"/>
              </a:rPr>
              <a:t>6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25"/>
              </a:spcBef>
            </a:pPr>
            <a:r>
              <a:rPr dirty="0" smtClean="0" spc="-38" sz="1750">
                <a:latin typeface="Calibri"/>
                <a:cs typeface="Calibri"/>
              </a:rPr>
              <a:t>4</a:t>
            </a:r>
            <a:r>
              <a:rPr dirty="0" smtClean="0" spc="-38" sz="1750">
                <a:latin typeface="Calibri"/>
                <a:cs typeface="Calibri"/>
              </a:rPr>
              <a:t>0</a:t>
            </a:r>
            <a:r>
              <a:rPr dirty="0" smtClean="0" spc="-38" sz="1750">
                <a:latin typeface="Calibri"/>
                <a:cs typeface="Calibri"/>
              </a:rPr>
              <a:t>4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25"/>
              </a:spcBef>
            </a:pPr>
            <a:r>
              <a:rPr dirty="0" smtClean="0" spc="-38" sz="1750">
                <a:latin typeface="Calibri"/>
                <a:cs typeface="Calibri"/>
              </a:rPr>
              <a:t>3</a:t>
            </a:r>
            <a:r>
              <a:rPr dirty="0" smtClean="0" spc="-38" sz="1750">
                <a:latin typeface="Calibri"/>
                <a:cs typeface="Calibri"/>
              </a:rPr>
              <a:t>6</a:t>
            </a:r>
            <a:r>
              <a:rPr dirty="0" smtClean="0" spc="-38" sz="1750">
                <a:latin typeface="Calibri"/>
                <a:cs typeface="Calibri"/>
              </a:rPr>
              <a:t>0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25"/>
              </a:spcBef>
            </a:pPr>
            <a:r>
              <a:rPr dirty="0" smtClean="0" spc="-38" sz="1750">
                <a:latin typeface="Calibri"/>
                <a:cs typeface="Calibri"/>
              </a:rPr>
              <a:t>3</a:t>
            </a:r>
            <a:r>
              <a:rPr dirty="0" smtClean="0" spc="-38" sz="1750">
                <a:latin typeface="Calibri"/>
                <a:cs typeface="Calibri"/>
              </a:rPr>
              <a:t>3</a:t>
            </a:r>
            <a:r>
              <a:rPr dirty="0" smtClean="0" spc="-38" sz="1750">
                <a:latin typeface="Calibri"/>
                <a:cs typeface="Calibri"/>
              </a:rPr>
              <a:t>6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25"/>
              </a:spcBef>
            </a:pPr>
            <a:r>
              <a:rPr dirty="0" smtClean="0" spc="-38" sz="1750">
                <a:latin typeface="Calibri"/>
                <a:cs typeface="Calibri"/>
              </a:rPr>
              <a:t>2</a:t>
            </a:r>
            <a:r>
              <a:rPr dirty="0" smtClean="0" spc="-38" sz="1750">
                <a:latin typeface="Calibri"/>
                <a:cs typeface="Calibri"/>
              </a:rPr>
              <a:t>1</a:t>
            </a:r>
            <a:r>
              <a:rPr dirty="0" smtClean="0" spc="-38" sz="1750">
                <a:latin typeface="Calibri"/>
                <a:cs typeface="Calibri"/>
              </a:rPr>
              <a:t>2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29"/>
              </a:spcBef>
            </a:pPr>
            <a:r>
              <a:rPr dirty="0" smtClean="0" spc="-38" sz="1750">
                <a:latin typeface="Calibri"/>
                <a:cs typeface="Calibri"/>
              </a:rPr>
              <a:t>1</a:t>
            </a:r>
            <a:r>
              <a:rPr dirty="0" smtClean="0" spc="-38" sz="1750">
                <a:latin typeface="Calibri"/>
                <a:cs typeface="Calibri"/>
              </a:rPr>
              <a:t>7</a:t>
            </a:r>
            <a:r>
              <a:rPr dirty="0" smtClean="0" spc="-38" sz="1750">
                <a:latin typeface="Calibri"/>
                <a:cs typeface="Calibri"/>
              </a:rPr>
              <a:t>4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25"/>
              </a:spcBef>
            </a:pPr>
            <a:r>
              <a:rPr dirty="0" smtClean="0" spc="-38" sz="1750">
                <a:latin typeface="Calibri"/>
                <a:cs typeface="Calibri"/>
              </a:rPr>
              <a:t>1</a:t>
            </a:r>
            <a:r>
              <a:rPr dirty="0" smtClean="0" spc="-38" sz="1750">
                <a:latin typeface="Calibri"/>
                <a:cs typeface="Calibri"/>
              </a:rPr>
              <a:t>7</a:t>
            </a:r>
            <a:r>
              <a:rPr dirty="0" smtClean="0" spc="-38" sz="1750">
                <a:latin typeface="Calibri"/>
                <a:cs typeface="Calibri"/>
              </a:rPr>
              <a:t>3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25"/>
              </a:spcBef>
            </a:pPr>
            <a:r>
              <a:rPr dirty="0" smtClean="0" spc="-38" sz="1750">
                <a:latin typeface="Calibri"/>
                <a:cs typeface="Calibri"/>
              </a:rPr>
              <a:t>1</a:t>
            </a:r>
            <a:r>
              <a:rPr dirty="0" smtClean="0" spc="-38" sz="1750">
                <a:latin typeface="Calibri"/>
                <a:cs typeface="Calibri"/>
              </a:rPr>
              <a:t>6</a:t>
            </a:r>
            <a:r>
              <a:rPr dirty="0" smtClean="0" spc="-38" sz="1750">
                <a:latin typeface="Calibri"/>
                <a:cs typeface="Calibri"/>
              </a:rPr>
              <a:t>7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25"/>
              </a:spcBef>
            </a:pPr>
            <a:r>
              <a:rPr dirty="0" smtClean="0" spc="-38" sz="1750">
                <a:latin typeface="Calibri"/>
                <a:cs typeface="Calibri"/>
              </a:rPr>
              <a:t>1</a:t>
            </a:r>
            <a:r>
              <a:rPr dirty="0" smtClean="0" spc="-38" sz="1750">
                <a:latin typeface="Calibri"/>
                <a:cs typeface="Calibri"/>
              </a:rPr>
              <a:t>2</a:t>
            </a:r>
            <a:r>
              <a:rPr dirty="0" smtClean="0" spc="-38" sz="1750">
                <a:latin typeface="Calibri"/>
                <a:cs typeface="Calibri"/>
              </a:rPr>
              <a:t>9</a:t>
            </a:r>
            <a:endParaRPr sz="1750">
              <a:latin typeface="Calibri"/>
              <a:cs typeface="Calibri"/>
            </a:endParaRPr>
          </a:p>
          <a:p>
            <a:pPr marL="12700" marR="32935">
              <a:lnSpc>
                <a:spcPct val="101725"/>
              </a:lnSpc>
              <a:spcBef>
                <a:spcPts val="229"/>
              </a:spcBef>
            </a:pPr>
            <a:r>
              <a:rPr dirty="0" smtClean="0" spc="-32" sz="1750">
                <a:latin typeface="Calibri"/>
                <a:cs typeface="Calibri"/>
              </a:rPr>
              <a:t>8</a:t>
            </a:r>
            <a:r>
              <a:rPr dirty="0" smtClean="0" spc="-32" sz="1750">
                <a:latin typeface="Calibri"/>
                <a:cs typeface="Calibri"/>
              </a:rPr>
              <a:t>6</a:t>
            </a:r>
            <a:endParaRPr sz="1750">
              <a:latin typeface="Calibri"/>
              <a:cs typeface="Calibri"/>
            </a:endParaRPr>
          </a:p>
          <a:p>
            <a:pPr marL="12700" marR="32935">
              <a:lnSpc>
                <a:spcPct val="101725"/>
              </a:lnSpc>
              <a:spcBef>
                <a:spcPts val="240"/>
              </a:spcBef>
            </a:pPr>
            <a:r>
              <a:rPr dirty="0" smtClean="0" spc="-32" sz="1750">
                <a:latin typeface="Calibri"/>
                <a:cs typeface="Calibri"/>
              </a:rPr>
              <a:t>7</a:t>
            </a:r>
            <a:r>
              <a:rPr dirty="0" smtClean="0" spc="-32" sz="1750">
                <a:latin typeface="Calibri"/>
                <a:cs typeface="Calibri"/>
              </a:rPr>
              <a:t>2</a:t>
            </a:r>
            <a:endParaRPr sz="1750">
              <a:latin typeface="Calibri"/>
              <a:cs typeface="Calibri"/>
            </a:endParaRPr>
          </a:p>
          <a:p>
            <a:pPr marL="12700" marR="32935">
              <a:lnSpc>
                <a:spcPct val="101725"/>
              </a:lnSpc>
              <a:spcBef>
                <a:spcPts val="225"/>
              </a:spcBef>
            </a:pPr>
            <a:r>
              <a:rPr dirty="0" smtClean="0" spc="-32" sz="1750">
                <a:latin typeface="Calibri"/>
                <a:cs typeface="Calibri"/>
              </a:rPr>
              <a:t>7</a:t>
            </a:r>
            <a:r>
              <a:rPr dirty="0" smtClean="0" spc="-32" sz="1750">
                <a:latin typeface="Calibri"/>
                <a:cs typeface="Calibri"/>
              </a:rPr>
              <a:t>1</a:t>
            </a:r>
            <a:endParaRPr sz="1750">
              <a:latin typeface="Calibri"/>
              <a:cs typeface="Calibri"/>
            </a:endParaRPr>
          </a:p>
          <a:p>
            <a:pPr marL="12700" marR="32935">
              <a:lnSpc>
                <a:spcPct val="101725"/>
              </a:lnSpc>
              <a:spcBef>
                <a:spcPts val="225"/>
              </a:spcBef>
            </a:pPr>
            <a:r>
              <a:rPr dirty="0" smtClean="0" spc="-32" sz="1750">
                <a:latin typeface="Calibri"/>
                <a:cs typeface="Calibri"/>
              </a:rPr>
              <a:t>6</a:t>
            </a:r>
            <a:r>
              <a:rPr dirty="0" smtClean="0" spc="-32" sz="1750">
                <a:latin typeface="Calibri"/>
                <a:cs typeface="Calibri"/>
              </a:rPr>
              <a:t>7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13670" y="1427390"/>
            <a:ext cx="1388716" cy="4958717"/>
          </a:xfrm>
          <a:prstGeom prst="rect">
            <a:avLst/>
          </a:prstGeom>
        </p:spPr>
        <p:txBody>
          <a:bodyPr bIns="0" lIns="0" rIns="0" rtlCol="0" tIns="11557" wrap="square">
            <a:noAutofit/>
          </a:bodyPr>
          <a:lstStyle/>
          <a:p>
            <a:pPr marL="12700" marR="26832">
              <a:lnSpc>
                <a:spcPts val="1820"/>
              </a:lnSpc>
            </a:pPr>
            <a:r>
              <a:rPr dirty="0" smtClean="0" spc="14" sz="1750">
                <a:latin typeface="Calibri"/>
                <a:cs typeface="Calibri"/>
              </a:rPr>
              <a:t>B</a:t>
            </a:r>
            <a:r>
              <a:rPr dirty="0" smtClean="0" spc="14" sz="1750">
                <a:latin typeface="Calibri"/>
                <a:cs typeface="Calibri"/>
              </a:rPr>
              <a:t>r</a:t>
            </a:r>
            <a:r>
              <a:rPr dirty="0" smtClean="0" spc="14" sz="1750">
                <a:latin typeface="Calibri"/>
                <a:cs typeface="Calibri"/>
              </a:rPr>
              <a:t>o</a:t>
            </a:r>
            <a:r>
              <a:rPr dirty="0" smtClean="0" spc="14" sz="1750">
                <a:latin typeface="Calibri"/>
                <a:cs typeface="Calibri"/>
              </a:rPr>
              <a:t>o</a:t>
            </a:r>
            <a:r>
              <a:rPr dirty="0" smtClean="0" spc="14" sz="1750">
                <a:latin typeface="Calibri"/>
                <a:cs typeface="Calibri"/>
              </a:rPr>
              <a:t>k</a:t>
            </a:r>
            <a:r>
              <a:rPr dirty="0" smtClean="0" spc="14" sz="1750">
                <a:latin typeface="Calibri"/>
                <a:cs typeface="Calibri"/>
              </a:rPr>
              <a:t>l</a:t>
            </a:r>
            <a:r>
              <a:rPr dirty="0" smtClean="0" spc="14" sz="1750">
                <a:latin typeface="Calibri"/>
                <a:cs typeface="Calibri"/>
              </a:rPr>
              <a:t>y</a:t>
            </a:r>
            <a:r>
              <a:rPr dirty="0" smtClean="0" spc="14" sz="1750">
                <a:latin typeface="Calibri"/>
                <a:cs typeface="Calibri"/>
              </a:rPr>
              <a:t>n</a:t>
            </a:r>
            <a:r>
              <a:rPr dirty="0" smtClean="0" spc="14" sz="1750">
                <a:latin typeface="Calibri"/>
                <a:cs typeface="Calibri"/>
              </a:rPr>
              <a:t>,</a:t>
            </a:r>
            <a:r>
              <a:rPr dirty="0" smtClean="0" spc="14" sz="1750">
                <a:latin typeface="Calibri"/>
                <a:cs typeface="Calibri"/>
              </a:rPr>
              <a:t> </a:t>
            </a:r>
            <a:r>
              <a:rPr dirty="0" smtClean="0" spc="14" sz="1750">
                <a:latin typeface="Calibri"/>
                <a:cs typeface="Calibri"/>
              </a:rPr>
              <a:t>C</a:t>
            </a:r>
            <a:r>
              <a:rPr dirty="0" smtClean="0" spc="14" sz="1750">
                <a:latin typeface="Calibri"/>
                <a:cs typeface="Calibri"/>
              </a:rPr>
              <a:t>T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54"/>
              </a:spcBef>
            </a:pPr>
            <a:r>
              <a:rPr dirty="0" smtClean="0" spc="22" sz="1750">
                <a:latin typeface="Calibri"/>
                <a:cs typeface="Calibri"/>
              </a:rPr>
              <a:t>W</a:t>
            </a:r>
            <a:r>
              <a:rPr dirty="0" smtClean="0" spc="22" sz="1750">
                <a:latin typeface="Calibri"/>
                <a:cs typeface="Calibri"/>
              </a:rPr>
              <a:t>i</a:t>
            </a:r>
            <a:r>
              <a:rPr dirty="0" smtClean="0" spc="22" sz="1750">
                <a:latin typeface="Calibri"/>
                <a:cs typeface="Calibri"/>
              </a:rPr>
              <a:t>l</a:t>
            </a:r>
            <a:r>
              <a:rPr dirty="0" smtClean="0" spc="22" sz="1750">
                <a:latin typeface="Calibri"/>
                <a:cs typeface="Calibri"/>
              </a:rPr>
              <a:t>l</a:t>
            </a:r>
            <a:r>
              <a:rPr dirty="0" smtClean="0" spc="22" sz="1750">
                <a:latin typeface="Calibri"/>
                <a:cs typeface="Calibri"/>
              </a:rPr>
              <a:t>i</a:t>
            </a:r>
            <a:r>
              <a:rPr dirty="0" smtClean="0" spc="22" sz="1750">
                <a:latin typeface="Calibri"/>
                <a:cs typeface="Calibri"/>
              </a:rPr>
              <a:t>n</a:t>
            </a:r>
            <a:r>
              <a:rPr dirty="0" smtClean="0" spc="22" sz="1750">
                <a:latin typeface="Calibri"/>
                <a:cs typeface="Calibri"/>
              </a:rPr>
              <a:t>g</a:t>
            </a:r>
            <a:r>
              <a:rPr dirty="0" smtClean="0" spc="22" sz="1750">
                <a:latin typeface="Calibri"/>
                <a:cs typeface="Calibri"/>
              </a:rPr>
              <a:t>t</a:t>
            </a:r>
            <a:r>
              <a:rPr dirty="0" smtClean="0" spc="22" sz="1750">
                <a:latin typeface="Calibri"/>
                <a:cs typeface="Calibri"/>
              </a:rPr>
              <a:t>o</a:t>
            </a:r>
            <a:r>
              <a:rPr dirty="0" smtClean="0" spc="22" sz="1750">
                <a:latin typeface="Calibri"/>
                <a:cs typeface="Calibri"/>
              </a:rPr>
              <a:t>n</a:t>
            </a:r>
            <a:r>
              <a:rPr dirty="0" smtClean="0" spc="22" sz="1750">
                <a:latin typeface="Calibri"/>
                <a:cs typeface="Calibri"/>
              </a:rPr>
              <a:t>,</a:t>
            </a:r>
            <a:r>
              <a:rPr dirty="0" smtClean="0" spc="22" sz="1750">
                <a:latin typeface="Calibri"/>
                <a:cs typeface="Calibri"/>
              </a:rPr>
              <a:t> </a:t>
            </a:r>
            <a:r>
              <a:rPr dirty="0" smtClean="0" spc="22" sz="1750">
                <a:latin typeface="Calibri"/>
                <a:cs typeface="Calibri"/>
              </a:rPr>
              <a:t>C</a:t>
            </a:r>
            <a:r>
              <a:rPr dirty="0" smtClean="0" spc="22" sz="1750">
                <a:latin typeface="Calibri"/>
                <a:cs typeface="Calibri"/>
              </a:rPr>
              <a:t>T</a:t>
            </a:r>
            <a:r>
              <a:rPr dirty="0" smtClean="0" spc="22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45"/>
              </a:spcBef>
            </a:pPr>
            <a:r>
              <a:rPr dirty="0" smtClean="0" spc="17" sz="1750">
                <a:latin typeface="Calibri"/>
                <a:cs typeface="Calibri"/>
              </a:rPr>
              <a:t>P</a:t>
            </a:r>
            <a:r>
              <a:rPr dirty="0" smtClean="0" spc="17" sz="1750">
                <a:latin typeface="Calibri"/>
                <a:cs typeface="Calibri"/>
              </a:rPr>
              <a:t>o</a:t>
            </a:r>
            <a:r>
              <a:rPr dirty="0" smtClean="0" spc="17" sz="1750">
                <a:latin typeface="Calibri"/>
                <a:cs typeface="Calibri"/>
              </a:rPr>
              <a:t>m</a:t>
            </a:r>
            <a:r>
              <a:rPr dirty="0" smtClean="0" spc="17" sz="1750">
                <a:latin typeface="Calibri"/>
                <a:cs typeface="Calibri"/>
              </a:rPr>
              <a:t>f</a:t>
            </a:r>
            <a:r>
              <a:rPr dirty="0" smtClean="0" spc="17" sz="1750">
                <a:latin typeface="Calibri"/>
                <a:cs typeface="Calibri"/>
              </a:rPr>
              <a:t>r</a:t>
            </a:r>
            <a:r>
              <a:rPr dirty="0" smtClean="0" spc="17" sz="1750">
                <a:latin typeface="Calibri"/>
                <a:cs typeface="Calibri"/>
              </a:rPr>
              <a:t>e</a:t>
            </a:r>
            <a:r>
              <a:rPr dirty="0" smtClean="0" spc="17" sz="1750">
                <a:latin typeface="Calibri"/>
                <a:cs typeface="Calibri"/>
              </a:rPr>
              <a:t>t</a:t>
            </a:r>
            <a:r>
              <a:rPr dirty="0" smtClean="0" spc="17" sz="1750">
                <a:latin typeface="Calibri"/>
                <a:cs typeface="Calibri"/>
              </a:rPr>
              <a:t>,</a:t>
            </a:r>
            <a:r>
              <a:rPr dirty="0" smtClean="0" spc="17" sz="1750">
                <a:latin typeface="Calibri"/>
                <a:cs typeface="Calibri"/>
              </a:rPr>
              <a:t> </a:t>
            </a:r>
            <a:r>
              <a:rPr dirty="0" smtClean="0" spc="17" sz="1750">
                <a:latin typeface="Calibri"/>
                <a:cs typeface="Calibri"/>
              </a:rPr>
              <a:t>C</a:t>
            </a:r>
            <a:r>
              <a:rPr dirty="0" smtClean="0" spc="17" sz="1750">
                <a:latin typeface="Calibri"/>
                <a:cs typeface="Calibri"/>
              </a:rPr>
              <a:t>T</a:t>
            </a:r>
            <a:r>
              <a:rPr dirty="0" smtClean="0" spc="17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45"/>
              </a:spcBef>
            </a:pPr>
            <a:r>
              <a:rPr dirty="0" smtClean="0" spc="6" sz="1750">
                <a:latin typeface="Calibri"/>
                <a:cs typeface="Calibri"/>
              </a:rPr>
              <a:t>W</a:t>
            </a:r>
            <a:r>
              <a:rPr dirty="0" smtClean="0" spc="6" sz="1750">
                <a:latin typeface="Calibri"/>
                <a:cs typeface="Calibri"/>
              </a:rPr>
              <a:t>o</a:t>
            </a:r>
            <a:r>
              <a:rPr dirty="0" smtClean="0" spc="6" sz="1750">
                <a:latin typeface="Calibri"/>
                <a:cs typeface="Calibri"/>
              </a:rPr>
              <a:t>o</a:t>
            </a:r>
            <a:r>
              <a:rPr dirty="0" smtClean="0" spc="6" sz="1750">
                <a:latin typeface="Calibri"/>
                <a:cs typeface="Calibri"/>
              </a:rPr>
              <a:t>d</a:t>
            </a:r>
            <a:r>
              <a:rPr dirty="0" smtClean="0" spc="6" sz="1750">
                <a:latin typeface="Calibri"/>
                <a:cs typeface="Calibri"/>
              </a:rPr>
              <a:t>s</a:t>
            </a:r>
            <a:r>
              <a:rPr dirty="0" smtClean="0" spc="6" sz="1750">
                <a:latin typeface="Calibri"/>
                <a:cs typeface="Calibri"/>
              </a:rPr>
              <a:t>t</a:t>
            </a:r>
            <a:r>
              <a:rPr dirty="0" smtClean="0" spc="6" sz="1750">
                <a:latin typeface="Calibri"/>
                <a:cs typeface="Calibri"/>
              </a:rPr>
              <a:t>o</a:t>
            </a:r>
            <a:r>
              <a:rPr dirty="0" smtClean="0" spc="6" sz="1750">
                <a:latin typeface="Calibri"/>
                <a:cs typeface="Calibri"/>
              </a:rPr>
              <a:t>c</a:t>
            </a:r>
            <a:r>
              <a:rPr dirty="0" smtClean="0" spc="6" sz="1750">
                <a:latin typeface="Calibri"/>
                <a:cs typeface="Calibri"/>
              </a:rPr>
              <a:t>k</a:t>
            </a:r>
            <a:r>
              <a:rPr dirty="0" smtClean="0" spc="6" sz="1750">
                <a:latin typeface="Calibri"/>
                <a:cs typeface="Calibri"/>
              </a:rPr>
              <a:t>,</a:t>
            </a:r>
            <a:r>
              <a:rPr dirty="0" smtClean="0" spc="6" sz="1750">
                <a:latin typeface="Calibri"/>
                <a:cs typeface="Calibri"/>
              </a:rPr>
              <a:t> </a:t>
            </a:r>
            <a:r>
              <a:rPr dirty="0" smtClean="0" spc="6" sz="1750">
                <a:latin typeface="Calibri"/>
                <a:cs typeface="Calibri"/>
              </a:rPr>
              <a:t>C</a:t>
            </a:r>
            <a:r>
              <a:rPr dirty="0" smtClean="0" spc="6" sz="1750">
                <a:latin typeface="Calibri"/>
                <a:cs typeface="Calibri"/>
              </a:rPr>
              <a:t>T</a:t>
            </a:r>
            <a:r>
              <a:rPr dirty="0" smtClean="0" spc="6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45"/>
              </a:spcBef>
            </a:pPr>
            <a:r>
              <a:rPr dirty="0" smtClean="0" spc="2" sz="1750">
                <a:latin typeface="Calibri"/>
                <a:cs typeface="Calibri"/>
              </a:rPr>
              <a:t>B</a:t>
            </a:r>
            <a:r>
              <a:rPr dirty="0" smtClean="0" spc="2" sz="1750">
                <a:latin typeface="Calibri"/>
                <a:cs typeface="Calibri"/>
              </a:rPr>
              <a:t>o</a:t>
            </a:r>
            <a:r>
              <a:rPr dirty="0" smtClean="0" spc="2" sz="1750">
                <a:latin typeface="Calibri"/>
                <a:cs typeface="Calibri"/>
              </a:rPr>
              <a:t>z</a:t>
            </a:r>
            <a:r>
              <a:rPr dirty="0" smtClean="0" spc="2" sz="1750">
                <a:latin typeface="Calibri"/>
                <a:cs typeface="Calibri"/>
              </a:rPr>
              <a:t>r</a:t>
            </a:r>
            <a:r>
              <a:rPr dirty="0" smtClean="0" spc="2" sz="1750">
                <a:latin typeface="Calibri"/>
                <a:cs typeface="Calibri"/>
              </a:rPr>
              <a:t>a</a:t>
            </a:r>
            <a:r>
              <a:rPr dirty="0" smtClean="0" spc="2" sz="1750">
                <a:latin typeface="Calibri"/>
                <a:cs typeface="Calibri"/>
              </a:rPr>
              <a:t>h</a:t>
            </a:r>
            <a:r>
              <a:rPr dirty="0" smtClean="0" spc="2" sz="1750">
                <a:latin typeface="Calibri"/>
                <a:cs typeface="Calibri"/>
              </a:rPr>
              <a:t>,</a:t>
            </a:r>
            <a:r>
              <a:rPr dirty="0" smtClean="0" spc="2" sz="1750">
                <a:latin typeface="Calibri"/>
                <a:cs typeface="Calibri"/>
              </a:rPr>
              <a:t> </a:t>
            </a:r>
            <a:r>
              <a:rPr dirty="0" smtClean="0" spc="2" sz="1750">
                <a:latin typeface="Calibri"/>
                <a:cs typeface="Calibri"/>
              </a:rPr>
              <a:t>C</a:t>
            </a:r>
            <a:r>
              <a:rPr dirty="0" smtClean="0" spc="2" sz="1750">
                <a:latin typeface="Calibri"/>
                <a:cs typeface="Calibri"/>
              </a:rPr>
              <a:t>T</a:t>
            </a:r>
            <a:r>
              <a:rPr dirty="0" smtClean="0" spc="2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45"/>
              </a:spcBef>
            </a:pPr>
            <a:r>
              <a:rPr dirty="0" smtClean="0" spc="16" sz="1750">
                <a:latin typeface="Calibri"/>
                <a:cs typeface="Calibri"/>
              </a:rPr>
              <a:t>C</a:t>
            </a:r>
            <a:r>
              <a:rPr dirty="0" smtClean="0" spc="16" sz="1750">
                <a:latin typeface="Calibri"/>
                <a:cs typeface="Calibri"/>
              </a:rPr>
              <a:t>o</a:t>
            </a:r>
            <a:r>
              <a:rPr dirty="0" smtClean="0" spc="16" sz="1750">
                <a:latin typeface="Calibri"/>
                <a:cs typeface="Calibri"/>
              </a:rPr>
              <a:t>l</a:t>
            </a:r>
            <a:r>
              <a:rPr dirty="0" smtClean="0" spc="16" sz="1750">
                <a:latin typeface="Calibri"/>
                <a:cs typeface="Calibri"/>
              </a:rPr>
              <a:t>u</a:t>
            </a:r>
            <a:r>
              <a:rPr dirty="0" smtClean="0" spc="16" sz="1750">
                <a:latin typeface="Calibri"/>
                <a:cs typeface="Calibri"/>
              </a:rPr>
              <a:t>m</a:t>
            </a:r>
            <a:r>
              <a:rPr dirty="0" smtClean="0" spc="16" sz="1750">
                <a:latin typeface="Calibri"/>
                <a:cs typeface="Calibri"/>
              </a:rPr>
              <a:t>b</a:t>
            </a:r>
            <a:r>
              <a:rPr dirty="0" smtClean="0" spc="16" sz="1750">
                <a:latin typeface="Calibri"/>
                <a:cs typeface="Calibri"/>
              </a:rPr>
              <a:t>i</a:t>
            </a:r>
            <a:r>
              <a:rPr dirty="0" smtClean="0" spc="16" sz="1750">
                <a:latin typeface="Calibri"/>
                <a:cs typeface="Calibri"/>
              </a:rPr>
              <a:t>a</a:t>
            </a:r>
            <a:r>
              <a:rPr dirty="0" smtClean="0" spc="16" sz="1750">
                <a:latin typeface="Calibri"/>
                <a:cs typeface="Calibri"/>
              </a:rPr>
              <a:t>,</a:t>
            </a:r>
            <a:r>
              <a:rPr dirty="0" smtClean="0" spc="16" sz="1750">
                <a:latin typeface="Calibri"/>
                <a:cs typeface="Calibri"/>
              </a:rPr>
              <a:t> </a:t>
            </a:r>
            <a:r>
              <a:rPr dirty="0" smtClean="0" spc="16" sz="1750">
                <a:latin typeface="Calibri"/>
                <a:cs typeface="Calibri"/>
              </a:rPr>
              <a:t>C</a:t>
            </a:r>
            <a:r>
              <a:rPr dirty="0" smtClean="0" spc="16" sz="1750">
                <a:latin typeface="Calibri"/>
                <a:cs typeface="Calibri"/>
              </a:rPr>
              <a:t>T</a:t>
            </a:r>
            <a:r>
              <a:rPr dirty="0" smtClean="0" spc="16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45"/>
              </a:spcBef>
            </a:pPr>
            <a:r>
              <a:rPr dirty="0" smtClean="0" spc="13" sz="1750">
                <a:latin typeface="Calibri"/>
                <a:cs typeface="Calibri"/>
              </a:rPr>
              <a:t>P</a:t>
            </a:r>
            <a:r>
              <a:rPr dirty="0" smtClean="0" spc="13" sz="1750">
                <a:latin typeface="Calibri"/>
                <a:cs typeface="Calibri"/>
              </a:rPr>
              <a:t>r</a:t>
            </a:r>
            <a:r>
              <a:rPr dirty="0" smtClean="0" spc="13" sz="1750">
                <a:latin typeface="Calibri"/>
                <a:cs typeface="Calibri"/>
              </a:rPr>
              <a:t>e</a:t>
            </a:r>
            <a:r>
              <a:rPr dirty="0" smtClean="0" spc="13" sz="1750">
                <a:latin typeface="Calibri"/>
                <a:cs typeface="Calibri"/>
              </a:rPr>
              <a:t>s</a:t>
            </a:r>
            <a:r>
              <a:rPr dirty="0" smtClean="0" spc="13" sz="1750">
                <a:latin typeface="Calibri"/>
                <a:cs typeface="Calibri"/>
              </a:rPr>
              <a:t>t</a:t>
            </a:r>
            <a:r>
              <a:rPr dirty="0" smtClean="0" spc="13" sz="1750">
                <a:latin typeface="Calibri"/>
                <a:cs typeface="Calibri"/>
              </a:rPr>
              <a:t>o</a:t>
            </a:r>
            <a:r>
              <a:rPr dirty="0" smtClean="0" spc="13" sz="1750">
                <a:latin typeface="Calibri"/>
                <a:cs typeface="Calibri"/>
              </a:rPr>
              <a:t>n</a:t>
            </a:r>
            <a:r>
              <a:rPr dirty="0" smtClean="0" spc="13" sz="1750">
                <a:latin typeface="Calibri"/>
                <a:cs typeface="Calibri"/>
              </a:rPr>
              <a:t>,</a:t>
            </a:r>
            <a:r>
              <a:rPr dirty="0" smtClean="0" spc="13" sz="1750">
                <a:latin typeface="Calibri"/>
                <a:cs typeface="Calibri"/>
              </a:rPr>
              <a:t> </a:t>
            </a:r>
            <a:r>
              <a:rPr dirty="0" smtClean="0" spc="13" sz="1750">
                <a:latin typeface="Calibri"/>
                <a:cs typeface="Calibri"/>
              </a:rPr>
              <a:t>C</a:t>
            </a:r>
            <a:r>
              <a:rPr dirty="0" smtClean="0" spc="13" sz="1750">
                <a:latin typeface="Calibri"/>
                <a:cs typeface="Calibri"/>
              </a:rPr>
              <a:t>T</a:t>
            </a:r>
            <a:r>
              <a:rPr dirty="0" smtClean="0" spc="13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45"/>
              </a:spcBef>
            </a:pPr>
            <a:r>
              <a:rPr dirty="0" smtClean="0" spc="10" sz="1750">
                <a:latin typeface="Calibri"/>
                <a:cs typeface="Calibri"/>
              </a:rPr>
              <a:t>L</a:t>
            </a:r>
            <a:r>
              <a:rPr dirty="0" smtClean="0" spc="10" sz="1750">
                <a:latin typeface="Calibri"/>
                <a:cs typeface="Calibri"/>
              </a:rPr>
              <a:t>e</a:t>
            </a:r>
            <a:r>
              <a:rPr dirty="0" smtClean="0" spc="10" sz="1750">
                <a:latin typeface="Calibri"/>
                <a:cs typeface="Calibri"/>
              </a:rPr>
              <a:t>b</a:t>
            </a:r>
            <a:r>
              <a:rPr dirty="0" smtClean="0" spc="10" sz="1750">
                <a:latin typeface="Calibri"/>
                <a:cs typeface="Calibri"/>
              </a:rPr>
              <a:t>a</a:t>
            </a:r>
            <a:r>
              <a:rPr dirty="0" smtClean="0" spc="10" sz="1750">
                <a:latin typeface="Calibri"/>
                <a:cs typeface="Calibri"/>
              </a:rPr>
              <a:t>n</a:t>
            </a:r>
            <a:r>
              <a:rPr dirty="0" smtClean="0" spc="10" sz="1750">
                <a:latin typeface="Calibri"/>
                <a:cs typeface="Calibri"/>
              </a:rPr>
              <a:t>o</a:t>
            </a:r>
            <a:r>
              <a:rPr dirty="0" smtClean="0" spc="10" sz="1750">
                <a:latin typeface="Calibri"/>
                <a:cs typeface="Calibri"/>
              </a:rPr>
              <a:t>n</a:t>
            </a:r>
            <a:r>
              <a:rPr dirty="0" smtClean="0" spc="10" sz="1750">
                <a:latin typeface="Calibri"/>
                <a:cs typeface="Calibri"/>
              </a:rPr>
              <a:t>,</a:t>
            </a:r>
            <a:r>
              <a:rPr dirty="0" smtClean="0" spc="10" sz="1750">
                <a:latin typeface="Calibri"/>
                <a:cs typeface="Calibri"/>
              </a:rPr>
              <a:t> </a:t>
            </a:r>
            <a:r>
              <a:rPr dirty="0" smtClean="0" spc="10" sz="1750">
                <a:latin typeface="Calibri"/>
                <a:cs typeface="Calibri"/>
              </a:rPr>
              <a:t>C</a:t>
            </a:r>
            <a:r>
              <a:rPr dirty="0" smtClean="0" spc="10" sz="1750">
                <a:latin typeface="Calibri"/>
                <a:cs typeface="Calibri"/>
              </a:rPr>
              <a:t>T</a:t>
            </a:r>
            <a:r>
              <a:rPr dirty="0" smtClean="0" spc="10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45"/>
              </a:spcBef>
            </a:pPr>
            <a:r>
              <a:rPr dirty="0" smtClean="0" spc="15" sz="1750">
                <a:latin typeface="Calibri"/>
                <a:cs typeface="Calibri"/>
              </a:rPr>
              <a:t>A</a:t>
            </a:r>
            <a:r>
              <a:rPr dirty="0" smtClean="0" spc="15" sz="1750">
                <a:latin typeface="Calibri"/>
                <a:cs typeface="Calibri"/>
              </a:rPr>
              <a:t>s</a:t>
            </a:r>
            <a:r>
              <a:rPr dirty="0" smtClean="0" spc="15" sz="1750">
                <a:latin typeface="Calibri"/>
                <a:cs typeface="Calibri"/>
              </a:rPr>
              <a:t>h</a:t>
            </a:r>
            <a:r>
              <a:rPr dirty="0" smtClean="0" spc="15" sz="1750">
                <a:latin typeface="Calibri"/>
                <a:cs typeface="Calibri"/>
              </a:rPr>
              <a:t>f</a:t>
            </a:r>
            <a:r>
              <a:rPr dirty="0" smtClean="0" spc="15" sz="1750">
                <a:latin typeface="Calibri"/>
                <a:cs typeface="Calibri"/>
              </a:rPr>
              <a:t>o</a:t>
            </a:r>
            <a:r>
              <a:rPr dirty="0" smtClean="0" spc="15" sz="1750">
                <a:latin typeface="Calibri"/>
                <a:cs typeface="Calibri"/>
              </a:rPr>
              <a:t>r</a:t>
            </a:r>
            <a:r>
              <a:rPr dirty="0" smtClean="0" spc="15" sz="1750">
                <a:latin typeface="Calibri"/>
                <a:cs typeface="Calibri"/>
              </a:rPr>
              <a:t>d</a:t>
            </a:r>
            <a:r>
              <a:rPr dirty="0" smtClean="0" spc="15" sz="1750">
                <a:latin typeface="Calibri"/>
                <a:cs typeface="Calibri"/>
              </a:rPr>
              <a:t>,</a:t>
            </a:r>
            <a:r>
              <a:rPr dirty="0" smtClean="0" spc="15" sz="1750">
                <a:latin typeface="Calibri"/>
                <a:cs typeface="Calibri"/>
              </a:rPr>
              <a:t> </a:t>
            </a:r>
            <a:r>
              <a:rPr dirty="0" smtClean="0" spc="15" sz="1750">
                <a:latin typeface="Calibri"/>
                <a:cs typeface="Calibri"/>
              </a:rPr>
              <a:t>C</a:t>
            </a:r>
            <a:r>
              <a:rPr dirty="0" smtClean="0" spc="15" sz="1750">
                <a:latin typeface="Calibri"/>
                <a:cs typeface="Calibri"/>
              </a:rPr>
              <a:t>T</a:t>
            </a:r>
            <a:r>
              <a:rPr dirty="0" smtClean="0" spc="15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45"/>
              </a:spcBef>
            </a:pPr>
            <a:r>
              <a:rPr dirty="0" smtClean="0" spc="6" sz="1750">
                <a:latin typeface="Calibri"/>
                <a:cs typeface="Calibri"/>
              </a:rPr>
              <a:t>E</a:t>
            </a:r>
            <a:r>
              <a:rPr dirty="0" smtClean="0" spc="6" sz="1750">
                <a:latin typeface="Calibri"/>
                <a:cs typeface="Calibri"/>
              </a:rPr>
              <a:t>a</a:t>
            </a:r>
            <a:r>
              <a:rPr dirty="0" smtClean="0" spc="6" sz="1750">
                <a:latin typeface="Calibri"/>
                <a:cs typeface="Calibri"/>
              </a:rPr>
              <a:t>s</a:t>
            </a:r>
            <a:r>
              <a:rPr dirty="0" smtClean="0" spc="6" sz="1750">
                <a:latin typeface="Calibri"/>
                <a:cs typeface="Calibri"/>
              </a:rPr>
              <a:t>t</a:t>
            </a:r>
            <a:r>
              <a:rPr dirty="0" smtClean="0" spc="6" sz="1750">
                <a:latin typeface="Calibri"/>
                <a:cs typeface="Calibri"/>
              </a:rPr>
              <a:t>f</a:t>
            </a:r>
            <a:r>
              <a:rPr dirty="0" smtClean="0" spc="6" sz="1750">
                <a:latin typeface="Calibri"/>
                <a:cs typeface="Calibri"/>
              </a:rPr>
              <a:t>o</a:t>
            </a:r>
            <a:r>
              <a:rPr dirty="0" smtClean="0" spc="6" sz="1750">
                <a:latin typeface="Calibri"/>
                <a:cs typeface="Calibri"/>
              </a:rPr>
              <a:t>r</a:t>
            </a:r>
            <a:r>
              <a:rPr dirty="0" smtClean="0" spc="6" sz="1750">
                <a:latin typeface="Calibri"/>
                <a:cs typeface="Calibri"/>
              </a:rPr>
              <a:t>d</a:t>
            </a:r>
            <a:r>
              <a:rPr dirty="0" smtClean="0" spc="6" sz="1750">
                <a:latin typeface="Calibri"/>
                <a:cs typeface="Calibri"/>
              </a:rPr>
              <a:t>,</a:t>
            </a:r>
            <a:r>
              <a:rPr dirty="0" smtClean="0" spc="6" sz="1750">
                <a:latin typeface="Calibri"/>
                <a:cs typeface="Calibri"/>
              </a:rPr>
              <a:t> </a:t>
            </a:r>
            <a:r>
              <a:rPr dirty="0" smtClean="0" spc="6" sz="1750">
                <a:latin typeface="Calibri"/>
                <a:cs typeface="Calibri"/>
              </a:rPr>
              <a:t>C</a:t>
            </a:r>
            <a:r>
              <a:rPr dirty="0" smtClean="0" spc="6" sz="1750">
                <a:latin typeface="Calibri"/>
                <a:cs typeface="Calibri"/>
              </a:rPr>
              <a:t>T</a:t>
            </a:r>
            <a:r>
              <a:rPr dirty="0" smtClean="0" spc="6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45"/>
              </a:spcBef>
            </a:pPr>
            <a:r>
              <a:rPr dirty="0" smtClean="0" spc="9" sz="1750">
                <a:latin typeface="Calibri"/>
                <a:cs typeface="Calibri"/>
              </a:rPr>
              <a:t>C</a:t>
            </a:r>
            <a:r>
              <a:rPr dirty="0" smtClean="0" spc="9" sz="1750">
                <a:latin typeface="Calibri"/>
                <a:cs typeface="Calibri"/>
              </a:rPr>
              <a:t>a</a:t>
            </a:r>
            <a:r>
              <a:rPr dirty="0" smtClean="0" spc="9" sz="1750">
                <a:latin typeface="Calibri"/>
                <a:cs typeface="Calibri"/>
              </a:rPr>
              <a:t>n</a:t>
            </a:r>
            <a:r>
              <a:rPr dirty="0" smtClean="0" spc="9" sz="1750">
                <a:latin typeface="Calibri"/>
                <a:cs typeface="Calibri"/>
              </a:rPr>
              <a:t>t</a:t>
            </a:r>
            <a:r>
              <a:rPr dirty="0" smtClean="0" spc="9" sz="1750">
                <a:latin typeface="Calibri"/>
                <a:cs typeface="Calibri"/>
              </a:rPr>
              <a:t>e</a:t>
            </a:r>
            <a:r>
              <a:rPr dirty="0" smtClean="0" spc="9" sz="1750">
                <a:latin typeface="Calibri"/>
                <a:cs typeface="Calibri"/>
              </a:rPr>
              <a:t>r</a:t>
            </a:r>
            <a:r>
              <a:rPr dirty="0" smtClean="0" spc="9" sz="1750">
                <a:latin typeface="Calibri"/>
                <a:cs typeface="Calibri"/>
              </a:rPr>
              <a:t>b</a:t>
            </a:r>
            <a:r>
              <a:rPr dirty="0" smtClean="0" spc="9" sz="1750">
                <a:latin typeface="Calibri"/>
                <a:cs typeface="Calibri"/>
              </a:rPr>
              <a:t>u</a:t>
            </a:r>
            <a:r>
              <a:rPr dirty="0" smtClean="0" spc="9" sz="1750">
                <a:latin typeface="Calibri"/>
                <a:cs typeface="Calibri"/>
              </a:rPr>
              <a:t>r</a:t>
            </a:r>
            <a:r>
              <a:rPr dirty="0" smtClean="0" spc="9" sz="1750">
                <a:latin typeface="Calibri"/>
                <a:cs typeface="Calibri"/>
              </a:rPr>
              <a:t>y</a:t>
            </a:r>
            <a:r>
              <a:rPr dirty="0" smtClean="0" spc="9" sz="1750">
                <a:latin typeface="Calibri"/>
                <a:cs typeface="Calibri"/>
              </a:rPr>
              <a:t>,</a:t>
            </a:r>
            <a:r>
              <a:rPr dirty="0" smtClean="0" spc="9" sz="1750">
                <a:latin typeface="Calibri"/>
                <a:cs typeface="Calibri"/>
              </a:rPr>
              <a:t> </a:t>
            </a:r>
            <a:r>
              <a:rPr dirty="0" smtClean="0" spc="9" sz="1750">
                <a:latin typeface="Calibri"/>
                <a:cs typeface="Calibri"/>
              </a:rPr>
              <a:t>C</a:t>
            </a:r>
            <a:r>
              <a:rPr dirty="0" smtClean="0" spc="9" sz="1750">
                <a:latin typeface="Calibri"/>
                <a:cs typeface="Calibri"/>
              </a:rPr>
              <a:t>T</a:t>
            </a:r>
            <a:r>
              <a:rPr dirty="0" smtClean="0" spc="9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45"/>
              </a:spcBef>
            </a:pPr>
            <a:r>
              <a:rPr dirty="0" smtClean="0" spc="18" sz="1750">
                <a:latin typeface="Calibri"/>
                <a:cs typeface="Calibri"/>
              </a:rPr>
              <a:t>S</a:t>
            </a:r>
            <a:r>
              <a:rPr dirty="0" smtClean="0" spc="18" sz="1750">
                <a:latin typeface="Calibri"/>
                <a:cs typeface="Calibri"/>
              </a:rPr>
              <a:t>a</a:t>
            </a:r>
            <a:r>
              <a:rPr dirty="0" smtClean="0" spc="18" sz="1750">
                <a:latin typeface="Calibri"/>
                <a:cs typeface="Calibri"/>
              </a:rPr>
              <a:t>l</a:t>
            </a:r>
            <a:r>
              <a:rPr dirty="0" smtClean="0" spc="18" sz="1750">
                <a:latin typeface="Calibri"/>
                <a:cs typeface="Calibri"/>
              </a:rPr>
              <a:t>e</a:t>
            </a:r>
            <a:r>
              <a:rPr dirty="0" smtClean="0" spc="18" sz="1750">
                <a:latin typeface="Calibri"/>
                <a:cs typeface="Calibri"/>
              </a:rPr>
              <a:t>m</a:t>
            </a:r>
            <a:r>
              <a:rPr dirty="0" smtClean="0" spc="18" sz="1750">
                <a:latin typeface="Calibri"/>
                <a:cs typeface="Calibri"/>
              </a:rPr>
              <a:t>,</a:t>
            </a:r>
            <a:r>
              <a:rPr dirty="0" smtClean="0" spc="18" sz="1750">
                <a:latin typeface="Calibri"/>
                <a:cs typeface="Calibri"/>
              </a:rPr>
              <a:t> </a:t>
            </a:r>
            <a:r>
              <a:rPr dirty="0" smtClean="0" spc="18" sz="1750">
                <a:latin typeface="Calibri"/>
                <a:cs typeface="Calibri"/>
              </a:rPr>
              <a:t>C</a:t>
            </a:r>
            <a:r>
              <a:rPr dirty="0" smtClean="0" spc="18" sz="1750">
                <a:latin typeface="Calibri"/>
                <a:cs typeface="Calibri"/>
              </a:rPr>
              <a:t>T</a:t>
            </a:r>
            <a:r>
              <a:rPr dirty="0" smtClean="0" spc="18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45"/>
              </a:spcBef>
            </a:pPr>
            <a:r>
              <a:rPr dirty="0" smtClean="0" spc="19" sz="1750">
                <a:latin typeface="Calibri"/>
                <a:cs typeface="Calibri"/>
              </a:rPr>
              <a:t>S</a:t>
            </a:r>
            <a:r>
              <a:rPr dirty="0" smtClean="0" spc="19" sz="1750">
                <a:latin typeface="Calibri"/>
                <a:cs typeface="Calibri"/>
              </a:rPr>
              <a:t>t</a:t>
            </a:r>
            <a:r>
              <a:rPr dirty="0" smtClean="0" spc="19" sz="1750">
                <a:latin typeface="Calibri"/>
                <a:cs typeface="Calibri"/>
              </a:rPr>
              <a:t>e</a:t>
            </a:r>
            <a:r>
              <a:rPr dirty="0" smtClean="0" spc="19" sz="1750">
                <a:latin typeface="Calibri"/>
                <a:cs typeface="Calibri"/>
              </a:rPr>
              <a:t>r</a:t>
            </a:r>
            <a:r>
              <a:rPr dirty="0" smtClean="0" spc="19" sz="1750">
                <a:latin typeface="Calibri"/>
                <a:cs typeface="Calibri"/>
              </a:rPr>
              <a:t>l</a:t>
            </a:r>
            <a:r>
              <a:rPr dirty="0" smtClean="0" spc="19" sz="1750">
                <a:latin typeface="Calibri"/>
                <a:cs typeface="Calibri"/>
              </a:rPr>
              <a:t>i</a:t>
            </a:r>
            <a:r>
              <a:rPr dirty="0" smtClean="0" spc="19" sz="1750">
                <a:latin typeface="Calibri"/>
                <a:cs typeface="Calibri"/>
              </a:rPr>
              <a:t>n</a:t>
            </a:r>
            <a:r>
              <a:rPr dirty="0" smtClean="0" spc="19" sz="1750">
                <a:latin typeface="Calibri"/>
                <a:cs typeface="Calibri"/>
              </a:rPr>
              <a:t>g,</a:t>
            </a:r>
            <a:r>
              <a:rPr dirty="0" smtClean="0" spc="19" sz="1750">
                <a:latin typeface="Calibri"/>
                <a:cs typeface="Calibri"/>
              </a:rPr>
              <a:t> </a:t>
            </a:r>
            <a:r>
              <a:rPr dirty="0" smtClean="0" spc="19" sz="1750">
                <a:latin typeface="Calibri"/>
                <a:cs typeface="Calibri"/>
              </a:rPr>
              <a:t>C</a:t>
            </a:r>
            <a:r>
              <a:rPr dirty="0" smtClean="0" spc="19" sz="1750">
                <a:latin typeface="Calibri"/>
                <a:cs typeface="Calibri"/>
              </a:rPr>
              <a:t>T</a:t>
            </a:r>
            <a:r>
              <a:rPr dirty="0" smtClean="0" spc="19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45"/>
              </a:spcBef>
            </a:pPr>
            <a:r>
              <a:rPr dirty="0" smtClean="0" spc="4" sz="1750">
                <a:latin typeface="Calibri"/>
                <a:cs typeface="Calibri"/>
              </a:rPr>
              <a:t>H</a:t>
            </a:r>
            <a:r>
              <a:rPr dirty="0" smtClean="0" spc="4" sz="1750">
                <a:latin typeface="Calibri"/>
                <a:cs typeface="Calibri"/>
              </a:rPr>
              <a:t>a</a:t>
            </a:r>
            <a:r>
              <a:rPr dirty="0" smtClean="0" spc="4" sz="1750">
                <a:latin typeface="Calibri"/>
                <a:cs typeface="Calibri"/>
              </a:rPr>
              <a:t>m</a:t>
            </a:r>
            <a:r>
              <a:rPr dirty="0" smtClean="0" spc="4" sz="1750">
                <a:latin typeface="Calibri"/>
                <a:cs typeface="Calibri"/>
              </a:rPr>
              <a:t>p</a:t>
            </a:r>
            <a:r>
              <a:rPr dirty="0" smtClean="0" spc="4" sz="1750">
                <a:latin typeface="Calibri"/>
                <a:cs typeface="Calibri"/>
              </a:rPr>
              <a:t>t</a:t>
            </a:r>
            <a:r>
              <a:rPr dirty="0" smtClean="0" spc="4" sz="1750">
                <a:latin typeface="Calibri"/>
                <a:cs typeface="Calibri"/>
              </a:rPr>
              <a:t>o</a:t>
            </a:r>
            <a:r>
              <a:rPr dirty="0" smtClean="0" spc="4" sz="1750">
                <a:latin typeface="Calibri"/>
                <a:cs typeface="Calibri"/>
              </a:rPr>
              <a:t>n</a:t>
            </a:r>
            <a:r>
              <a:rPr dirty="0" smtClean="0" spc="4" sz="1750">
                <a:latin typeface="Calibri"/>
                <a:cs typeface="Calibri"/>
              </a:rPr>
              <a:t>,</a:t>
            </a:r>
            <a:r>
              <a:rPr dirty="0" smtClean="0" spc="4" sz="1750">
                <a:latin typeface="Calibri"/>
                <a:cs typeface="Calibri"/>
              </a:rPr>
              <a:t> </a:t>
            </a:r>
            <a:r>
              <a:rPr dirty="0" smtClean="0" spc="4" sz="1750">
                <a:latin typeface="Calibri"/>
                <a:cs typeface="Calibri"/>
              </a:rPr>
              <a:t>C</a:t>
            </a:r>
            <a:r>
              <a:rPr dirty="0" smtClean="0" spc="4" sz="1750">
                <a:latin typeface="Calibri"/>
                <a:cs typeface="Calibri"/>
              </a:rPr>
              <a:t>T</a:t>
            </a:r>
            <a:r>
              <a:rPr dirty="0" smtClean="0" spc="4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45"/>
              </a:spcBef>
            </a:pPr>
            <a:r>
              <a:rPr dirty="0" smtClean="0" spc="17" sz="1750">
                <a:latin typeface="Calibri"/>
                <a:cs typeface="Calibri"/>
              </a:rPr>
              <a:t>C</a:t>
            </a:r>
            <a:r>
              <a:rPr dirty="0" smtClean="0" spc="17" sz="1750">
                <a:latin typeface="Calibri"/>
                <a:cs typeface="Calibri"/>
              </a:rPr>
              <a:t>h</a:t>
            </a:r>
            <a:r>
              <a:rPr dirty="0" smtClean="0" spc="17" sz="1750">
                <a:latin typeface="Calibri"/>
                <a:cs typeface="Calibri"/>
              </a:rPr>
              <a:t>a</a:t>
            </a:r>
            <a:r>
              <a:rPr dirty="0" smtClean="0" spc="17" sz="1750">
                <a:latin typeface="Calibri"/>
                <a:cs typeface="Calibri"/>
              </a:rPr>
              <a:t>p</a:t>
            </a:r>
            <a:r>
              <a:rPr dirty="0" smtClean="0" spc="17" sz="1750">
                <a:latin typeface="Calibri"/>
                <a:cs typeface="Calibri"/>
              </a:rPr>
              <a:t>l</a:t>
            </a:r>
            <a:r>
              <a:rPr dirty="0" smtClean="0" spc="17" sz="1750">
                <a:latin typeface="Calibri"/>
                <a:cs typeface="Calibri"/>
              </a:rPr>
              <a:t>i</a:t>
            </a:r>
            <a:r>
              <a:rPr dirty="0" smtClean="0" spc="17" sz="1750">
                <a:latin typeface="Calibri"/>
                <a:cs typeface="Calibri"/>
              </a:rPr>
              <a:t>n</a:t>
            </a:r>
            <a:r>
              <a:rPr dirty="0" smtClean="0" spc="17" sz="1750">
                <a:latin typeface="Calibri"/>
                <a:cs typeface="Calibri"/>
              </a:rPr>
              <a:t>,</a:t>
            </a:r>
            <a:r>
              <a:rPr dirty="0" smtClean="0" spc="17" sz="1750">
                <a:latin typeface="Calibri"/>
                <a:cs typeface="Calibri"/>
              </a:rPr>
              <a:t> </a:t>
            </a:r>
            <a:r>
              <a:rPr dirty="0" smtClean="0" spc="17" sz="1750">
                <a:latin typeface="Calibri"/>
                <a:cs typeface="Calibri"/>
              </a:rPr>
              <a:t>C</a:t>
            </a:r>
            <a:r>
              <a:rPr dirty="0" smtClean="0" spc="17" sz="1750">
                <a:latin typeface="Calibri"/>
                <a:cs typeface="Calibri"/>
              </a:rPr>
              <a:t>T</a:t>
            </a:r>
            <a:r>
              <a:rPr dirty="0" smtClean="0" spc="17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45"/>
              </a:spcBef>
            </a:pPr>
            <a:r>
              <a:rPr dirty="0" smtClean="0" spc="21" sz="1750">
                <a:latin typeface="Calibri"/>
                <a:cs typeface="Calibri"/>
              </a:rPr>
              <a:t>V</a:t>
            </a:r>
            <a:r>
              <a:rPr dirty="0" smtClean="0" spc="21" sz="1750">
                <a:latin typeface="Calibri"/>
                <a:cs typeface="Calibri"/>
              </a:rPr>
              <a:t>o</a:t>
            </a:r>
            <a:r>
              <a:rPr dirty="0" smtClean="0" spc="21" sz="1750">
                <a:latin typeface="Calibri"/>
                <a:cs typeface="Calibri"/>
              </a:rPr>
              <a:t>l</a:t>
            </a:r>
            <a:r>
              <a:rPr dirty="0" smtClean="0" spc="21" sz="1750">
                <a:latin typeface="Calibri"/>
                <a:cs typeface="Calibri"/>
              </a:rPr>
              <a:t>u</a:t>
            </a:r>
            <a:r>
              <a:rPr dirty="0" smtClean="0" spc="21" sz="1750">
                <a:latin typeface="Calibri"/>
                <a:cs typeface="Calibri"/>
              </a:rPr>
              <a:t>n</a:t>
            </a:r>
            <a:r>
              <a:rPr dirty="0" smtClean="0" spc="21" sz="1750">
                <a:latin typeface="Calibri"/>
                <a:cs typeface="Calibri"/>
              </a:rPr>
              <a:t>t</a:t>
            </a:r>
            <a:r>
              <a:rPr dirty="0" smtClean="0" spc="21" sz="1750">
                <a:latin typeface="Calibri"/>
                <a:cs typeface="Calibri"/>
              </a:rPr>
              <a:t>o</a:t>
            </a:r>
            <a:r>
              <a:rPr dirty="0" smtClean="0" spc="21" sz="1750">
                <a:latin typeface="Calibri"/>
                <a:cs typeface="Calibri"/>
              </a:rPr>
              <a:t>w</a:t>
            </a:r>
            <a:r>
              <a:rPr dirty="0" smtClean="0" spc="21" sz="1750">
                <a:latin typeface="Calibri"/>
                <a:cs typeface="Calibri"/>
              </a:rPr>
              <a:t>n</a:t>
            </a:r>
            <a:r>
              <a:rPr dirty="0" smtClean="0" spc="21" sz="1750">
                <a:latin typeface="Calibri"/>
                <a:cs typeface="Calibri"/>
              </a:rPr>
              <a:t>,</a:t>
            </a:r>
            <a:r>
              <a:rPr dirty="0" smtClean="0" spc="21" sz="1750">
                <a:latin typeface="Calibri"/>
                <a:cs typeface="Calibri"/>
              </a:rPr>
              <a:t> </a:t>
            </a:r>
            <a:r>
              <a:rPr dirty="0" smtClean="0" spc="21" sz="1750">
                <a:latin typeface="Calibri"/>
                <a:cs typeface="Calibri"/>
              </a:rPr>
              <a:t>C</a:t>
            </a:r>
            <a:r>
              <a:rPr dirty="0" smtClean="0" spc="21" sz="1750">
                <a:latin typeface="Calibri"/>
                <a:cs typeface="Calibri"/>
              </a:rPr>
              <a:t>T</a:t>
            </a:r>
            <a:r>
              <a:rPr dirty="0" smtClean="0" spc="21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45"/>
              </a:spcBef>
            </a:pPr>
            <a:r>
              <a:rPr dirty="0" smtClean="0" spc="11" sz="1750">
                <a:latin typeface="Calibri"/>
                <a:cs typeface="Calibri"/>
              </a:rPr>
              <a:t>S</a:t>
            </a:r>
            <a:r>
              <a:rPr dirty="0" smtClean="0" spc="11" sz="1750">
                <a:latin typeface="Calibri"/>
                <a:cs typeface="Calibri"/>
              </a:rPr>
              <a:t>c</a:t>
            </a:r>
            <a:r>
              <a:rPr dirty="0" smtClean="0" spc="11" sz="1750">
                <a:latin typeface="Calibri"/>
                <a:cs typeface="Calibri"/>
              </a:rPr>
              <a:t>o</a:t>
            </a:r>
            <a:r>
              <a:rPr dirty="0" smtClean="0" spc="11" sz="1750">
                <a:latin typeface="Calibri"/>
                <a:cs typeface="Calibri"/>
              </a:rPr>
              <a:t>t</a:t>
            </a:r>
            <a:r>
              <a:rPr dirty="0" smtClean="0" spc="11" sz="1750">
                <a:latin typeface="Calibri"/>
                <a:cs typeface="Calibri"/>
              </a:rPr>
              <a:t>l</a:t>
            </a:r>
            <a:r>
              <a:rPr dirty="0" smtClean="0" spc="11" sz="1750">
                <a:latin typeface="Calibri"/>
                <a:cs typeface="Calibri"/>
              </a:rPr>
              <a:t>a</a:t>
            </a:r>
            <a:r>
              <a:rPr dirty="0" smtClean="0" spc="11" sz="1750">
                <a:latin typeface="Calibri"/>
                <a:cs typeface="Calibri"/>
              </a:rPr>
              <a:t>n</a:t>
            </a:r>
            <a:r>
              <a:rPr dirty="0" smtClean="0" spc="11" sz="1750">
                <a:latin typeface="Calibri"/>
                <a:cs typeface="Calibri"/>
              </a:rPr>
              <a:t>d</a:t>
            </a:r>
            <a:r>
              <a:rPr dirty="0" smtClean="0" spc="11" sz="1750">
                <a:latin typeface="Calibri"/>
                <a:cs typeface="Calibri"/>
              </a:rPr>
              <a:t>,</a:t>
            </a:r>
            <a:r>
              <a:rPr dirty="0" smtClean="0" spc="11" sz="1750">
                <a:latin typeface="Calibri"/>
                <a:cs typeface="Calibri"/>
              </a:rPr>
              <a:t> </a:t>
            </a:r>
            <a:r>
              <a:rPr dirty="0" smtClean="0" spc="11" sz="1750">
                <a:latin typeface="Calibri"/>
                <a:cs typeface="Calibri"/>
              </a:rPr>
              <a:t>C</a:t>
            </a:r>
            <a:r>
              <a:rPr dirty="0" smtClean="0" spc="11" sz="1750">
                <a:latin typeface="Calibri"/>
                <a:cs typeface="Calibri"/>
              </a:rPr>
              <a:t>T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20482" y="1427390"/>
            <a:ext cx="270434" cy="4958717"/>
          </a:xfrm>
          <a:prstGeom prst="rect">
            <a:avLst/>
          </a:prstGeom>
        </p:spPr>
        <p:txBody>
          <a:bodyPr bIns="0" lIns="0" rIns="0" rtlCol="0" tIns="11557" wrap="square">
            <a:noAutofit/>
          </a:bodyPr>
          <a:lstStyle/>
          <a:p>
            <a:pPr marL="12700">
              <a:lnSpc>
                <a:spcPts val="1820"/>
              </a:lnSpc>
            </a:pPr>
            <a:r>
              <a:rPr dirty="0" smtClean="0" spc="-32" sz="1750">
                <a:latin typeface="Calibri"/>
                <a:cs typeface="Calibri"/>
              </a:rPr>
              <a:t>6</a:t>
            </a:r>
            <a:r>
              <a:rPr dirty="0" smtClean="0" spc="-32" sz="1750">
                <a:latin typeface="Calibri"/>
                <a:cs typeface="Calibri"/>
              </a:rPr>
              <a:t>5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54"/>
              </a:spcBef>
            </a:pPr>
            <a:r>
              <a:rPr dirty="0" smtClean="0" spc="-32" sz="1750">
                <a:latin typeface="Calibri"/>
                <a:cs typeface="Calibri"/>
              </a:rPr>
              <a:t>6</a:t>
            </a:r>
            <a:r>
              <a:rPr dirty="0" smtClean="0" spc="-32" sz="1750">
                <a:latin typeface="Calibri"/>
                <a:cs typeface="Calibri"/>
              </a:rPr>
              <a:t>3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29"/>
              </a:spcBef>
            </a:pPr>
            <a:r>
              <a:rPr dirty="0" smtClean="0" spc="-32" sz="1750">
                <a:latin typeface="Calibri"/>
                <a:cs typeface="Calibri"/>
              </a:rPr>
              <a:t>4</a:t>
            </a:r>
            <a:r>
              <a:rPr dirty="0" smtClean="0" spc="-32" sz="1750">
                <a:latin typeface="Calibri"/>
                <a:cs typeface="Calibri"/>
              </a:rPr>
              <a:t>3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35"/>
              </a:spcBef>
            </a:pPr>
            <a:r>
              <a:rPr dirty="0" smtClean="0" spc="-32" sz="1750">
                <a:latin typeface="Calibri"/>
                <a:cs typeface="Calibri"/>
              </a:rPr>
              <a:t>4</a:t>
            </a:r>
            <a:r>
              <a:rPr dirty="0" smtClean="0" spc="-32" sz="1750">
                <a:latin typeface="Calibri"/>
                <a:cs typeface="Calibri"/>
              </a:rPr>
              <a:t>3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25"/>
              </a:spcBef>
            </a:pPr>
            <a:r>
              <a:rPr dirty="0" smtClean="0" spc="-32" sz="1750">
                <a:latin typeface="Calibri"/>
                <a:cs typeface="Calibri"/>
              </a:rPr>
              <a:t>4</a:t>
            </a:r>
            <a:r>
              <a:rPr dirty="0" smtClean="0" spc="-32" sz="1750">
                <a:latin typeface="Calibri"/>
                <a:cs typeface="Calibri"/>
              </a:rPr>
              <a:t>1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40"/>
              </a:spcBef>
            </a:pPr>
            <a:r>
              <a:rPr dirty="0" smtClean="0" spc="-32" sz="1750">
                <a:latin typeface="Calibri"/>
                <a:cs typeface="Calibri"/>
              </a:rPr>
              <a:t>3</a:t>
            </a:r>
            <a:r>
              <a:rPr dirty="0" smtClean="0" spc="-32" sz="1750">
                <a:latin typeface="Calibri"/>
                <a:cs typeface="Calibri"/>
              </a:rPr>
              <a:t>8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25"/>
              </a:spcBef>
            </a:pPr>
            <a:r>
              <a:rPr dirty="0" smtClean="0" spc="-32" sz="1750">
                <a:latin typeface="Calibri"/>
                <a:cs typeface="Calibri"/>
              </a:rPr>
              <a:t>3</a:t>
            </a:r>
            <a:r>
              <a:rPr dirty="0" smtClean="0" spc="-32" sz="1750">
                <a:latin typeface="Calibri"/>
                <a:cs typeface="Calibri"/>
              </a:rPr>
              <a:t>3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25"/>
              </a:spcBef>
            </a:pPr>
            <a:r>
              <a:rPr dirty="0" smtClean="0" spc="-32" sz="1750">
                <a:latin typeface="Calibri"/>
                <a:cs typeface="Calibri"/>
              </a:rPr>
              <a:t>2</a:t>
            </a:r>
            <a:r>
              <a:rPr dirty="0" smtClean="0" spc="-32" sz="1750">
                <a:latin typeface="Calibri"/>
                <a:cs typeface="Calibri"/>
              </a:rPr>
              <a:t>7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25"/>
              </a:spcBef>
            </a:pPr>
            <a:r>
              <a:rPr dirty="0" smtClean="0" spc="-32" sz="1750">
                <a:latin typeface="Calibri"/>
                <a:cs typeface="Calibri"/>
              </a:rPr>
              <a:t>2</a:t>
            </a:r>
            <a:r>
              <a:rPr dirty="0" smtClean="0" spc="-32" sz="1750">
                <a:latin typeface="Calibri"/>
                <a:cs typeface="Calibri"/>
              </a:rPr>
              <a:t>6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25"/>
              </a:spcBef>
            </a:pPr>
            <a:r>
              <a:rPr dirty="0" smtClean="0" spc="-32" sz="1750">
                <a:latin typeface="Calibri"/>
                <a:cs typeface="Calibri"/>
              </a:rPr>
              <a:t>2</a:t>
            </a:r>
            <a:r>
              <a:rPr dirty="0" smtClean="0" spc="-32" sz="1750">
                <a:latin typeface="Calibri"/>
                <a:cs typeface="Calibri"/>
              </a:rPr>
              <a:t>4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29"/>
              </a:spcBef>
            </a:pPr>
            <a:r>
              <a:rPr dirty="0" smtClean="0" spc="-32" sz="1750">
                <a:latin typeface="Calibri"/>
                <a:cs typeface="Calibri"/>
              </a:rPr>
              <a:t>2</a:t>
            </a:r>
            <a:r>
              <a:rPr dirty="0" smtClean="0" spc="-32" sz="1750">
                <a:latin typeface="Calibri"/>
                <a:cs typeface="Calibri"/>
              </a:rPr>
              <a:t>3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25"/>
              </a:spcBef>
            </a:pPr>
            <a:r>
              <a:rPr dirty="0" smtClean="0" spc="-32" sz="1750">
                <a:latin typeface="Calibri"/>
                <a:cs typeface="Calibri"/>
              </a:rPr>
              <a:t>1</a:t>
            </a:r>
            <a:r>
              <a:rPr dirty="0" smtClean="0" spc="-32" sz="1750">
                <a:latin typeface="Calibri"/>
                <a:cs typeface="Calibri"/>
              </a:rPr>
              <a:t>9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25"/>
              </a:spcBef>
            </a:pPr>
            <a:r>
              <a:rPr dirty="0" smtClean="0" spc="-32" sz="1750">
                <a:latin typeface="Calibri"/>
                <a:cs typeface="Calibri"/>
              </a:rPr>
              <a:t>1</a:t>
            </a:r>
            <a:r>
              <a:rPr dirty="0" smtClean="0" spc="-32" sz="1750">
                <a:latin typeface="Calibri"/>
                <a:cs typeface="Calibri"/>
              </a:rPr>
              <a:t>7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25"/>
              </a:spcBef>
            </a:pPr>
            <a:r>
              <a:rPr dirty="0" smtClean="0" spc="-32" sz="1750">
                <a:latin typeface="Calibri"/>
                <a:cs typeface="Calibri"/>
              </a:rPr>
              <a:t>1</a:t>
            </a:r>
            <a:r>
              <a:rPr dirty="0" smtClean="0" spc="-32" sz="1750">
                <a:latin typeface="Calibri"/>
                <a:cs typeface="Calibri"/>
              </a:rPr>
              <a:t>0</a:t>
            </a:r>
            <a:endParaRPr sz="1750">
              <a:latin typeface="Calibri"/>
              <a:cs typeface="Calibri"/>
            </a:endParaRPr>
          </a:p>
          <a:p>
            <a:pPr marL="12700" marR="32935">
              <a:lnSpc>
                <a:spcPct val="101725"/>
              </a:lnSpc>
              <a:spcBef>
                <a:spcPts val="229"/>
              </a:spcBef>
            </a:pPr>
            <a:r>
              <a:rPr dirty="0" smtClean="0" spc="7" sz="1750">
                <a:latin typeface="Calibri"/>
                <a:cs typeface="Calibri"/>
              </a:rPr>
              <a:t>6</a:t>
            </a:r>
            <a:endParaRPr sz="1750">
              <a:latin typeface="Calibri"/>
              <a:cs typeface="Calibri"/>
            </a:endParaRPr>
          </a:p>
          <a:p>
            <a:pPr marL="12700" marR="32935">
              <a:lnSpc>
                <a:spcPct val="101725"/>
              </a:lnSpc>
              <a:spcBef>
                <a:spcPts val="240"/>
              </a:spcBef>
            </a:pPr>
            <a:r>
              <a:rPr dirty="0" smtClean="0" spc="7" sz="1750">
                <a:latin typeface="Calibri"/>
                <a:cs typeface="Calibri"/>
              </a:rPr>
              <a:t>4</a:t>
            </a:r>
            <a:endParaRPr sz="1750">
              <a:latin typeface="Calibri"/>
              <a:cs typeface="Calibri"/>
            </a:endParaRPr>
          </a:p>
          <a:p>
            <a:pPr marL="12700" marR="32935">
              <a:lnSpc>
                <a:spcPct val="101725"/>
              </a:lnSpc>
              <a:spcBef>
                <a:spcPts val="225"/>
              </a:spcBef>
            </a:pPr>
            <a:r>
              <a:rPr dirty="0" smtClean="0" spc="7" sz="1750">
                <a:latin typeface="Calibri"/>
                <a:cs typeface="Calibri"/>
              </a:rPr>
              <a:t>2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bject 50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1802701" y="1693354"/>
            <a:ext cx="2665095" cy="0"/>
          </a:xfrm>
          <a:custGeom>
            <a:avLst/>
            <a:gdLst/>
            <a:ahLst/>
            <a:cxnLst/>
            <a:rect b="b" l="l" r="r" t="t"/>
            <a:pathLst>
              <a:path h="0" w="2665095">
                <a:moveTo>
                  <a:pt x="0" y="0"/>
                </a:moveTo>
                <a:lnTo>
                  <a:pt x="2665095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802891" y="1698498"/>
            <a:ext cx="2665475" cy="0"/>
          </a:xfrm>
          <a:custGeom>
            <a:avLst/>
            <a:gdLst/>
            <a:ahLst/>
            <a:cxnLst/>
            <a:rect b="b" l="l" r="r" t="t"/>
            <a:pathLst>
              <a:path h="0" w="2665475">
                <a:moveTo>
                  <a:pt x="0" y="0"/>
                </a:moveTo>
                <a:lnTo>
                  <a:pt x="2665475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802701" y="1714309"/>
            <a:ext cx="2665095" cy="0"/>
          </a:xfrm>
          <a:custGeom>
            <a:avLst/>
            <a:gdLst/>
            <a:ahLst/>
            <a:cxnLst/>
            <a:rect b="b" l="l" r="r" t="t"/>
            <a:pathLst>
              <a:path h="0" w="2665095">
                <a:moveTo>
                  <a:pt x="0" y="0"/>
                </a:moveTo>
                <a:lnTo>
                  <a:pt x="2665095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802891" y="1719833"/>
            <a:ext cx="2665475" cy="0"/>
          </a:xfrm>
          <a:custGeom>
            <a:avLst/>
            <a:gdLst/>
            <a:ahLst/>
            <a:cxnLst/>
            <a:rect b="b" l="l" r="r" t="t"/>
            <a:pathLst>
              <a:path h="0" w="2665475">
                <a:moveTo>
                  <a:pt x="0" y="0"/>
                </a:moveTo>
                <a:lnTo>
                  <a:pt x="2665475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845558" y="1693354"/>
            <a:ext cx="3410045" cy="0"/>
          </a:xfrm>
          <a:custGeom>
            <a:avLst/>
            <a:gdLst/>
            <a:ahLst/>
            <a:cxnLst/>
            <a:rect b="b" l="l" r="r" t="t"/>
            <a:pathLst>
              <a:path h="0" w="3410045">
                <a:moveTo>
                  <a:pt x="0" y="0"/>
                </a:moveTo>
                <a:lnTo>
                  <a:pt x="3410045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4846319" y="1698498"/>
            <a:ext cx="3409187" cy="0"/>
          </a:xfrm>
          <a:custGeom>
            <a:avLst/>
            <a:gdLst/>
            <a:ahLst/>
            <a:cxnLst/>
            <a:rect b="b" l="l" r="r" t="t"/>
            <a:pathLst>
              <a:path h="0" w="3409187">
                <a:moveTo>
                  <a:pt x="0" y="0"/>
                </a:moveTo>
                <a:lnTo>
                  <a:pt x="3409187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4845558" y="1714309"/>
            <a:ext cx="3410045" cy="0"/>
          </a:xfrm>
          <a:custGeom>
            <a:avLst/>
            <a:gdLst/>
            <a:ahLst/>
            <a:cxnLst/>
            <a:rect b="b" l="l" r="r" t="t"/>
            <a:pathLst>
              <a:path h="0" w="3410045">
                <a:moveTo>
                  <a:pt x="0" y="0"/>
                </a:moveTo>
                <a:lnTo>
                  <a:pt x="3410045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4846319" y="1719833"/>
            <a:ext cx="3409187" cy="0"/>
          </a:xfrm>
          <a:custGeom>
            <a:avLst/>
            <a:gdLst/>
            <a:ahLst/>
            <a:cxnLst/>
            <a:rect b="b" l="l" r="r" t="t"/>
            <a:pathLst>
              <a:path h="0" w="3409187">
                <a:moveTo>
                  <a:pt x="0" y="0"/>
                </a:moveTo>
                <a:lnTo>
                  <a:pt x="3409187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8266080" y="1431036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8266080" y="1703832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8266080" y="1924240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8266080" y="2134076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8266080" y="2343912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8266080" y="2553842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8266080" y="2763678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8266080" y="2973514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8266080" y="3183350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8266080" y="3393281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8266080" y="3603116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8266080" y="3812952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8266080" y="4022883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8266080" y="4232719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8266080" y="4442555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8266080" y="4652391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8266080" y="4862322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8266080" y="5072157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8266080" y="5281993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8266080" y="5491924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8266080" y="5701760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8266080" y="5911596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8266080" y="6121526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8266080" y="6331362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8266080" y="6541198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347938" y="303229"/>
            <a:ext cx="5428868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17" sz="3500">
                <a:latin typeface="Calibri"/>
                <a:cs typeface="Calibri"/>
              </a:rPr>
              <a:t>E</a:t>
            </a:r>
            <a:r>
              <a:rPr dirty="0" smtClean="0" spc="-17" sz="3500">
                <a:latin typeface="Calibri"/>
                <a:cs typeface="Calibri"/>
              </a:rPr>
              <a:t>a</a:t>
            </a:r>
            <a:r>
              <a:rPr dirty="0" smtClean="0" spc="-17" sz="3500">
                <a:latin typeface="Calibri"/>
                <a:cs typeface="Calibri"/>
              </a:rPr>
              <a:t>s</a:t>
            </a:r>
            <a:r>
              <a:rPr dirty="0" smtClean="0" spc="-17" sz="3500">
                <a:latin typeface="Calibri"/>
                <a:cs typeface="Calibri"/>
              </a:rPr>
              <a:t>t</a:t>
            </a:r>
            <a:r>
              <a:rPr dirty="0" smtClean="0" spc="-17" sz="3500">
                <a:latin typeface="Calibri"/>
                <a:cs typeface="Calibri"/>
              </a:rPr>
              <a:t>e</a:t>
            </a:r>
            <a:r>
              <a:rPr dirty="0" smtClean="0" spc="-17" sz="3500">
                <a:latin typeface="Calibri"/>
                <a:cs typeface="Calibri"/>
              </a:rPr>
              <a:t>r</a:t>
            </a:r>
            <a:r>
              <a:rPr dirty="0" smtClean="0" spc="-17" sz="3500">
                <a:latin typeface="Calibri"/>
                <a:cs typeface="Calibri"/>
              </a:rPr>
              <a:t>n</a:t>
            </a:r>
            <a:r>
              <a:rPr dirty="0" smtClean="0" spc="-17" sz="3500">
                <a:latin typeface="Calibri"/>
                <a:cs typeface="Calibri"/>
              </a:rPr>
              <a:t> </a:t>
            </a:r>
            <a:r>
              <a:rPr dirty="0" smtClean="0" spc="-17" sz="3500">
                <a:latin typeface="Calibri"/>
                <a:cs typeface="Calibri"/>
              </a:rPr>
              <a:t>W</a:t>
            </a:r>
            <a:r>
              <a:rPr dirty="0" smtClean="0" spc="-17" sz="3500">
                <a:latin typeface="Calibri"/>
                <a:cs typeface="Calibri"/>
              </a:rPr>
              <a:t>o</a:t>
            </a:r>
            <a:r>
              <a:rPr dirty="0" smtClean="0" spc="-17" sz="3500">
                <a:latin typeface="Calibri"/>
                <a:cs typeface="Calibri"/>
              </a:rPr>
              <a:t>r</a:t>
            </a:r>
            <a:r>
              <a:rPr dirty="0" smtClean="0" spc="-17" sz="3500">
                <a:latin typeface="Calibri"/>
                <a:cs typeface="Calibri"/>
              </a:rPr>
              <a:t>k</a:t>
            </a:r>
            <a:r>
              <a:rPr dirty="0" smtClean="0" spc="-17" sz="3500">
                <a:latin typeface="Calibri"/>
                <a:cs typeface="Calibri"/>
              </a:rPr>
              <a:t>f</a:t>
            </a:r>
            <a:r>
              <a:rPr dirty="0" smtClean="0" spc="-17" sz="3500">
                <a:latin typeface="Calibri"/>
                <a:cs typeface="Calibri"/>
              </a:rPr>
              <a:t>o</a:t>
            </a:r>
            <a:r>
              <a:rPr dirty="0" smtClean="0" spc="-17" sz="3500">
                <a:latin typeface="Calibri"/>
                <a:cs typeface="Calibri"/>
              </a:rPr>
              <a:t>r</a:t>
            </a:r>
            <a:r>
              <a:rPr dirty="0" smtClean="0" spc="-17" sz="3500">
                <a:latin typeface="Calibri"/>
                <a:cs typeface="Calibri"/>
              </a:rPr>
              <a:t>c</a:t>
            </a:r>
            <a:r>
              <a:rPr dirty="0" smtClean="0" spc="-17" sz="3500">
                <a:latin typeface="Calibri"/>
                <a:cs typeface="Calibri"/>
              </a:rPr>
              <a:t>e</a:t>
            </a:r>
            <a:r>
              <a:rPr dirty="0" smtClean="0" spc="-17" sz="3500">
                <a:latin typeface="Calibri"/>
                <a:cs typeface="Calibri"/>
              </a:rPr>
              <a:t> </a:t>
            </a:r>
            <a:r>
              <a:rPr dirty="0" smtClean="0" spc="-17" sz="3500">
                <a:latin typeface="Calibri"/>
                <a:cs typeface="Calibri"/>
              </a:rPr>
              <a:t>E</a:t>
            </a:r>
            <a:r>
              <a:rPr dirty="0" smtClean="0" spc="-17" sz="3500">
                <a:latin typeface="Calibri"/>
                <a:cs typeface="Calibri"/>
              </a:rPr>
              <a:t>m</a:t>
            </a:r>
            <a:r>
              <a:rPr dirty="0" smtClean="0" spc="-17" sz="3500">
                <a:latin typeface="Calibri"/>
                <a:cs typeface="Calibri"/>
              </a:rPr>
              <a:t>p</a:t>
            </a:r>
            <a:r>
              <a:rPr dirty="0" smtClean="0" spc="-17" sz="3500">
                <a:latin typeface="Calibri"/>
                <a:cs typeface="Calibri"/>
              </a:rPr>
              <a:t>l</a:t>
            </a:r>
            <a:r>
              <a:rPr dirty="0" smtClean="0" spc="-17" sz="3500">
                <a:latin typeface="Calibri"/>
                <a:cs typeface="Calibri"/>
              </a:rPr>
              <a:t>o</a:t>
            </a:r>
            <a:r>
              <a:rPr dirty="0" smtClean="0" spc="-17" sz="3500">
                <a:latin typeface="Calibri"/>
                <a:cs typeface="Calibri"/>
              </a:rPr>
              <a:t>y</a:t>
            </a:r>
            <a:r>
              <a:rPr dirty="0" smtClean="0" spc="-17" sz="3500">
                <a:latin typeface="Calibri"/>
                <a:cs typeface="Calibri"/>
              </a:rPr>
              <a:t>e</a:t>
            </a:r>
            <a:r>
              <a:rPr dirty="0" smtClean="0" spc="-17" sz="3500">
                <a:latin typeface="Calibri"/>
                <a:cs typeface="Calibri"/>
              </a:rPr>
              <a:t>r</a:t>
            </a:r>
            <a:r>
              <a:rPr dirty="0" smtClean="0" spc="-17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95713" y="839589"/>
            <a:ext cx="898367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2" sz="3500">
                <a:latin typeface="Calibri"/>
                <a:cs typeface="Calibri"/>
              </a:rPr>
              <a:t>w</a:t>
            </a:r>
            <a:r>
              <a:rPr dirty="0" smtClean="0" spc="2" sz="3500">
                <a:latin typeface="Calibri"/>
                <a:cs typeface="Calibri"/>
              </a:rPr>
              <a:t>i</a:t>
            </a:r>
            <a:r>
              <a:rPr dirty="0" smtClean="0" spc="2" sz="3500">
                <a:latin typeface="Calibri"/>
                <a:cs typeface="Calibri"/>
              </a:rPr>
              <a:t>t</a:t>
            </a:r>
            <a:r>
              <a:rPr dirty="0" smtClean="0" spc="2" sz="3500">
                <a:latin typeface="Calibri"/>
                <a:cs typeface="Calibri"/>
              </a:rPr>
              <a:t>h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06636" y="839589"/>
            <a:ext cx="664831" cy="865969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algn="ctr">
              <a:lnSpc>
                <a:spcPts val="3610"/>
              </a:lnSpc>
            </a:pPr>
            <a:r>
              <a:rPr dirty="0" smtClean="0" spc="1" sz="3500">
                <a:latin typeface="Calibri"/>
                <a:cs typeface="Calibri"/>
              </a:rPr>
              <a:t>t</a:t>
            </a:r>
            <a:r>
              <a:rPr dirty="0" smtClean="0" spc="1" sz="3500">
                <a:latin typeface="Calibri"/>
                <a:cs typeface="Calibri"/>
              </a:rPr>
              <a:t>h</a:t>
            </a:r>
            <a:r>
              <a:rPr dirty="0" smtClean="0" spc="1" sz="3500">
                <a:latin typeface="Calibri"/>
                <a:cs typeface="Calibri"/>
              </a:rPr>
              <a:t>e</a:t>
            </a:r>
            <a:endParaRPr sz="3500">
              <a:latin typeface="Calibri"/>
              <a:cs typeface="Calibri"/>
            </a:endParaRPr>
          </a:p>
          <a:p>
            <a:pPr algn="ctr" marL="128004" marR="247330">
              <a:lnSpc>
                <a:spcPct val="101725"/>
              </a:lnSpc>
              <a:spcBef>
                <a:spcPts val="1451"/>
              </a:spcBef>
            </a:pPr>
            <a:r>
              <a:rPr b="1" dirty="0" smtClean="0" spc="15" sz="1250">
                <a:latin typeface="Calibri"/>
                <a:cs typeface="Calibri"/>
              </a:rPr>
              <a:t>A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12154" y="839589"/>
            <a:ext cx="1746775" cy="865969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0" sz="3500">
                <a:latin typeface="Calibri"/>
                <a:cs typeface="Calibri"/>
              </a:rPr>
              <a:t>M</a:t>
            </a:r>
            <a:r>
              <a:rPr dirty="0" smtClean="0" spc="0" sz="3500">
                <a:latin typeface="Calibri"/>
                <a:cs typeface="Calibri"/>
              </a:rPr>
              <a:t>o</a:t>
            </a:r>
            <a:r>
              <a:rPr dirty="0" smtClean="0" spc="0" sz="3500">
                <a:latin typeface="Calibri"/>
                <a:cs typeface="Calibri"/>
              </a:rPr>
              <a:t>s</a:t>
            </a:r>
            <a:r>
              <a:rPr dirty="0" smtClean="0" spc="0" sz="3500">
                <a:latin typeface="Calibri"/>
                <a:cs typeface="Calibri"/>
              </a:rPr>
              <a:t>t</a:t>
            </a:r>
            <a:r>
              <a:rPr dirty="0" smtClean="0" spc="0" sz="3500">
                <a:latin typeface="Calibri"/>
                <a:cs typeface="Calibri"/>
              </a:rPr>
              <a:t> </a:t>
            </a:r>
            <a:r>
              <a:rPr dirty="0" smtClean="0" spc="0" sz="3500">
                <a:latin typeface="Calibri"/>
                <a:cs typeface="Calibri"/>
              </a:rPr>
              <a:t>J</a:t>
            </a:r>
            <a:r>
              <a:rPr dirty="0" smtClean="0" spc="0" sz="3500">
                <a:latin typeface="Calibri"/>
                <a:cs typeface="Calibri"/>
              </a:rPr>
              <a:t>o</a:t>
            </a:r>
            <a:r>
              <a:rPr dirty="0" smtClean="0" spc="0" sz="3500">
                <a:latin typeface="Calibri"/>
                <a:cs typeface="Calibri"/>
              </a:rPr>
              <a:t>b</a:t>
            </a:r>
            <a:endParaRPr sz="3500">
              <a:latin typeface="Calibri"/>
              <a:cs typeface="Calibri"/>
            </a:endParaRPr>
          </a:p>
          <a:p>
            <a:pPr marL="254386" marR="44158">
              <a:lnSpc>
                <a:spcPct val="101725"/>
              </a:lnSpc>
              <a:spcBef>
                <a:spcPts val="1451"/>
              </a:spcBef>
            </a:pPr>
            <a:r>
              <a:rPr b="1" dirty="0" smtClean="0" spc="15" sz="1250">
                <a:latin typeface="Calibri"/>
                <a:cs typeface="Calibri"/>
              </a:rPr>
              <a:t>E</a:t>
            </a:r>
            <a:r>
              <a:rPr b="1" dirty="0" smtClean="0" spc="15" sz="1250">
                <a:latin typeface="Calibri"/>
                <a:cs typeface="Calibri"/>
              </a:rPr>
              <a:t>m</a:t>
            </a:r>
            <a:r>
              <a:rPr b="1" dirty="0" smtClean="0" spc="15" sz="1250">
                <a:latin typeface="Calibri"/>
                <a:cs typeface="Calibri"/>
              </a:rPr>
              <a:t>p</a:t>
            </a:r>
            <a:r>
              <a:rPr b="1" dirty="0" smtClean="0" spc="15" sz="1250">
                <a:latin typeface="Calibri"/>
                <a:cs typeface="Calibri"/>
              </a:rPr>
              <a:t>l</a:t>
            </a:r>
            <a:r>
              <a:rPr b="1" dirty="0" smtClean="0" spc="15" sz="1250">
                <a:latin typeface="Calibri"/>
                <a:cs typeface="Calibri"/>
              </a:rPr>
              <a:t>o</a:t>
            </a:r>
            <a:r>
              <a:rPr b="1" dirty="0" smtClean="0" spc="15" sz="1250">
                <a:latin typeface="Calibri"/>
                <a:cs typeface="Calibri"/>
              </a:rPr>
              <a:t>y</a:t>
            </a:r>
            <a:r>
              <a:rPr b="1" dirty="0" smtClean="0" spc="15" sz="1250">
                <a:latin typeface="Calibri"/>
                <a:cs typeface="Calibri"/>
              </a:rPr>
              <a:t>e</a:t>
            </a:r>
            <a:r>
              <a:rPr b="1" dirty="0" smtClean="0" spc="15" sz="1250">
                <a:latin typeface="Calibri"/>
                <a:cs typeface="Calibri"/>
              </a:rPr>
              <a:t>r</a:t>
            </a:r>
            <a:r>
              <a:rPr b="1" dirty="0" smtClean="0" spc="15" sz="1250">
                <a:latin typeface="Calibri"/>
                <a:cs typeface="Calibri"/>
              </a:rPr>
              <a:t> </a:t>
            </a:r>
            <a:r>
              <a:rPr b="1" dirty="0" smtClean="0" spc="15" sz="1250">
                <a:latin typeface="Calibri"/>
                <a:cs typeface="Calibri"/>
              </a:rPr>
              <a:t>(</a:t>
            </a:r>
            <a:r>
              <a:rPr b="1" dirty="0" smtClean="0" spc="15" sz="1250">
                <a:latin typeface="Calibri"/>
                <a:cs typeface="Calibri"/>
              </a:rPr>
              <a:t>c</a:t>
            </a:r>
            <a:r>
              <a:rPr b="1" dirty="0" smtClean="0" spc="15" sz="1250">
                <a:latin typeface="Calibri"/>
                <a:cs typeface="Calibri"/>
              </a:rPr>
              <a:t>o</a:t>
            </a:r>
            <a:r>
              <a:rPr b="1" dirty="0" smtClean="0" spc="15" sz="1250">
                <a:latin typeface="Calibri"/>
                <a:cs typeface="Calibri"/>
              </a:rPr>
              <a:t>n</a:t>
            </a:r>
            <a:r>
              <a:rPr b="1" dirty="0" smtClean="0" spc="15" sz="1250">
                <a:latin typeface="Calibri"/>
                <a:cs typeface="Calibri"/>
              </a:rPr>
              <a:t>t</a:t>
            </a:r>
            <a:r>
              <a:rPr b="1" dirty="0" smtClean="0" spc="15" sz="1250">
                <a:latin typeface="Calibri"/>
                <a:cs typeface="Calibri"/>
              </a:rPr>
              <a:t>i</a:t>
            </a:r>
            <a:r>
              <a:rPr b="1" dirty="0" smtClean="0" spc="15" sz="1250">
                <a:latin typeface="Calibri"/>
                <a:cs typeface="Calibri"/>
              </a:rPr>
              <a:t>n</a:t>
            </a:r>
            <a:r>
              <a:rPr b="1" dirty="0" smtClean="0" spc="15" sz="1250">
                <a:latin typeface="Calibri"/>
                <a:cs typeface="Calibri"/>
              </a:rPr>
              <a:t>u</a:t>
            </a:r>
            <a:r>
              <a:rPr b="1" dirty="0" smtClean="0" spc="15" sz="1250">
                <a:latin typeface="Calibri"/>
                <a:cs typeface="Calibri"/>
              </a:rPr>
              <a:t>e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)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71485" y="839589"/>
            <a:ext cx="758156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4" sz="3500">
                <a:latin typeface="Calibri"/>
                <a:cs typeface="Calibri"/>
              </a:rPr>
              <a:t>A</a:t>
            </a:r>
            <a:r>
              <a:rPr dirty="0" smtClean="0" spc="-4" sz="3500">
                <a:latin typeface="Calibri"/>
                <a:cs typeface="Calibri"/>
              </a:rPr>
              <a:t>d</a:t>
            </a:r>
            <a:r>
              <a:rPr dirty="0" smtClean="0" spc="-4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11546" y="1522761"/>
            <a:ext cx="669902" cy="182796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8" sz="1250">
                <a:latin typeface="Calibri"/>
                <a:cs typeface="Calibri"/>
              </a:rPr>
              <a:t>E</a:t>
            </a:r>
            <a:r>
              <a:rPr b="1" dirty="0" smtClean="0" spc="18" sz="1250">
                <a:latin typeface="Calibri"/>
                <a:cs typeface="Calibri"/>
              </a:rPr>
              <a:t>m</a:t>
            </a:r>
            <a:r>
              <a:rPr b="1" dirty="0" smtClean="0" spc="18" sz="1250">
                <a:latin typeface="Calibri"/>
                <a:cs typeface="Calibri"/>
              </a:rPr>
              <a:t>p</a:t>
            </a:r>
            <a:r>
              <a:rPr b="1" dirty="0" smtClean="0" spc="18" sz="1250">
                <a:latin typeface="Calibri"/>
                <a:cs typeface="Calibri"/>
              </a:rPr>
              <a:t>l</a:t>
            </a:r>
            <a:r>
              <a:rPr b="1" dirty="0" smtClean="0" spc="18" sz="1250">
                <a:latin typeface="Calibri"/>
                <a:cs typeface="Calibri"/>
              </a:rPr>
              <a:t>o</a:t>
            </a:r>
            <a:r>
              <a:rPr b="1" dirty="0" smtClean="0" spc="18" sz="1250">
                <a:latin typeface="Calibri"/>
                <a:cs typeface="Calibri"/>
              </a:rPr>
              <a:t>y</a:t>
            </a:r>
            <a:r>
              <a:rPr b="1" dirty="0" smtClean="0" spc="18" sz="1250">
                <a:latin typeface="Calibri"/>
                <a:cs typeface="Calibri"/>
              </a:rPr>
              <a:t>e</a:t>
            </a:r>
            <a:r>
              <a:rPr b="1" dirty="0" smtClean="0" spc="18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34755" y="1522761"/>
            <a:ext cx="289497" cy="182796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5" sz="1250">
                <a:latin typeface="Calibri"/>
                <a:cs typeface="Calibri"/>
              </a:rPr>
              <a:t>A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11546" y="1754399"/>
            <a:ext cx="1824068" cy="4799000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7905">
              <a:lnSpc>
                <a:spcPts val="1330"/>
              </a:lnSpc>
            </a:pPr>
            <a:r>
              <a:rPr dirty="0" smtClean="0" spc="12" sz="1250">
                <a:latin typeface="Calibri"/>
                <a:cs typeface="Calibri"/>
              </a:rPr>
              <a:t>H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f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d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H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l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h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274907">
              <a:lnSpc>
                <a:spcPts val="1525"/>
              </a:lnSpc>
              <a:spcBef>
                <a:spcPts val="113"/>
              </a:spcBef>
            </a:pPr>
            <a:r>
              <a:rPr dirty="0" smtClean="0" spc="20" sz="1250">
                <a:latin typeface="Calibri"/>
                <a:cs typeface="Calibri"/>
              </a:rPr>
              <a:t>Y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274907">
              <a:lnSpc>
                <a:spcPts val="1525"/>
              </a:lnSpc>
              <a:spcBef>
                <a:spcPts val="198"/>
              </a:spcBef>
            </a:pP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G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274907">
              <a:lnSpc>
                <a:spcPts val="1525"/>
              </a:lnSpc>
              <a:spcBef>
                <a:spcPts val="198"/>
              </a:spcBef>
            </a:pPr>
            <a:r>
              <a:rPr dirty="0" smtClean="0" spc="7" sz="1250">
                <a:latin typeface="Calibri"/>
                <a:cs typeface="Calibri"/>
              </a:rPr>
              <a:t>D</a:t>
            </a:r>
            <a:r>
              <a:rPr dirty="0" smtClean="0" spc="7" sz="1250">
                <a:latin typeface="Calibri"/>
                <a:cs typeface="Calibri"/>
              </a:rPr>
              <a:t>y</a:t>
            </a:r>
            <a:r>
              <a:rPr dirty="0" smtClean="0" spc="7" sz="1250">
                <a:latin typeface="Calibri"/>
                <a:cs typeface="Calibri"/>
              </a:rPr>
              <a:t>n</a:t>
            </a:r>
            <a:r>
              <a:rPr dirty="0" smtClean="0" spc="7" sz="1250">
                <a:latin typeface="Calibri"/>
                <a:cs typeface="Calibri"/>
              </a:rPr>
              <a:t>a</a:t>
            </a:r>
            <a:r>
              <a:rPr dirty="0" smtClean="0" spc="7" sz="1250">
                <a:latin typeface="Calibri"/>
                <a:cs typeface="Calibri"/>
              </a:rPr>
              <a:t>m</a:t>
            </a:r>
            <a:r>
              <a:rPr dirty="0" smtClean="0" spc="7" sz="1250">
                <a:latin typeface="Calibri"/>
                <a:cs typeface="Calibri"/>
              </a:rPr>
              <a:t>i</a:t>
            </a:r>
            <a:r>
              <a:rPr dirty="0" smtClean="0" spc="7" sz="1250">
                <a:latin typeface="Calibri"/>
                <a:cs typeface="Calibri"/>
              </a:rPr>
              <a:t>c</a:t>
            </a:r>
            <a:r>
              <a:rPr dirty="0" smtClean="0" spc="7" sz="1250">
                <a:latin typeface="Calibri"/>
                <a:cs typeface="Calibri"/>
              </a:rPr>
              <a:t>s</a:t>
            </a:r>
            <a:r>
              <a:rPr dirty="0" smtClean="0" spc="7" sz="1250">
                <a:latin typeface="Calibri"/>
                <a:cs typeface="Calibri"/>
              </a:rPr>
              <a:t> </a:t>
            </a:r>
            <a:r>
              <a:rPr dirty="0" smtClean="0" spc="7" sz="1250">
                <a:latin typeface="Calibri"/>
                <a:cs typeface="Calibri"/>
              </a:rPr>
              <a:t>M</a:t>
            </a:r>
            <a:r>
              <a:rPr dirty="0" smtClean="0" spc="7" sz="1250">
                <a:latin typeface="Calibri"/>
                <a:cs typeface="Calibri"/>
              </a:rPr>
              <a:t>o</a:t>
            </a:r>
            <a:r>
              <a:rPr dirty="0" smtClean="0" spc="7" sz="1250">
                <a:latin typeface="Calibri"/>
                <a:cs typeface="Calibri"/>
              </a:rPr>
              <a:t>h</a:t>
            </a:r>
            <a:r>
              <a:rPr dirty="0" smtClean="0" spc="7" sz="1250">
                <a:latin typeface="Calibri"/>
                <a:cs typeface="Calibri"/>
              </a:rPr>
              <a:t>e</a:t>
            </a:r>
            <a:r>
              <a:rPr dirty="0" smtClean="0" spc="7" sz="1250">
                <a:latin typeface="Calibri"/>
                <a:cs typeface="Calibri"/>
              </a:rPr>
              <a:t>g</a:t>
            </a:r>
            <a:r>
              <a:rPr dirty="0" smtClean="0" spc="7" sz="1250">
                <a:latin typeface="Calibri"/>
                <a:cs typeface="Calibri"/>
              </a:rPr>
              <a:t>a</a:t>
            </a:r>
            <a:r>
              <a:rPr dirty="0" smtClean="0" spc="7" sz="1250">
                <a:latin typeface="Calibri"/>
                <a:cs typeface="Calibri"/>
              </a:rPr>
              <a:t>n</a:t>
            </a:r>
            <a:r>
              <a:rPr dirty="0" smtClean="0" spc="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274907">
              <a:lnSpc>
                <a:spcPts val="1525"/>
              </a:lnSpc>
              <a:spcBef>
                <a:spcPts val="198"/>
              </a:spcBef>
            </a:pP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3"/>
              </a:spcBef>
            </a:pP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y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f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75"/>
              </a:spcBef>
            </a:pPr>
            <a:r>
              <a:rPr dirty="0" smtClean="0" spc="37" sz="1250">
                <a:latin typeface="Calibri"/>
                <a:cs typeface="Calibri"/>
              </a:rPr>
              <a:t>P</a:t>
            </a:r>
            <a:r>
              <a:rPr dirty="0" smtClean="0" spc="37" sz="1250">
                <a:latin typeface="Calibri"/>
                <a:cs typeface="Calibri"/>
              </a:rPr>
              <a:t>f</a:t>
            </a:r>
            <a:r>
              <a:rPr dirty="0" smtClean="0" spc="37" sz="1250">
                <a:latin typeface="Calibri"/>
                <a:cs typeface="Calibri"/>
              </a:rPr>
              <a:t>i</a:t>
            </a:r>
            <a:r>
              <a:rPr dirty="0" smtClean="0" spc="37" sz="1250">
                <a:latin typeface="Calibri"/>
                <a:cs typeface="Calibri"/>
              </a:rPr>
              <a:t>z</a:t>
            </a:r>
            <a:r>
              <a:rPr dirty="0" smtClean="0" spc="37" sz="1250">
                <a:latin typeface="Calibri"/>
                <a:cs typeface="Calibri"/>
              </a:rPr>
              <a:t>e</a:t>
            </a:r>
            <a:r>
              <a:rPr dirty="0" smtClean="0" spc="37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y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K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m</a:t>
            </a:r>
            <a:r>
              <a:rPr dirty="0" smtClean="0" spc="18" sz="1250">
                <a:latin typeface="Calibri"/>
                <a:cs typeface="Calibri"/>
              </a:rPr>
              <a:t>b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endParaRPr sz="1250">
              <a:latin typeface="Calibri"/>
              <a:cs typeface="Calibri"/>
            </a:endParaRPr>
          </a:p>
          <a:p>
            <a:pPr marL="12700" marR="776972">
              <a:lnSpc>
                <a:spcPts val="1525"/>
              </a:lnSpc>
              <a:spcBef>
                <a:spcPts val="190"/>
              </a:spcBef>
            </a:pPr>
            <a:r>
              <a:rPr dirty="0" smtClean="0" spc="13" sz="1250">
                <a:latin typeface="Calibri"/>
                <a:cs typeface="Calibri"/>
              </a:rPr>
              <a:t>W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l</a:t>
            </a:r>
            <a:r>
              <a:rPr dirty="0" smtClean="0" spc="13" sz="1250">
                <a:latin typeface="Calibri"/>
                <a:cs typeface="Calibri"/>
              </a:rPr>
              <a:t>m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76972">
              <a:lnSpc>
                <a:spcPts val="1525"/>
              </a:lnSpc>
              <a:spcBef>
                <a:spcPts val="192"/>
              </a:spcBef>
            </a:pP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p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ss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76972">
              <a:lnSpc>
                <a:spcPts val="1525"/>
              </a:lnSpc>
              <a:spcBef>
                <a:spcPts val="192"/>
              </a:spcBef>
            </a:pPr>
            <a:r>
              <a:rPr dirty="0" smtClean="0" spc="16" sz="1250">
                <a:latin typeface="Calibri"/>
                <a:cs typeface="Calibri"/>
              </a:rPr>
              <a:t>G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u</a:t>
            </a:r>
            <a:r>
              <a:rPr dirty="0" smtClean="0" spc="16" sz="1250">
                <a:latin typeface="Calibri"/>
                <a:cs typeface="Calibri"/>
              </a:rPr>
              <a:t>p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d</a:t>
            </a:r>
            <a:r>
              <a:rPr dirty="0" smtClean="0" spc="16" sz="1250">
                <a:latin typeface="Calibri"/>
                <a:cs typeface="Calibri"/>
              </a:rPr>
              <a:t>v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76972">
              <a:lnSpc>
                <a:spcPts val="1525"/>
              </a:lnSpc>
              <a:spcBef>
                <a:spcPts val="192"/>
              </a:spcBef>
            </a:pP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32"/>
              </a:spcBef>
            </a:pP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w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d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P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b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endParaRPr sz="1250">
              <a:latin typeface="Calibri"/>
              <a:cs typeface="Calibri"/>
            </a:endParaRPr>
          </a:p>
          <a:p>
            <a:pPr marL="12700" marR="142387">
              <a:lnSpc>
                <a:spcPts val="1525"/>
              </a:lnSpc>
              <a:spcBef>
                <a:spcPts val="190"/>
              </a:spcBef>
            </a:pPr>
            <a:r>
              <a:rPr dirty="0" smtClean="0" spc="17" sz="1250">
                <a:latin typeface="Calibri"/>
                <a:cs typeface="Calibri"/>
              </a:rPr>
              <a:t>W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g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B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42387">
              <a:lnSpc>
                <a:spcPts val="1525"/>
              </a:lnSpc>
              <a:spcBef>
                <a:spcPts val="195"/>
              </a:spcBef>
            </a:pP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y</a:t>
            </a:r>
            <a:r>
              <a:rPr dirty="0" smtClean="0" spc="17" sz="1250">
                <a:latin typeface="Calibri"/>
                <a:cs typeface="Calibri"/>
              </a:rPr>
              <a:t>me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42387">
              <a:lnSpc>
                <a:spcPts val="1525"/>
              </a:lnSpc>
              <a:spcBef>
                <a:spcPts val="195"/>
              </a:spcBef>
            </a:pPr>
            <a:r>
              <a:rPr dirty="0" smtClean="0" spc="14" sz="1250">
                <a:latin typeface="Calibri"/>
                <a:cs typeface="Calibri"/>
              </a:rPr>
              <a:t>P</a:t>
            </a:r>
            <a:r>
              <a:rPr dirty="0" smtClean="0" spc="14" sz="1250">
                <a:latin typeface="Calibri"/>
                <a:cs typeface="Calibri"/>
              </a:rPr>
              <a:t>u</a:t>
            </a:r>
            <a:r>
              <a:rPr dirty="0" smtClean="0" spc="14" sz="1250">
                <a:latin typeface="Calibri"/>
                <a:cs typeface="Calibri"/>
              </a:rPr>
              <a:t>b</a:t>
            </a:r>
            <a:r>
              <a:rPr dirty="0" smtClean="0" spc="14" sz="1250">
                <a:latin typeface="Calibri"/>
                <a:cs typeface="Calibri"/>
              </a:rPr>
              <a:t>l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h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l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W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d</a:t>
            </a:r>
            <a:r>
              <a:rPr dirty="0" smtClean="0" spc="14" sz="1250">
                <a:latin typeface="Calibri"/>
                <a:cs typeface="Calibri"/>
              </a:rPr>
              <a:t>h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42387">
              <a:lnSpc>
                <a:spcPts val="1525"/>
              </a:lnSpc>
              <a:spcBef>
                <a:spcPts val="195"/>
              </a:spcBef>
            </a:pP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b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f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42387">
              <a:lnSpc>
                <a:spcPts val="1525"/>
              </a:lnSpc>
              <a:spcBef>
                <a:spcPts val="195"/>
              </a:spcBef>
            </a:pP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u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42387">
              <a:lnSpc>
                <a:spcPts val="1525"/>
              </a:lnSpc>
              <a:spcBef>
                <a:spcPts val="195"/>
              </a:spcBef>
            </a:pPr>
            <a:r>
              <a:rPr dirty="0" smtClean="0" spc="33" sz="1250">
                <a:latin typeface="Calibri"/>
                <a:cs typeface="Calibri"/>
              </a:rPr>
              <a:t>S</a:t>
            </a:r>
            <a:r>
              <a:rPr dirty="0" smtClean="0" spc="33" sz="1250">
                <a:latin typeface="Calibri"/>
                <a:cs typeface="Calibri"/>
              </a:rPr>
              <a:t>h</a:t>
            </a:r>
            <a:r>
              <a:rPr dirty="0" smtClean="0" spc="33" sz="1250">
                <a:latin typeface="Calibri"/>
                <a:cs typeface="Calibri"/>
              </a:rPr>
              <a:t>o</a:t>
            </a:r>
            <a:r>
              <a:rPr dirty="0" smtClean="0" spc="33" sz="1250">
                <a:latin typeface="Calibri"/>
                <a:cs typeface="Calibri"/>
              </a:rPr>
              <a:t>r</a:t>
            </a:r>
            <a:r>
              <a:rPr dirty="0" smtClean="0" spc="33" sz="1250">
                <a:latin typeface="Calibri"/>
                <a:cs typeface="Calibri"/>
              </a:rPr>
              <a:t>e</a:t>
            </a:r>
            <a:r>
              <a:rPr dirty="0" smtClean="0" spc="33" sz="1250">
                <a:latin typeface="Calibri"/>
                <a:cs typeface="Calibri"/>
              </a:rPr>
              <a:t>l</a:t>
            </a:r>
            <a:r>
              <a:rPr dirty="0" smtClean="0" spc="33" sz="1250">
                <a:latin typeface="Calibri"/>
                <a:cs typeface="Calibri"/>
              </a:rPr>
              <a:t>i</a:t>
            </a:r>
            <a:r>
              <a:rPr dirty="0" smtClean="0" spc="33" sz="1250">
                <a:latin typeface="Calibri"/>
                <a:cs typeface="Calibri"/>
              </a:rPr>
              <a:t>n</a:t>
            </a:r>
            <a:r>
              <a:rPr dirty="0" smtClean="0" spc="33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504692">
              <a:lnSpc>
                <a:spcPts val="1525"/>
              </a:lnSpc>
              <a:spcBef>
                <a:spcPts val="230"/>
              </a:spcBef>
            </a:pPr>
            <a:r>
              <a:rPr dirty="0" smtClean="0" spc="20" sz="1250">
                <a:latin typeface="Calibri"/>
                <a:cs typeface="Calibri"/>
              </a:rPr>
              <a:t>B</a:t>
            </a:r>
            <a:r>
              <a:rPr dirty="0" smtClean="0" spc="20" sz="1250">
                <a:latin typeface="Calibri"/>
                <a:cs typeface="Calibri"/>
              </a:rPr>
              <a:t>J</a:t>
            </a:r>
            <a:r>
              <a:rPr dirty="0" smtClean="0" spc="20" sz="1250">
                <a:latin typeface="Calibri"/>
                <a:cs typeface="Calibri"/>
              </a:rPr>
              <a:t>'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sa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504692">
              <a:lnSpc>
                <a:spcPts val="1525"/>
              </a:lnSpc>
              <a:spcBef>
                <a:spcPts val="192"/>
              </a:spcBef>
            </a:pP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b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G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b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504692">
              <a:lnSpc>
                <a:spcPts val="1525"/>
              </a:lnSpc>
              <a:spcBef>
                <a:spcPts val="192"/>
              </a:spcBef>
            </a:pPr>
            <a:r>
              <a:rPr dirty="0" smtClean="0" spc="11" sz="1250">
                <a:latin typeface="Calibri"/>
                <a:cs typeface="Calibri"/>
              </a:rPr>
              <a:t>P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n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p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u</a:t>
            </a:r>
            <a:r>
              <a:rPr dirty="0" smtClean="0" spc="11" sz="1250">
                <a:latin typeface="Calibri"/>
                <a:cs typeface="Calibri"/>
              </a:rPr>
              <a:t>m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2"/>
              </a:spcBef>
            </a:pPr>
            <a:r>
              <a:rPr dirty="0" smtClean="0" spc="33" sz="1250">
                <a:latin typeface="Calibri"/>
                <a:cs typeface="Calibri"/>
              </a:rPr>
              <a:t>A</a:t>
            </a:r>
            <a:r>
              <a:rPr dirty="0" smtClean="0" spc="33" sz="1250">
                <a:latin typeface="Calibri"/>
                <a:cs typeface="Calibri"/>
              </a:rPr>
              <a:t>m</a:t>
            </a:r>
            <a:r>
              <a:rPr dirty="0" smtClean="0" spc="33" sz="1250">
                <a:latin typeface="Calibri"/>
                <a:cs typeface="Calibri"/>
              </a:rPr>
              <a:t>e</a:t>
            </a:r>
            <a:r>
              <a:rPr dirty="0" smtClean="0" spc="33" sz="1250">
                <a:latin typeface="Calibri"/>
                <a:cs typeface="Calibri"/>
              </a:rPr>
              <a:t>n</a:t>
            </a:r>
            <a:r>
              <a:rPr dirty="0" smtClean="0" spc="33" sz="1250">
                <a:latin typeface="Calibri"/>
                <a:cs typeface="Calibri"/>
              </a:rPr>
              <a:t>t</a:t>
            </a:r>
            <a:r>
              <a:rPr dirty="0" smtClean="0" spc="33" sz="1250">
                <a:latin typeface="Calibri"/>
                <a:cs typeface="Calibri"/>
              </a:rPr>
              <a:t>u</a:t>
            </a:r>
            <a:r>
              <a:rPr dirty="0" smtClean="0" spc="33" sz="1250">
                <a:latin typeface="Calibri"/>
                <a:cs typeface="Calibri"/>
              </a:rPr>
              <a:t>m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0" sz="1250">
                <a:latin typeface="Calibri"/>
                <a:cs typeface="Calibri"/>
              </a:rPr>
              <a:t>G</a:t>
            </a:r>
            <a:r>
              <a:rPr dirty="0" smtClean="0" spc="10" sz="1250">
                <a:latin typeface="Calibri"/>
                <a:cs typeface="Calibri"/>
              </a:rPr>
              <a:t>r</a:t>
            </a:r>
            <a:r>
              <a:rPr dirty="0" smtClean="0" spc="10" sz="1250">
                <a:latin typeface="Calibri"/>
                <a:cs typeface="Calibri"/>
              </a:rPr>
              <a:t>o</a:t>
            </a:r>
            <a:r>
              <a:rPr dirty="0" smtClean="0" spc="10" sz="1250">
                <a:latin typeface="Calibri"/>
                <a:cs typeface="Calibri"/>
              </a:rPr>
              <a:t>t</a:t>
            </a:r>
            <a:r>
              <a:rPr dirty="0" smtClean="0" spc="10" sz="1250">
                <a:latin typeface="Calibri"/>
                <a:cs typeface="Calibri"/>
              </a:rPr>
              <a:t>o</a:t>
            </a:r>
            <a:r>
              <a:rPr dirty="0" smtClean="0" spc="10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G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B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k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3275" y="1754399"/>
            <a:ext cx="264786" cy="4799000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algn="ctr" marR="0">
              <a:lnSpc>
                <a:spcPts val="1330"/>
              </a:lnSpc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9</a:t>
            </a:r>
            <a:r>
              <a:rPr dirty="0" smtClean="0" spc="-11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13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6</a:t>
            </a:r>
            <a:r>
              <a:rPr dirty="0" smtClean="0" spc="-11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5</a:t>
            </a:r>
            <a:r>
              <a:rPr dirty="0" smtClean="0" spc="-11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175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L="621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8</a:t>
            </a:r>
            <a:r>
              <a:rPr dirty="0" smtClean="0" spc="-4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L="62167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6</a:t>
            </a:r>
            <a:r>
              <a:rPr dirty="0" smtClean="0" spc="-4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621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6</a:t>
            </a:r>
            <a:r>
              <a:rPr dirty="0" smtClean="0" spc="-4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L="62167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6</a:t>
            </a:r>
            <a:r>
              <a:rPr dirty="0" smtClean="0" spc="-4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62167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6</a:t>
            </a:r>
            <a:r>
              <a:rPr dirty="0" smtClean="0" spc="-4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L="621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621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4</a:t>
            </a:r>
            <a:r>
              <a:rPr dirty="0" smtClean="0" spc="-4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62167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62167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L="621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L="621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62167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621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62167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L="621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L="62167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53841" y="1754399"/>
            <a:ext cx="2696623" cy="4799000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7905">
              <a:lnSpc>
                <a:spcPts val="1330"/>
              </a:lnSpc>
            </a:pPr>
            <a:r>
              <a:rPr dirty="0" smtClean="0" spc="24" sz="1250">
                <a:latin typeface="Calibri"/>
                <a:cs typeface="Calibri"/>
              </a:rPr>
              <a:t>C</a:t>
            </a:r>
            <a:r>
              <a:rPr dirty="0" smtClean="0" spc="24" sz="1250">
                <a:latin typeface="Calibri"/>
                <a:cs typeface="Calibri"/>
              </a:rPr>
              <a:t>o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c</a:t>
            </a:r>
            <a:r>
              <a:rPr dirty="0" smtClean="0" spc="24" sz="1250">
                <a:latin typeface="Calibri"/>
                <a:cs typeface="Calibri"/>
              </a:rPr>
              <a:t>t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c</a:t>
            </a:r>
            <a:r>
              <a:rPr dirty="0" smtClean="0" spc="24" sz="1250">
                <a:latin typeface="Calibri"/>
                <a:cs typeface="Calibri"/>
              </a:rPr>
              <a:t>u</a:t>
            </a:r>
            <a:r>
              <a:rPr dirty="0" smtClean="0" spc="24" sz="1250">
                <a:latin typeface="Calibri"/>
                <a:cs typeface="Calibri"/>
              </a:rPr>
              <a:t>t</a:t>
            </a:r>
            <a:r>
              <a:rPr dirty="0" smtClean="0" spc="24" sz="1250">
                <a:latin typeface="Calibri"/>
                <a:cs typeface="Calibri"/>
              </a:rPr>
              <a:t> </a:t>
            </a:r>
            <a:r>
              <a:rPr dirty="0" smtClean="0" spc="24" sz="1250">
                <a:latin typeface="Calibri"/>
                <a:cs typeface="Calibri"/>
              </a:rPr>
              <a:t>C</a:t>
            </a:r>
            <a:r>
              <a:rPr dirty="0" smtClean="0" spc="24" sz="1250">
                <a:latin typeface="Calibri"/>
                <a:cs typeface="Calibri"/>
              </a:rPr>
              <a:t>o</a:t>
            </a:r>
            <a:r>
              <a:rPr dirty="0" smtClean="0" spc="24" sz="1250">
                <a:latin typeface="Calibri"/>
                <a:cs typeface="Calibri"/>
              </a:rPr>
              <a:t>l</a:t>
            </a:r>
            <a:r>
              <a:rPr dirty="0" smtClean="0" spc="24" sz="1250">
                <a:latin typeface="Calibri"/>
                <a:cs typeface="Calibri"/>
              </a:rPr>
              <a:t>l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g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13"/>
              </a:spcBef>
            </a:pP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y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F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m.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  <a:p>
            <a:pPr marL="12700" marR="1901976">
              <a:lnSpc>
                <a:spcPts val="1525"/>
              </a:lnSpc>
              <a:spcBef>
                <a:spcPts val="190"/>
              </a:spcBef>
            </a:pP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m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901976">
              <a:lnSpc>
                <a:spcPts val="1525"/>
              </a:lnSpc>
              <a:spcBef>
                <a:spcPts val="198"/>
              </a:spcBef>
            </a:pPr>
            <a:r>
              <a:rPr dirty="0" smtClean="0" spc="9" sz="1250">
                <a:latin typeface="Calibri"/>
                <a:cs typeface="Calibri"/>
              </a:rPr>
              <a:t>F</a:t>
            </a:r>
            <a:r>
              <a:rPr dirty="0" smtClean="0" spc="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i</a:t>
            </a:r>
            <a:r>
              <a:rPr dirty="0" smtClean="0" spc="9" sz="1250">
                <a:latin typeface="Calibri"/>
                <a:cs typeface="Calibri"/>
              </a:rPr>
              <a:t>t</a:t>
            </a:r>
            <a:r>
              <a:rPr dirty="0" smtClean="0" spc="9" sz="1250">
                <a:latin typeface="Calibri"/>
                <a:cs typeface="Calibri"/>
              </a:rPr>
              <a:t>o</a:t>
            </a:r>
            <a:r>
              <a:rPr dirty="0" smtClean="0" spc="9" sz="1250">
                <a:latin typeface="Calibri"/>
                <a:cs typeface="Calibri"/>
              </a:rPr>
              <a:t> </a:t>
            </a:r>
            <a:r>
              <a:rPr dirty="0" smtClean="0" spc="9" sz="1250">
                <a:latin typeface="Calibri"/>
                <a:cs typeface="Calibri"/>
              </a:rPr>
              <a:t>L</a:t>
            </a:r>
            <a:r>
              <a:rPr dirty="0" smtClean="0" spc="9" sz="1250">
                <a:latin typeface="Calibri"/>
                <a:cs typeface="Calibri"/>
              </a:rPr>
              <a:t>a</a:t>
            </a:r>
            <a:r>
              <a:rPr dirty="0" smtClean="0" spc="9" sz="1250">
                <a:latin typeface="Calibri"/>
                <a:cs typeface="Calibri"/>
              </a:rPr>
              <a:t>y</a:t>
            </a:r>
            <a:r>
              <a:rPr dirty="0" smtClean="0" spc="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901976">
              <a:lnSpc>
                <a:spcPts val="1525"/>
              </a:lnSpc>
              <a:spcBef>
                <a:spcPts val="198"/>
              </a:spcBef>
            </a:pP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y</a:t>
            </a:r>
            <a:r>
              <a:rPr dirty="0" smtClean="0" spc="19" sz="1250">
                <a:latin typeface="Calibri"/>
                <a:cs typeface="Calibri"/>
              </a:rPr>
              <a:t>f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18"/>
              </a:spcBef>
            </a:pP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b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23" sz="1250">
                <a:latin typeface="Calibri"/>
                <a:cs typeface="Calibri"/>
              </a:rPr>
              <a:t>u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5" sz="1250">
                <a:latin typeface="Calibri"/>
                <a:cs typeface="Calibri"/>
              </a:rPr>
              <a:t>B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b</a:t>
            </a:r>
            <a:r>
              <a:rPr dirty="0" smtClean="0" spc="15" sz="1250">
                <a:latin typeface="Calibri"/>
                <a:cs typeface="Calibri"/>
              </a:rPr>
              <a:t>'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D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F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6" sz="1250">
                <a:latin typeface="Calibri"/>
                <a:cs typeface="Calibri"/>
              </a:rPr>
              <a:t>E</a:t>
            </a:r>
            <a:r>
              <a:rPr dirty="0" smtClean="0" spc="6" sz="1250">
                <a:latin typeface="Calibri"/>
                <a:cs typeface="Calibri"/>
              </a:rPr>
              <a:t>c</a:t>
            </a:r>
            <a:r>
              <a:rPr dirty="0" smtClean="0" spc="6" sz="1250">
                <a:latin typeface="Calibri"/>
                <a:cs typeface="Calibri"/>
              </a:rPr>
              <a:t>h</a:t>
            </a:r>
            <a:r>
              <a:rPr dirty="0" smtClean="0" spc="6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y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6" sz="1250">
                <a:latin typeface="Calibri"/>
                <a:cs typeface="Calibri"/>
              </a:rPr>
              <a:t>D</a:t>
            </a:r>
            <a:r>
              <a:rPr dirty="0" smtClean="0" spc="6" sz="1250">
                <a:latin typeface="Calibri"/>
                <a:cs typeface="Calibri"/>
              </a:rPr>
              <a:t>a</a:t>
            </a:r>
            <a:r>
              <a:rPr dirty="0" smtClean="0" spc="6" sz="1250">
                <a:latin typeface="Calibri"/>
                <a:cs typeface="Calibri"/>
              </a:rPr>
              <a:t>t</a:t>
            </a:r>
            <a:r>
              <a:rPr dirty="0" smtClean="0" spc="6" sz="1250">
                <a:latin typeface="Calibri"/>
                <a:cs typeface="Calibri"/>
              </a:rPr>
              <a:t>t</a:t>
            </a:r>
            <a:r>
              <a:rPr dirty="0" smtClean="0" spc="6" sz="1250">
                <a:latin typeface="Calibri"/>
                <a:cs typeface="Calibri"/>
              </a:rPr>
              <a:t>c</a:t>
            </a:r>
            <a:r>
              <a:rPr dirty="0" smtClean="0" spc="6" sz="1250">
                <a:latin typeface="Calibri"/>
                <a:cs typeface="Calibri"/>
              </a:rPr>
              <a:t>o</a:t>
            </a:r>
            <a:endParaRPr sz="1250">
              <a:latin typeface="Calibri"/>
              <a:cs typeface="Calibri"/>
            </a:endParaRPr>
          </a:p>
          <a:p>
            <a:pPr indent="0" marL="12700" marR="1472151">
              <a:lnSpc>
                <a:spcPts val="1525"/>
              </a:lnSpc>
              <a:spcBef>
                <a:spcPts val="190"/>
              </a:spcBef>
            </a:pP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g</a:t>
            </a:r>
            <a:r>
              <a:rPr dirty="0" smtClean="0" spc="21" sz="1250">
                <a:latin typeface="Calibri"/>
                <a:cs typeface="Calibri"/>
              </a:rPr>
              <a:t>y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472151">
              <a:lnSpc>
                <a:spcPts val="1525"/>
              </a:lnSpc>
              <a:spcBef>
                <a:spcPts val="192"/>
              </a:spcBef>
            </a:pP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'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z</a:t>
            </a:r>
            <a:r>
              <a:rPr dirty="0" smtClean="0" spc="20" sz="1250">
                <a:latin typeface="Calibri"/>
                <a:cs typeface="Calibri"/>
              </a:rPr>
              <a:t>z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472151">
              <a:lnSpc>
                <a:spcPts val="1525"/>
              </a:lnSpc>
              <a:spcBef>
                <a:spcPts val="192"/>
              </a:spcBef>
            </a:pP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v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472151">
              <a:lnSpc>
                <a:spcPts val="1525"/>
              </a:lnSpc>
              <a:spcBef>
                <a:spcPts val="192"/>
              </a:spcBef>
            </a:pP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gy</a:t>
            </a:r>
            <a:endParaRPr sz="1250">
              <a:latin typeface="Calibri"/>
              <a:cs typeface="Calibri"/>
            </a:endParaRPr>
          </a:p>
          <a:p>
            <a:pPr indent="0" marL="12700" marR="864636">
              <a:lnSpc>
                <a:spcPts val="1525"/>
              </a:lnSpc>
              <a:spcBef>
                <a:spcPts val="232"/>
              </a:spcBef>
            </a:pP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W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u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v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864636">
              <a:lnSpc>
                <a:spcPts val="1525"/>
              </a:lnSpc>
              <a:spcBef>
                <a:spcPts val="192"/>
              </a:spcBef>
            </a:pPr>
            <a:r>
              <a:rPr dirty="0" smtClean="0" spc="7" sz="1250">
                <a:latin typeface="Calibri"/>
                <a:cs typeface="Calibri"/>
              </a:rPr>
              <a:t>C</a:t>
            </a:r>
            <a:r>
              <a:rPr dirty="0" smtClean="0" spc="7" sz="1250">
                <a:latin typeface="Calibri"/>
                <a:cs typeface="Calibri"/>
              </a:rPr>
              <a:t>o</a:t>
            </a:r>
            <a:r>
              <a:rPr dirty="0" smtClean="0" spc="7" sz="1250">
                <a:latin typeface="Calibri"/>
                <a:cs typeface="Calibri"/>
              </a:rPr>
              <a:t>r</a:t>
            </a:r>
            <a:r>
              <a:rPr dirty="0" smtClean="0" spc="7" sz="1250">
                <a:latin typeface="Calibri"/>
                <a:cs typeface="Calibri"/>
              </a:rPr>
              <a:t>p</a:t>
            </a:r>
            <a:r>
              <a:rPr dirty="0" smtClean="0" spc="7" sz="1250">
                <a:latin typeface="Calibri"/>
                <a:cs typeface="Calibri"/>
              </a:rPr>
              <a:t>.</a:t>
            </a:r>
            <a:r>
              <a:rPr dirty="0" smtClean="0" spc="7" sz="1250">
                <a:latin typeface="Calibri"/>
                <a:cs typeface="Calibri"/>
              </a:rPr>
              <a:t> </a:t>
            </a:r>
            <a:r>
              <a:rPr dirty="0" smtClean="0" spc="7" sz="1250">
                <a:latin typeface="Calibri"/>
                <a:cs typeface="Calibri"/>
              </a:rPr>
              <a:t>M</a:t>
            </a:r>
            <a:r>
              <a:rPr dirty="0" smtClean="0" spc="7" sz="1250">
                <a:latin typeface="Calibri"/>
                <a:cs typeface="Calibri"/>
              </a:rPr>
              <a:t>a</a:t>
            </a:r>
            <a:r>
              <a:rPr dirty="0" smtClean="0" spc="7" sz="1250">
                <a:latin typeface="Calibri"/>
                <a:cs typeface="Calibri"/>
              </a:rPr>
              <a:t>r</a:t>
            </a:r>
            <a:r>
              <a:rPr dirty="0" smtClean="0" spc="7" sz="1250">
                <a:latin typeface="Calibri"/>
                <a:cs typeface="Calibri"/>
              </a:rPr>
              <a:t>r</a:t>
            </a:r>
            <a:r>
              <a:rPr dirty="0" smtClean="0" spc="7" sz="1250">
                <a:latin typeface="Calibri"/>
                <a:cs typeface="Calibri"/>
              </a:rPr>
              <a:t>i</a:t>
            </a:r>
            <a:r>
              <a:rPr dirty="0" smtClean="0" spc="7" sz="1250">
                <a:latin typeface="Calibri"/>
                <a:cs typeface="Calibri"/>
              </a:rPr>
              <a:t>o</a:t>
            </a:r>
            <a:r>
              <a:rPr dirty="0" smtClean="0" spc="7" sz="1250">
                <a:latin typeface="Calibri"/>
                <a:cs typeface="Calibri"/>
              </a:rPr>
              <a:t>t</a:t>
            </a:r>
            <a:r>
              <a:rPr dirty="0" smtClean="0" spc="7" sz="1250">
                <a:latin typeface="Calibri"/>
                <a:cs typeface="Calibri"/>
              </a:rPr>
              <a:t>t</a:t>
            </a:r>
            <a:r>
              <a:rPr dirty="0" smtClean="0" spc="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864636">
              <a:lnSpc>
                <a:spcPts val="1525"/>
              </a:lnSpc>
              <a:spcBef>
                <a:spcPts val="192"/>
              </a:spcBef>
            </a:pP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864636">
              <a:lnSpc>
                <a:spcPts val="1525"/>
              </a:lnSpc>
              <a:spcBef>
                <a:spcPts val="192"/>
              </a:spcBef>
            </a:pPr>
            <a:r>
              <a:rPr dirty="0" smtClean="0" spc="29" sz="1250">
                <a:latin typeface="Calibri"/>
                <a:cs typeface="Calibri"/>
              </a:rPr>
              <a:t>S</a:t>
            </a:r>
            <a:r>
              <a:rPr dirty="0" smtClean="0" spc="29" sz="1250">
                <a:latin typeface="Calibri"/>
                <a:cs typeface="Calibri"/>
              </a:rPr>
              <a:t>e</a:t>
            </a:r>
            <a:r>
              <a:rPr dirty="0" smtClean="0" spc="29" sz="1250">
                <a:latin typeface="Calibri"/>
                <a:cs typeface="Calibri"/>
              </a:rPr>
              <a:t>r</a:t>
            </a:r>
            <a:r>
              <a:rPr dirty="0" smtClean="0" spc="29" sz="1250">
                <a:latin typeface="Calibri"/>
                <a:cs typeface="Calibri"/>
              </a:rPr>
              <a:t>v</a:t>
            </a:r>
            <a:r>
              <a:rPr dirty="0" smtClean="0" spc="29" sz="1250">
                <a:latin typeface="Calibri"/>
                <a:cs typeface="Calibri"/>
              </a:rPr>
              <a:t>i</a:t>
            </a:r>
            <a:r>
              <a:rPr dirty="0" smtClean="0" spc="29" sz="1250">
                <a:latin typeface="Calibri"/>
                <a:cs typeface="Calibri"/>
              </a:rPr>
              <a:t>c</a:t>
            </a:r>
            <a:r>
              <a:rPr dirty="0" smtClean="0" spc="29" sz="1250">
                <a:latin typeface="Calibri"/>
                <a:cs typeface="Calibri"/>
              </a:rPr>
              <a:t>e</a:t>
            </a:r>
            <a:r>
              <a:rPr dirty="0" smtClean="0" spc="2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2"/>
              </a:spcBef>
            </a:pP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D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1" sz="1250">
                <a:latin typeface="Calibri"/>
                <a:cs typeface="Calibri"/>
              </a:rPr>
              <a:t>B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k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g</a:t>
            </a:r>
            <a:endParaRPr sz="1250">
              <a:latin typeface="Calibri"/>
              <a:cs typeface="Calibri"/>
            </a:endParaRPr>
          </a:p>
          <a:p>
            <a:pPr marL="12700" marR="309060">
              <a:lnSpc>
                <a:spcPts val="1525"/>
              </a:lnSpc>
              <a:spcBef>
                <a:spcPts val="180"/>
              </a:spcBef>
            </a:pP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as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309060">
              <a:lnSpc>
                <a:spcPts val="1525"/>
              </a:lnSpc>
              <a:spcBef>
                <a:spcPts val="199"/>
              </a:spcBef>
            </a:pP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v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y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G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F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y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309060">
              <a:lnSpc>
                <a:spcPts val="1525"/>
              </a:lnSpc>
              <a:spcBef>
                <a:spcPts val="199"/>
              </a:spcBef>
            </a:pP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u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Z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29"/>
              </a:spcBef>
            </a:pPr>
            <a:r>
              <a:rPr dirty="0" smtClean="0" spc="22" sz="1250">
                <a:latin typeface="Calibri"/>
                <a:cs typeface="Calibri"/>
              </a:rPr>
              <a:t>B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f</a:t>
            </a:r>
            <a:r>
              <a:rPr dirty="0" smtClean="0" spc="22" sz="1250">
                <a:latin typeface="Calibri"/>
                <a:cs typeface="Calibri"/>
              </a:rPr>
              <a:t>f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W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d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W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g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d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F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y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75557" y="1754399"/>
            <a:ext cx="201045" cy="4799000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0">
              <a:lnSpc>
                <a:spcPts val="1330"/>
              </a:lnSpc>
            </a:pPr>
            <a:r>
              <a:rPr dirty="0" smtClean="0" spc="-9" sz="1250">
                <a:latin typeface="Calibri"/>
                <a:cs typeface="Calibri"/>
              </a:rPr>
              <a:t>2</a:t>
            </a:r>
            <a:r>
              <a:rPr dirty="0" smtClean="0" spc="-9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13"/>
              </a:spcBef>
            </a:pPr>
            <a:r>
              <a:rPr dirty="0" smtClean="0" spc="-9" sz="1250">
                <a:latin typeface="Calibri"/>
                <a:cs typeface="Calibri"/>
              </a:rPr>
              <a:t>2</a:t>
            </a:r>
            <a:r>
              <a:rPr dirty="0" smtClean="0" spc="-9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2</a:t>
            </a:r>
            <a:r>
              <a:rPr dirty="0" smtClean="0" spc="-9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2</a:t>
            </a:r>
            <a:r>
              <a:rPr dirty="0" smtClean="0" spc="-9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2</a:t>
            </a:r>
            <a:r>
              <a:rPr dirty="0" smtClean="0" spc="-9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75"/>
              </a:spcBef>
            </a:pPr>
            <a:r>
              <a:rPr dirty="0" smtClean="0" spc="-9" sz="1250">
                <a:latin typeface="Calibri"/>
                <a:cs typeface="Calibri"/>
              </a:rPr>
              <a:t>2</a:t>
            </a:r>
            <a:r>
              <a:rPr dirty="0" smtClean="0" spc="-9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2</a:t>
            </a:r>
            <a:r>
              <a:rPr dirty="0" smtClean="0" spc="-9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1435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7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object 54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749617" y="1520570"/>
            <a:ext cx="4457795" cy="0"/>
          </a:xfrm>
          <a:custGeom>
            <a:avLst/>
            <a:gdLst/>
            <a:ahLst/>
            <a:cxnLst/>
            <a:rect b="b" l="l" r="r" t="t"/>
            <a:pathLst>
              <a:path h="0" w="4457795">
                <a:moveTo>
                  <a:pt x="0" y="0"/>
                </a:moveTo>
                <a:lnTo>
                  <a:pt x="4457795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749808" y="1526285"/>
            <a:ext cx="4457699" cy="0"/>
          </a:xfrm>
          <a:custGeom>
            <a:avLst/>
            <a:gdLst/>
            <a:ahLst/>
            <a:cxnLst/>
            <a:rect b="b" l="l" r="r" t="t"/>
            <a:pathLst>
              <a:path h="0" w="4457699">
                <a:moveTo>
                  <a:pt x="0" y="0"/>
                </a:moveTo>
                <a:lnTo>
                  <a:pt x="4457699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749617" y="1541525"/>
            <a:ext cx="4457795" cy="0"/>
          </a:xfrm>
          <a:custGeom>
            <a:avLst/>
            <a:gdLst/>
            <a:ahLst/>
            <a:cxnLst/>
            <a:rect b="b" l="l" r="r" t="t"/>
            <a:pathLst>
              <a:path h="0" w="4457795">
                <a:moveTo>
                  <a:pt x="0" y="0"/>
                </a:moveTo>
                <a:lnTo>
                  <a:pt x="4457795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49808" y="1546860"/>
            <a:ext cx="4457699" cy="0"/>
          </a:xfrm>
          <a:custGeom>
            <a:avLst/>
            <a:gdLst/>
            <a:ahLst/>
            <a:cxnLst/>
            <a:rect b="b" l="l" r="r" t="t"/>
            <a:pathLst>
              <a:path h="0" w="4457699">
                <a:moveTo>
                  <a:pt x="0" y="0"/>
                </a:moveTo>
                <a:lnTo>
                  <a:pt x="445769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5417153" y="1520570"/>
            <a:ext cx="3891439" cy="0"/>
          </a:xfrm>
          <a:custGeom>
            <a:avLst/>
            <a:gdLst/>
            <a:ahLst/>
            <a:cxnLst/>
            <a:rect b="b" l="l" r="r" t="t"/>
            <a:pathLst>
              <a:path h="0" w="3891439">
                <a:moveTo>
                  <a:pt x="0" y="0"/>
                </a:moveTo>
                <a:lnTo>
                  <a:pt x="3891439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5417819" y="1526285"/>
            <a:ext cx="3890772" cy="0"/>
          </a:xfrm>
          <a:custGeom>
            <a:avLst/>
            <a:gdLst/>
            <a:ahLst/>
            <a:cxnLst/>
            <a:rect b="b" l="l" r="r" t="t"/>
            <a:pathLst>
              <a:path h="0" w="3890772">
                <a:moveTo>
                  <a:pt x="0" y="0"/>
                </a:moveTo>
                <a:lnTo>
                  <a:pt x="3890772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5417153" y="1541525"/>
            <a:ext cx="3891439" cy="0"/>
          </a:xfrm>
          <a:custGeom>
            <a:avLst/>
            <a:gdLst/>
            <a:ahLst/>
            <a:cxnLst/>
            <a:rect b="b" l="l" r="r" t="t"/>
            <a:pathLst>
              <a:path h="0" w="3891439">
                <a:moveTo>
                  <a:pt x="0" y="0"/>
                </a:moveTo>
                <a:lnTo>
                  <a:pt x="3891439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5417819" y="1546860"/>
            <a:ext cx="3890772" cy="0"/>
          </a:xfrm>
          <a:custGeom>
            <a:avLst/>
            <a:gdLst/>
            <a:ahLst/>
            <a:cxnLst/>
            <a:rect b="b" l="l" r="r" t="t"/>
            <a:pathLst>
              <a:path h="0" w="3890772">
                <a:moveTo>
                  <a:pt x="0" y="0"/>
                </a:moveTo>
                <a:lnTo>
                  <a:pt x="3890772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739139" y="6799897"/>
            <a:ext cx="0" cy="190"/>
          </a:xfrm>
          <a:custGeom>
            <a:avLst/>
            <a:gdLst/>
            <a:ahLst/>
            <a:cxnLst/>
            <a:rect b="b" l="l" r="r" t="t"/>
            <a:pathLst>
              <a:path h="190" w="0">
                <a:moveTo>
                  <a:pt x="0" y="0"/>
                </a:moveTo>
                <a:lnTo>
                  <a:pt x="0" y="19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9319069" y="1310640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9319069" y="1531048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9319069" y="1751457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9319069" y="1961387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9319069" y="2171319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9319069" y="2381154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9319069" y="2591085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9319069" y="2801016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9319069" y="3010947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9319069" y="3220878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9319069" y="3430809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9319069" y="3640645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9319069" y="3850576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9319069" y="4060507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9319069" y="4270438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9319069" y="4480369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9319069" y="4690205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9319069" y="4900136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9319069" y="5110067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9319069" y="5319998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9319069" y="5529929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9319069" y="5739860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9319069" y="5949696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9319069" y="6159626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9319069" y="6369557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9319069" y="6579489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9319069" y="6789419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651222" y="208603"/>
            <a:ext cx="4821586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6" sz="3500">
                <a:latin typeface="Calibri"/>
                <a:cs typeface="Calibri"/>
              </a:rPr>
              <a:t>E</a:t>
            </a:r>
            <a:r>
              <a:rPr dirty="0" smtClean="0" spc="-6" sz="3500">
                <a:latin typeface="Calibri"/>
                <a:cs typeface="Calibri"/>
              </a:rPr>
              <a:t>a</a:t>
            </a:r>
            <a:r>
              <a:rPr dirty="0" smtClean="0" spc="-6" sz="3500">
                <a:latin typeface="Calibri"/>
                <a:cs typeface="Calibri"/>
              </a:rPr>
              <a:t>s</a:t>
            </a:r>
            <a:r>
              <a:rPr dirty="0" smtClean="0" spc="-6" sz="3500">
                <a:latin typeface="Calibri"/>
                <a:cs typeface="Calibri"/>
              </a:rPr>
              <a:t>t</a:t>
            </a:r>
            <a:r>
              <a:rPr dirty="0" smtClean="0" spc="-6" sz="3500">
                <a:latin typeface="Calibri"/>
                <a:cs typeface="Calibri"/>
              </a:rPr>
              <a:t>e</a:t>
            </a:r>
            <a:r>
              <a:rPr dirty="0" smtClean="0" spc="-6" sz="3500">
                <a:latin typeface="Calibri"/>
                <a:cs typeface="Calibri"/>
              </a:rPr>
              <a:t>r</a:t>
            </a:r>
            <a:r>
              <a:rPr dirty="0" smtClean="0" spc="-6" sz="3500">
                <a:latin typeface="Calibri"/>
                <a:cs typeface="Calibri"/>
              </a:rPr>
              <a:t>n</a:t>
            </a:r>
            <a:r>
              <a:rPr dirty="0" smtClean="0" spc="-6" sz="3500">
                <a:latin typeface="Calibri"/>
                <a:cs typeface="Calibri"/>
              </a:rPr>
              <a:t> </a:t>
            </a:r>
            <a:r>
              <a:rPr dirty="0" smtClean="0" spc="-6" sz="3500">
                <a:latin typeface="Calibri"/>
                <a:cs typeface="Calibri"/>
              </a:rPr>
              <a:t>W</a:t>
            </a:r>
            <a:r>
              <a:rPr dirty="0" smtClean="0" spc="-6" sz="3500">
                <a:latin typeface="Calibri"/>
                <a:cs typeface="Calibri"/>
              </a:rPr>
              <a:t>D</a:t>
            </a:r>
            <a:r>
              <a:rPr dirty="0" smtClean="0" spc="-6" sz="3500">
                <a:latin typeface="Calibri"/>
                <a:cs typeface="Calibri"/>
              </a:rPr>
              <a:t>A</a:t>
            </a:r>
            <a:r>
              <a:rPr dirty="0" smtClean="0" spc="-6" sz="3500">
                <a:latin typeface="Calibri"/>
                <a:cs typeface="Calibri"/>
              </a:rPr>
              <a:t> </a:t>
            </a:r>
            <a:r>
              <a:rPr dirty="0" smtClean="0" spc="-6" sz="3500">
                <a:latin typeface="Calibri"/>
                <a:cs typeface="Calibri"/>
              </a:rPr>
              <a:t>O</a:t>
            </a:r>
            <a:r>
              <a:rPr dirty="0" smtClean="0" spc="-6" sz="3500">
                <a:latin typeface="Calibri"/>
                <a:cs typeface="Calibri"/>
              </a:rPr>
              <a:t>c</a:t>
            </a:r>
            <a:r>
              <a:rPr dirty="0" smtClean="0" spc="-6" sz="3500">
                <a:latin typeface="Calibri"/>
                <a:cs typeface="Calibri"/>
              </a:rPr>
              <a:t>c</a:t>
            </a:r>
            <a:r>
              <a:rPr dirty="0" smtClean="0" spc="-6" sz="3500">
                <a:latin typeface="Calibri"/>
                <a:cs typeface="Calibri"/>
              </a:rPr>
              <a:t>u</a:t>
            </a:r>
            <a:r>
              <a:rPr dirty="0" smtClean="0" spc="-6" sz="3500">
                <a:latin typeface="Calibri"/>
                <a:cs typeface="Calibri"/>
              </a:rPr>
              <a:t>p</a:t>
            </a:r>
            <a:r>
              <a:rPr dirty="0" smtClean="0" spc="-6" sz="3500">
                <a:latin typeface="Calibri"/>
                <a:cs typeface="Calibri"/>
              </a:rPr>
              <a:t>a</a:t>
            </a:r>
            <a:r>
              <a:rPr dirty="0" smtClean="0" spc="-6" sz="3500">
                <a:latin typeface="Calibri"/>
                <a:cs typeface="Calibri"/>
              </a:rPr>
              <a:t>t</a:t>
            </a:r>
            <a:r>
              <a:rPr dirty="0" smtClean="0" spc="-6" sz="3500">
                <a:latin typeface="Calibri"/>
                <a:cs typeface="Calibri"/>
              </a:rPr>
              <a:t>i</a:t>
            </a:r>
            <a:r>
              <a:rPr dirty="0" smtClean="0" spc="-6" sz="3500">
                <a:latin typeface="Calibri"/>
                <a:cs typeface="Calibri"/>
              </a:rPr>
              <a:t>o</a:t>
            </a:r>
            <a:r>
              <a:rPr dirty="0" smtClean="0" spc="-6" sz="3500">
                <a:latin typeface="Calibri"/>
                <a:cs typeface="Calibri"/>
              </a:rPr>
              <a:t>n</a:t>
            </a:r>
            <a:r>
              <a:rPr dirty="0" smtClean="0" spc="-6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95713" y="745181"/>
            <a:ext cx="898367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2" sz="3500">
                <a:latin typeface="Calibri"/>
                <a:cs typeface="Calibri"/>
              </a:rPr>
              <a:t>w</a:t>
            </a:r>
            <a:r>
              <a:rPr dirty="0" smtClean="0" spc="2" sz="3500">
                <a:latin typeface="Calibri"/>
                <a:cs typeface="Calibri"/>
              </a:rPr>
              <a:t>i</a:t>
            </a:r>
            <a:r>
              <a:rPr dirty="0" smtClean="0" spc="2" sz="3500">
                <a:latin typeface="Calibri"/>
                <a:cs typeface="Calibri"/>
              </a:rPr>
              <a:t>t</a:t>
            </a:r>
            <a:r>
              <a:rPr dirty="0" smtClean="0" spc="2" sz="3500">
                <a:latin typeface="Calibri"/>
                <a:cs typeface="Calibri"/>
              </a:rPr>
              <a:t>h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06636" y="745181"/>
            <a:ext cx="698321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1" sz="3500">
                <a:latin typeface="Calibri"/>
                <a:cs typeface="Calibri"/>
              </a:rPr>
              <a:t>t</a:t>
            </a:r>
            <a:r>
              <a:rPr dirty="0" smtClean="0" spc="1" sz="3500">
                <a:latin typeface="Calibri"/>
                <a:cs typeface="Calibri"/>
              </a:rPr>
              <a:t>h</a:t>
            </a:r>
            <a:r>
              <a:rPr dirty="0" smtClean="0" spc="1" sz="3500">
                <a:latin typeface="Calibri"/>
                <a:cs typeface="Calibri"/>
              </a:rPr>
              <a:t>e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12154" y="745181"/>
            <a:ext cx="2517487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2" sz="3500">
                <a:latin typeface="Calibri"/>
                <a:cs typeface="Calibri"/>
              </a:rPr>
              <a:t>M</a:t>
            </a:r>
            <a:r>
              <a:rPr dirty="0" smtClean="0" spc="2" sz="3500">
                <a:latin typeface="Calibri"/>
                <a:cs typeface="Calibri"/>
              </a:rPr>
              <a:t>o</a:t>
            </a:r>
            <a:r>
              <a:rPr dirty="0" smtClean="0" spc="2" sz="3500">
                <a:latin typeface="Calibri"/>
                <a:cs typeface="Calibri"/>
              </a:rPr>
              <a:t>s</a:t>
            </a:r>
            <a:r>
              <a:rPr dirty="0" smtClean="0" spc="2" sz="3500">
                <a:latin typeface="Calibri"/>
                <a:cs typeface="Calibri"/>
              </a:rPr>
              <a:t>t</a:t>
            </a:r>
            <a:r>
              <a:rPr dirty="0" smtClean="0" spc="2" sz="3500">
                <a:latin typeface="Calibri"/>
                <a:cs typeface="Calibri"/>
              </a:rPr>
              <a:t> </a:t>
            </a:r>
            <a:r>
              <a:rPr dirty="0" smtClean="0" spc="2" sz="3500">
                <a:latin typeface="Calibri"/>
                <a:cs typeface="Calibri"/>
              </a:rPr>
              <a:t>J</a:t>
            </a:r>
            <a:r>
              <a:rPr dirty="0" smtClean="0" spc="2" sz="3500">
                <a:latin typeface="Calibri"/>
                <a:cs typeface="Calibri"/>
              </a:rPr>
              <a:t>o</a:t>
            </a:r>
            <a:r>
              <a:rPr dirty="0" smtClean="0" spc="2" sz="3500">
                <a:latin typeface="Calibri"/>
                <a:cs typeface="Calibri"/>
              </a:rPr>
              <a:t>b</a:t>
            </a:r>
            <a:r>
              <a:rPr dirty="0" smtClean="0" spc="2" sz="3500">
                <a:latin typeface="Calibri"/>
                <a:cs typeface="Calibri"/>
              </a:rPr>
              <a:t> </a:t>
            </a:r>
            <a:r>
              <a:rPr dirty="0" smtClean="0" spc="2" sz="3500">
                <a:latin typeface="Calibri"/>
                <a:cs typeface="Calibri"/>
              </a:rPr>
              <a:t>A</a:t>
            </a:r>
            <a:r>
              <a:rPr dirty="0" smtClean="0" spc="2" sz="3500">
                <a:latin typeface="Calibri"/>
                <a:cs typeface="Calibri"/>
              </a:rPr>
              <a:t>d</a:t>
            </a:r>
            <a:r>
              <a:rPr dirty="0" smtClean="0" spc="2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8452" y="1350549"/>
            <a:ext cx="783136" cy="18283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5" sz="1250">
                <a:latin typeface="Calibri"/>
                <a:cs typeface="Calibri"/>
              </a:rPr>
              <a:t>O</a:t>
            </a:r>
            <a:r>
              <a:rPr b="1" dirty="0" smtClean="0" spc="4" sz="1250">
                <a:latin typeface="Calibri"/>
                <a:cs typeface="Calibri"/>
              </a:rPr>
              <a:t>c</a:t>
            </a:r>
            <a:r>
              <a:rPr b="1" dirty="0" smtClean="0" spc="-19" sz="1250">
                <a:latin typeface="Calibri"/>
                <a:cs typeface="Calibri"/>
              </a:rPr>
              <a:t>c</a:t>
            </a:r>
            <a:r>
              <a:rPr b="1" dirty="0" smtClean="0" spc="24" sz="1250">
                <a:latin typeface="Calibri"/>
                <a:cs typeface="Calibri"/>
              </a:rPr>
              <a:t>u</a:t>
            </a:r>
            <a:r>
              <a:rPr b="1" dirty="0" smtClean="0" spc="14" sz="1250">
                <a:latin typeface="Calibri"/>
                <a:cs typeface="Calibri"/>
              </a:rPr>
              <a:t>p</a:t>
            </a:r>
            <a:r>
              <a:rPr b="1" dirty="0" smtClean="0" spc="-21" sz="1250">
                <a:latin typeface="Calibri"/>
                <a:cs typeface="Calibri"/>
              </a:rPr>
              <a:t>a</a:t>
            </a:r>
            <a:r>
              <a:rPr b="1" dirty="0" smtClean="0" spc="6" sz="1250">
                <a:latin typeface="Calibri"/>
                <a:cs typeface="Calibri"/>
              </a:rPr>
              <a:t>t</a:t>
            </a:r>
            <a:r>
              <a:rPr b="1" dirty="0" smtClean="0" spc="28" sz="1250">
                <a:latin typeface="Calibri"/>
                <a:cs typeface="Calibri"/>
              </a:rPr>
              <a:t>i</a:t>
            </a:r>
            <a:r>
              <a:rPr b="1" dirty="0" smtClean="0" spc="24" sz="1250">
                <a:latin typeface="Calibri"/>
                <a:cs typeface="Calibri"/>
              </a:rPr>
              <a:t>o</a:t>
            </a:r>
            <a:r>
              <a:rPr b="1" dirty="0" smtClean="0" spc="19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06660" y="1350549"/>
            <a:ext cx="289421" cy="18283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5" sz="1250">
                <a:latin typeface="Calibri"/>
                <a:cs typeface="Calibri"/>
              </a:rPr>
              <a:t>A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24983" y="1350549"/>
            <a:ext cx="784709" cy="18283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20" sz="1250">
                <a:latin typeface="Calibri"/>
                <a:cs typeface="Calibri"/>
              </a:rPr>
              <a:t>O</a:t>
            </a:r>
            <a:r>
              <a:rPr b="1" dirty="0" smtClean="0" spc="-4" sz="1250">
                <a:latin typeface="Calibri"/>
                <a:cs typeface="Calibri"/>
              </a:rPr>
              <a:t>c</a:t>
            </a:r>
            <a:r>
              <a:rPr b="1" dirty="0" smtClean="0" spc="-4" sz="1250">
                <a:latin typeface="Calibri"/>
                <a:cs typeface="Calibri"/>
              </a:rPr>
              <a:t>c</a:t>
            </a:r>
            <a:r>
              <a:rPr b="1" dirty="0" smtClean="0" spc="24" sz="1250">
                <a:latin typeface="Calibri"/>
                <a:cs typeface="Calibri"/>
              </a:rPr>
              <a:t>u</a:t>
            </a:r>
            <a:r>
              <a:rPr b="1" dirty="0" smtClean="0" spc="14" sz="1250">
                <a:latin typeface="Calibri"/>
                <a:cs typeface="Calibri"/>
              </a:rPr>
              <a:t>p</a:t>
            </a:r>
            <a:r>
              <a:rPr b="1" dirty="0" smtClean="0" spc="-21" sz="1250">
                <a:latin typeface="Calibri"/>
                <a:cs typeface="Calibri"/>
              </a:rPr>
              <a:t>a</a:t>
            </a:r>
            <a:r>
              <a:rPr b="1" dirty="0" smtClean="0" spc="6" sz="1250">
                <a:latin typeface="Calibri"/>
                <a:cs typeface="Calibri"/>
              </a:rPr>
              <a:t>t</a:t>
            </a:r>
            <a:r>
              <a:rPr b="1" dirty="0" smtClean="0" spc="28" sz="1250">
                <a:latin typeface="Calibri"/>
                <a:cs typeface="Calibri"/>
              </a:rPr>
              <a:t>i</a:t>
            </a:r>
            <a:r>
              <a:rPr b="1" dirty="0" smtClean="0" spc="24" sz="1250">
                <a:latin typeface="Calibri"/>
                <a:cs typeface="Calibri"/>
              </a:rPr>
              <a:t>o</a:t>
            </a:r>
            <a:r>
              <a:rPr b="1" dirty="0" smtClean="0" spc="19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2201" y="1350549"/>
            <a:ext cx="290995" cy="18283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8" sz="1250">
                <a:latin typeface="Calibri"/>
                <a:cs typeface="Calibri"/>
              </a:rPr>
              <a:t>A</a:t>
            </a:r>
            <a:r>
              <a:rPr b="1" dirty="0" smtClean="0" spc="18" sz="1250">
                <a:latin typeface="Calibri"/>
                <a:cs typeface="Calibri"/>
              </a:rPr>
              <a:t>d</a:t>
            </a:r>
            <a:r>
              <a:rPr b="1"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8452" y="1580627"/>
            <a:ext cx="3753961" cy="522118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7905">
              <a:lnSpc>
                <a:spcPts val="1330"/>
              </a:lnSpc>
            </a:pP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g</a:t>
            </a:r>
            <a:r>
              <a:rPr dirty="0" smtClean="0" spc="27" sz="1250">
                <a:latin typeface="Calibri"/>
                <a:cs typeface="Calibri"/>
              </a:rPr>
              <a:t>i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t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d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r>
              <a:rPr dirty="0" smtClean="0" spc="27" sz="1250">
                <a:latin typeface="Calibri"/>
                <a:cs typeface="Calibri"/>
              </a:rPr>
              <a:t>N</a:t>
            </a:r>
            <a:r>
              <a:rPr dirty="0" smtClean="0" spc="27" sz="1250">
                <a:latin typeface="Calibri"/>
                <a:cs typeface="Calibri"/>
              </a:rPr>
              <a:t>u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23"/>
              </a:spcBef>
            </a:pP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p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o</a:t>
            </a:r>
            <a:r>
              <a:rPr dirty="0" smtClean="0" spc="26" sz="1250">
                <a:latin typeface="Calibri"/>
                <a:cs typeface="Calibri"/>
              </a:rPr>
              <a:t>n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176972">
              <a:lnSpc>
                <a:spcPts val="15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me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&amp;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176972">
              <a:lnSpc>
                <a:spcPts val="1525"/>
              </a:lnSpc>
              <a:spcBef>
                <a:spcPts val="195"/>
              </a:spcBef>
            </a:pP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f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W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k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176972">
              <a:lnSpc>
                <a:spcPts val="1525"/>
              </a:lnSpc>
              <a:spcBef>
                <a:spcPts val="195"/>
              </a:spcBef>
            </a:pP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d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v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176972">
              <a:lnSpc>
                <a:spcPts val="1525"/>
              </a:lnSpc>
              <a:spcBef>
                <a:spcPts val="195"/>
              </a:spcBef>
            </a:pP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v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176972">
              <a:lnSpc>
                <a:spcPts val="1525"/>
              </a:lnSpc>
              <a:spcBef>
                <a:spcPts val="195"/>
              </a:spcBef>
            </a:pPr>
            <a:r>
              <a:rPr dirty="0" smtClean="0" spc="30" sz="1250">
                <a:latin typeface="Calibri"/>
                <a:cs typeface="Calibri"/>
              </a:rPr>
              <a:t>R</a:t>
            </a:r>
            <a:r>
              <a:rPr dirty="0" smtClean="0" spc="30" sz="1250">
                <a:latin typeface="Calibri"/>
                <a:cs typeface="Calibri"/>
              </a:rPr>
              <a:t>e</a:t>
            </a:r>
            <a:r>
              <a:rPr dirty="0" smtClean="0" spc="30" sz="1250">
                <a:latin typeface="Calibri"/>
                <a:cs typeface="Calibri"/>
              </a:rPr>
              <a:t>p</a:t>
            </a:r>
            <a:r>
              <a:rPr dirty="0" smtClean="0" spc="30" sz="1250">
                <a:latin typeface="Calibri"/>
                <a:cs typeface="Calibri"/>
              </a:rPr>
              <a:t>r</a:t>
            </a:r>
            <a:r>
              <a:rPr dirty="0" smtClean="0" spc="30" sz="1250">
                <a:latin typeface="Calibri"/>
                <a:cs typeface="Calibri"/>
              </a:rPr>
              <a:t>e</a:t>
            </a:r>
            <a:r>
              <a:rPr dirty="0" smtClean="0" spc="30" sz="1250">
                <a:latin typeface="Calibri"/>
                <a:cs typeface="Calibri"/>
              </a:rPr>
              <a:t>s</a:t>
            </a:r>
            <a:r>
              <a:rPr dirty="0" smtClean="0" spc="30" sz="1250">
                <a:latin typeface="Calibri"/>
                <a:cs typeface="Calibri"/>
              </a:rPr>
              <a:t>e</a:t>
            </a:r>
            <a:r>
              <a:rPr dirty="0" smtClean="0" spc="30" sz="1250">
                <a:latin typeface="Calibri"/>
                <a:cs typeface="Calibri"/>
              </a:rPr>
              <a:t>n</a:t>
            </a:r>
            <a:r>
              <a:rPr dirty="0" smtClean="0" spc="30" sz="1250">
                <a:latin typeface="Calibri"/>
                <a:cs typeface="Calibri"/>
              </a:rPr>
              <a:t>t</a:t>
            </a:r>
            <a:r>
              <a:rPr dirty="0" smtClean="0" spc="30" sz="1250">
                <a:latin typeface="Calibri"/>
                <a:cs typeface="Calibri"/>
              </a:rPr>
              <a:t>a</a:t>
            </a:r>
            <a:r>
              <a:rPr dirty="0" smtClean="0" spc="30" sz="1250">
                <a:latin typeface="Calibri"/>
                <a:cs typeface="Calibri"/>
              </a:rPr>
              <a:t>t</a:t>
            </a:r>
            <a:r>
              <a:rPr dirty="0" smtClean="0" spc="30" sz="1250">
                <a:latin typeface="Calibri"/>
                <a:cs typeface="Calibri"/>
              </a:rPr>
              <a:t>i</a:t>
            </a:r>
            <a:r>
              <a:rPr dirty="0" smtClean="0" spc="30" sz="1250">
                <a:latin typeface="Calibri"/>
                <a:cs typeface="Calibri"/>
              </a:rPr>
              <a:t>v</a:t>
            </a:r>
            <a:r>
              <a:rPr dirty="0" smtClean="0" spc="30" sz="1250">
                <a:latin typeface="Calibri"/>
                <a:cs typeface="Calibri"/>
              </a:rPr>
              <a:t>e</a:t>
            </a:r>
            <a:r>
              <a:rPr dirty="0" smtClean="0" spc="3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0"/>
              </a:spcBef>
            </a:pPr>
            <a:r>
              <a:rPr dirty="0" smtClean="0" spc="12" sz="1250">
                <a:latin typeface="Calibri"/>
                <a:cs typeface="Calibri"/>
              </a:rPr>
              <a:t>F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F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d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&amp;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u</a:t>
            </a:r>
            <a:r>
              <a:rPr dirty="0" smtClean="0" spc="12" sz="1250">
                <a:latin typeface="Calibri"/>
                <a:cs typeface="Calibri"/>
              </a:rPr>
              <a:t>n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W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k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11" sz="1250">
                <a:latin typeface="Calibri"/>
                <a:cs typeface="Calibri"/>
              </a:rPr>
              <a:t>H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v</a:t>
            </a:r>
            <a:r>
              <a:rPr dirty="0" smtClean="0" spc="11" sz="1250">
                <a:latin typeface="Calibri"/>
                <a:cs typeface="Calibri"/>
              </a:rPr>
              <a:t>y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&amp;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c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-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i</a:t>
            </a:r>
            <a:r>
              <a:rPr dirty="0" smtClean="0" spc="11" sz="1250">
                <a:latin typeface="Calibri"/>
                <a:cs typeface="Calibri"/>
              </a:rPr>
              <a:t>l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u</a:t>
            </a:r>
            <a:r>
              <a:rPr dirty="0" smtClean="0" spc="11" sz="1250">
                <a:latin typeface="Calibri"/>
                <a:cs typeface="Calibri"/>
              </a:rPr>
              <a:t>c</a:t>
            </a:r>
            <a:r>
              <a:rPr dirty="0" smtClean="0" spc="11" sz="1250">
                <a:latin typeface="Calibri"/>
                <a:cs typeface="Calibri"/>
              </a:rPr>
              <a:t>k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D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i</a:t>
            </a:r>
            <a:r>
              <a:rPr dirty="0" smtClean="0" spc="11" sz="1250">
                <a:latin typeface="Calibri"/>
                <a:cs typeface="Calibri"/>
              </a:rPr>
              <a:t>v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P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g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x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y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8" sz="1250">
                <a:latin typeface="Calibri"/>
                <a:cs typeface="Calibri"/>
              </a:rPr>
              <a:t>J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&amp;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d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&amp;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v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&amp;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p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774669">
              <a:lnSpc>
                <a:spcPts val="1525"/>
              </a:lnSpc>
              <a:spcBef>
                <a:spcPts val="190"/>
              </a:spcBef>
            </a:pPr>
            <a:r>
              <a:rPr dirty="0" smtClean="0" spc="11" sz="1250">
                <a:latin typeface="Calibri"/>
                <a:cs typeface="Calibri"/>
              </a:rPr>
              <a:t>L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b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&amp;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F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i</a:t>
            </a:r>
            <a:r>
              <a:rPr dirty="0" smtClean="0" spc="11" sz="1250">
                <a:latin typeface="Calibri"/>
                <a:cs typeface="Calibri"/>
              </a:rPr>
              <a:t>g</a:t>
            </a:r>
            <a:r>
              <a:rPr dirty="0" smtClean="0" spc="11" sz="1250">
                <a:latin typeface="Calibri"/>
                <a:cs typeface="Calibri"/>
              </a:rPr>
              <a:t>h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,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c</a:t>
            </a:r>
            <a:r>
              <a:rPr dirty="0" smtClean="0" spc="11" sz="1250">
                <a:latin typeface="Calibri"/>
                <a:cs typeface="Calibri"/>
              </a:rPr>
              <a:t>k</a:t>
            </a:r>
            <a:r>
              <a:rPr dirty="0" smtClean="0" spc="11" sz="1250">
                <a:latin typeface="Calibri"/>
                <a:cs typeface="Calibri"/>
              </a:rPr>
              <a:t>,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&amp;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M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i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l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74669">
              <a:lnSpc>
                <a:spcPts val="1525"/>
              </a:lnSpc>
              <a:spcBef>
                <a:spcPts val="195"/>
              </a:spcBef>
            </a:pP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v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&amp;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p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W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k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,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74669">
              <a:lnSpc>
                <a:spcPts val="1525"/>
              </a:lnSpc>
              <a:spcBef>
                <a:spcPts val="195"/>
              </a:spcBef>
            </a:pPr>
            <a:r>
              <a:rPr dirty="0" smtClean="0" spc="18" sz="1250">
                <a:latin typeface="Calibri"/>
                <a:cs typeface="Calibri"/>
              </a:rPr>
              <a:t>G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g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&amp;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,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74669">
              <a:lnSpc>
                <a:spcPts val="1525"/>
              </a:lnSpc>
              <a:spcBef>
                <a:spcPts val="195"/>
              </a:spcBef>
            </a:pP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f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F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.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&amp;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74669">
              <a:lnSpc>
                <a:spcPts val="1525"/>
              </a:lnSpc>
              <a:spcBef>
                <a:spcPts val="195"/>
              </a:spcBef>
            </a:pP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g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k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974656">
              <a:lnSpc>
                <a:spcPts val="1525"/>
              </a:lnSpc>
              <a:spcBef>
                <a:spcPts val="230"/>
              </a:spcBef>
            </a:pP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g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974656">
              <a:lnSpc>
                <a:spcPts val="1525"/>
              </a:lnSpc>
              <a:spcBef>
                <a:spcPts val="193"/>
              </a:spcBef>
            </a:pPr>
            <a:r>
              <a:rPr dirty="0" smtClean="0" spc="17" sz="1250">
                <a:latin typeface="Calibri"/>
                <a:cs typeface="Calibri"/>
              </a:rPr>
              <a:t>W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&amp;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W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974656">
              <a:lnSpc>
                <a:spcPts val="1525"/>
              </a:lnSpc>
              <a:spcBef>
                <a:spcPts val="193"/>
              </a:spcBef>
            </a:pPr>
            <a:r>
              <a:rPr dirty="0" smtClean="0" spc="16" sz="1250">
                <a:latin typeface="Calibri"/>
                <a:cs typeface="Calibri"/>
              </a:rPr>
              <a:t>S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d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y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l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974656">
              <a:lnSpc>
                <a:spcPts val="1525"/>
              </a:lnSpc>
              <a:spcBef>
                <a:spcPts val="193"/>
              </a:spcBef>
            </a:pP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28"/>
              </a:spcBef>
            </a:pP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&amp;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k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g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&amp;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V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75"/>
              </a:spcBef>
            </a:pP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g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m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&amp;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f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&amp;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B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6" sz="1250">
                <a:latin typeface="Calibri"/>
                <a:cs typeface="Calibri"/>
              </a:rPr>
              <a:t>P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y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54554" y="1580627"/>
            <a:ext cx="263139" cy="522118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algn="ctr">
              <a:lnSpc>
                <a:spcPts val="1330"/>
              </a:lnSpc>
            </a:pP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23"/>
              </a:spcBef>
            </a:pP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60566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9</a:t>
            </a:r>
            <a:r>
              <a:rPr dirty="0" smtClean="0" spc="-4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60566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9</a:t>
            </a:r>
            <a:r>
              <a:rPr dirty="0" smtClean="0" spc="-4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60566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9</a:t>
            </a:r>
            <a:r>
              <a:rPr dirty="0" smtClean="0" spc="-4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60566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8</a:t>
            </a:r>
            <a:r>
              <a:rPr dirty="0" smtClean="0" spc="-4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60566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7</a:t>
            </a:r>
            <a:r>
              <a:rPr dirty="0" smtClean="0" spc="-4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60566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7</a:t>
            </a:r>
            <a:r>
              <a:rPr dirty="0" smtClean="0" spc="-4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60566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7</a:t>
            </a:r>
            <a:r>
              <a:rPr dirty="0" smtClean="0" spc="-4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L="60566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7</a:t>
            </a:r>
            <a:r>
              <a:rPr dirty="0" smtClean="0" spc="-4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60566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7</a:t>
            </a:r>
            <a:r>
              <a:rPr dirty="0" smtClean="0" spc="-4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L="60566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6</a:t>
            </a:r>
            <a:r>
              <a:rPr dirty="0" smtClean="0" spc="-4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L="60566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6</a:t>
            </a:r>
            <a:r>
              <a:rPr dirty="0" smtClean="0" spc="-4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L="60566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60566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60566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60566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60566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L="60566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60566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60566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24983" y="1580627"/>
            <a:ext cx="3167105" cy="522118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7905">
              <a:lnSpc>
                <a:spcPts val="1330"/>
              </a:lnSpc>
            </a:pPr>
            <a:r>
              <a:rPr dirty="0" smtClean="0" spc="17" sz="1250">
                <a:latin typeface="Calibri"/>
                <a:cs typeface="Calibri"/>
              </a:rPr>
              <a:t>F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d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v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M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g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741802">
              <a:lnSpc>
                <a:spcPts val="1525"/>
              </a:lnSpc>
              <a:spcBef>
                <a:spcPts val="123"/>
              </a:spcBef>
            </a:pPr>
            <a:r>
              <a:rPr dirty="0" smtClean="0" spc="16" sz="1250">
                <a:latin typeface="Calibri"/>
                <a:cs typeface="Calibri"/>
              </a:rPr>
              <a:t>F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l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g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741802">
              <a:lnSpc>
                <a:spcPts val="1525"/>
              </a:lnSpc>
              <a:spcBef>
                <a:spcPts val="199"/>
              </a:spcBef>
            </a:pP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y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d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741802">
              <a:lnSpc>
                <a:spcPts val="1525"/>
              </a:lnSpc>
              <a:spcBef>
                <a:spcPts val="199"/>
              </a:spcBef>
            </a:pPr>
            <a:r>
              <a:rPr dirty="0" smtClean="0" spc="9" sz="1250">
                <a:latin typeface="Calibri"/>
                <a:cs typeface="Calibri"/>
              </a:rPr>
              <a:t>W</a:t>
            </a:r>
            <a:r>
              <a:rPr dirty="0" smtClean="0" spc="9" sz="1250">
                <a:latin typeface="Calibri"/>
                <a:cs typeface="Calibri"/>
              </a:rPr>
              <a:t>a</a:t>
            </a:r>
            <a:r>
              <a:rPr dirty="0" smtClean="0" spc="9" sz="1250">
                <a:latin typeface="Calibri"/>
                <a:cs typeface="Calibri"/>
              </a:rPr>
              <a:t>i</a:t>
            </a:r>
            <a:r>
              <a:rPr dirty="0" smtClean="0" spc="9" sz="1250">
                <a:latin typeface="Calibri"/>
                <a:cs typeface="Calibri"/>
              </a:rPr>
              <a:t>t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9" sz="1250">
                <a:latin typeface="Calibri"/>
                <a:cs typeface="Calibri"/>
              </a:rPr>
              <a:t> </a:t>
            </a:r>
            <a:r>
              <a:rPr dirty="0" smtClean="0" spc="9" sz="1250">
                <a:latin typeface="Calibri"/>
                <a:cs typeface="Calibri"/>
              </a:rPr>
              <a:t>&amp;</a:t>
            </a:r>
            <a:r>
              <a:rPr dirty="0" smtClean="0" spc="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741802">
              <a:lnSpc>
                <a:spcPts val="1525"/>
              </a:lnSpc>
              <a:spcBef>
                <a:spcPts val="199"/>
              </a:spcBef>
            </a:pPr>
            <a:r>
              <a:rPr dirty="0" smtClean="0" spc="26" sz="1250">
                <a:latin typeface="Calibri"/>
                <a:cs typeface="Calibri"/>
              </a:rPr>
              <a:t>W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19"/>
              </a:spcBef>
            </a:pP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&amp;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d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&amp;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2" sz="1250">
                <a:latin typeface="Calibri"/>
                <a:cs typeface="Calibri"/>
              </a:rPr>
              <a:t>M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k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i</a:t>
            </a:r>
            <a:r>
              <a:rPr dirty="0" smtClean="0" spc="12" sz="1250">
                <a:latin typeface="Calibri"/>
                <a:cs typeface="Calibri"/>
              </a:rPr>
              <a:t>n</a:t>
            </a:r>
            <a:r>
              <a:rPr dirty="0" smtClean="0" spc="12" sz="1250">
                <a:latin typeface="Calibri"/>
                <a:cs typeface="Calibri"/>
              </a:rPr>
              <a:t>g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M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n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g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x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5" sz="1250">
                <a:latin typeface="Calibri"/>
                <a:cs typeface="Calibri"/>
              </a:rPr>
              <a:t>C</a:t>
            </a:r>
            <a:r>
              <a:rPr dirty="0" smtClean="0" spc="25" sz="1250">
                <a:latin typeface="Calibri"/>
                <a:cs typeface="Calibri"/>
              </a:rPr>
              <a:t>as</a:t>
            </a:r>
            <a:r>
              <a:rPr dirty="0" smtClean="0" spc="25" sz="1250">
                <a:latin typeface="Calibri"/>
                <a:cs typeface="Calibri"/>
              </a:rPr>
              <a:t>h</a:t>
            </a:r>
            <a:r>
              <a:rPr dirty="0" smtClean="0" spc="25" sz="1250">
                <a:latin typeface="Calibri"/>
                <a:cs typeface="Calibri"/>
              </a:rPr>
              <a:t>i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r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g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y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ge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&amp;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F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y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p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80"/>
              </a:spcBef>
            </a:pP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4" sz="1250">
                <a:latin typeface="Calibri"/>
                <a:cs typeface="Calibri"/>
              </a:rPr>
              <a:t>p</a:t>
            </a:r>
            <a:r>
              <a:rPr dirty="0" smtClean="0" spc="39" sz="1250">
                <a:latin typeface="Calibri"/>
                <a:cs typeface="Calibri"/>
              </a:rPr>
              <a:t>e</a:t>
            </a:r>
            <a:r>
              <a:rPr dirty="0" smtClean="0" spc="-19" sz="1250">
                <a:latin typeface="Calibri"/>
                <a:cs typeface="Calibri"/>
              </a:rPr>
              <a:t>r</a:t>
            </a:r>
            <a:r>
              <a:rPr dirty="0" smtClean="0" spc="25" sz="1250">
                <a:latin typeface="Calibri"/>
                <a:cs typeface="Calibri"/>
              </a:rPr>
              <a:t>v</a:t>
            </a:r>
            <a:r>
              <a:rPr dirty="0" smtClean="0" spc="50" sz="1250">
                <a:latin typeface="Calibri"/>
                <a:cs typeface="Calibri"/>
              </a:rPr>
              <a:t>i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4" sz="1250">
                <a:latin typeface="Calibri"/>
                <a:cs typeface="Calibri"/>
              </a:rPr>
              <a:t>o</a:t>
            </a:r>
            <a:r>
              <a:rPr dirty="0" smtClean="0" spc="-9" sz="1250">
                <a:latin typeface="Calibri"/>
                <a:cs typeface="Calibri"/>
              </a:rPr>
              <a:t>r</a:t>
            </a:r>
            <a:r>
              <a:rPr dirty="0" smtClean="0" spc="0" sz="1250">
                <a:latin typeface="Calibri"/>
                <a:cs typeface="Calibri"/>
              </a:rPr>
              <a:t>s</a:t>
            </a:r>
            <a:r>
              <a:rPr dirty="0" smtClean="0" spc="150" sz="1250">
                <a:latin typeface="Calibri"/>
                <a:cs typeface="Calibri"/>
              </a:rPr>
              <a:t> </a:t>
            </a:r>
            <a:r>
              <a:rPr dirty="0" smtClean="0" spc="4" sz="1250">
                <a:latin typeface="Calibri"/>
                <a:cs typeface="Calibri"/>
              </a:rPr>
              <a:t>o</a:t>
            </a:r>
            <a:r>
              <a:rPr dirty="0" smtClean="0" spc="0" sz="1250">
                <a:latin typeface="Calibri"/>
                <a:cs typeface="Calibri"/>
              </a:rPr>
              <a:t>f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9" sz="1250">
                <a:latin typeface="Calibri"/>
                <a:cs typeface="Calibri"/>
              </a:rPr>
              <a:t>O</a:t>
            </a:r>
            <a:r>
              <a:rPr dirty="0" smtClean="0" spc="29" sz="1250">
                <a:latin typeface="Calibri"/>
                <a:cs typeface="Calibri"/>
              </a:rPr>
              <a:t>f</a:t>
            </a:r>
            <a:r>
              <a:rPr dirty="0" smtClean="0" spc="29" sz="1250">
                <a:latin typeface="Calibri"/>
                <a:cs typeface="Calibri"/>
              </a:rPr>
              <a:t>f</a:t>
            </a:r>
            <a:r>
              <a:rPr dirty="0" smtClean="0" spc="50" sz="1250">
                <a:latin typeface="Calibri"/>
                <a:cs typeface="Calibri"/>
              </a:rPr>
              <a:t>i</a:t>
            </a:r>
            <a:r>
              <a:rPr dirty="0" smtClean="0" spc="-25" sz="1250">
                <a:latin typeface="Calibri"/>
                <a:cs typeface="Calibri"/>
              </a:rPr>
              <a:t>c</a:t>
            </a:r>
            <a:r>
              <a:rPr dirty="0" smtClean="0" spc="0" sz="1250">
                <a:latin typeface="Calibri"/>
                <a:cs typeface="Calibri"/>
              </a:rPr>
              <a:t>e</a:t>
            </a:r>
            <a:r>
              <a:rPr dirty="0" smtClean="0" spc="95" sz="1250">
                <a:latin typeface="Calibri"/>
                <a:cs typeface="Calibri"/>
              </a:rPr>
              <a:t> </a:t>
            </a:r>
            <a:r>
              <a:rPr dirty="0" smtClean="0" spc="0" sz="1250">
                <a:latin typeface="Calibri"/>
                <a:cs typeface="Calibri"/>
              </a:rPr>
              <a:t>&amp;</a:t>
            </a:r>
            <a:r>
              <a:rPr dirty="0" smtClean="0" spc="-24" sz="1250">
                <a:latin typeface="Calibri"/>
                <a:cs typeface="Calibri"/>
              </a:rPr>
              <a:t> </a:t>
            </a:r>
            <a:r>
              <a:rPr dirty="0" smtClean="0" spc="25" sz="1250">
                <a:latin typeface="Calibri"/>
                <a:cs typeface="Calibri"/>
              </a:rPr>
              <a:t>A</a:t>
            </a:r>
            <a:r>
              <a:rPr dirty="0" smtClean="0" spc="4" sz="1250">
                <a:latin typeface="Calibri"/>
                <a:cs typeface="Calibri"/>
              </a:rPr>
              <a:t>d</a:t>
            </a:r>
            <a:r>
              <a:rPr dirty="0" smtClean="0" spc="0" sz="1250">
                <a:latin typeface="Calibri"/>
                <a:cs typeface="Calibri"/>
              </a:rPr>
              <a:t>m</a:t>
            </a:r>
            <a:r>
              <a:rPr dirty="0" smtClean="0" spc="50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0" sz="1250">
                <a:latin typeface="Calibri"/>
                <a:cs typeface="Calibri"/>
              </a:rPr>
              <a:t>.</a:t>
            </a:r>
            <a:r>
              <a:rPr dirty="0" smtClean="0" spc="83" sz="1250">
                <a:latin typeface="Calibri"/>
                <a:cs typeface="Calibri"/>
              </a:rPr>
              <a:t> </a:t>
            </a:r>
            <a:r>
              <a:rPr dirty="0" smtClean="0" spc="31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u</a:t>
            </a: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38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3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-39" sz="1250">
                <a:latin typeface="Calibri"/>
                <a:cs typeface="Calibri"/>
              </a:rPr>
              <a:t> </a:t>
            </a:r>
            <a:r>
              <a:rPr dirty="0" smtClean="0" spc="-2" sz="1250">
                <a:latin typeface="Calibri"/>
                <a:cs typeface="Calibri"/>
              </a:rPr>
              <a:t>W</a:t>
            </a:r>
            <a:r>
              <a:rPr dirty="0" smtClean="0" spc="34" sz="1250">
                <a:latin typeface="Calibri"/>
                <a:cs typeface="Calibri"/>
              </a:rPr>
              <a:t>o</a:t>
            </a:r>
            <a:r>
              <a:rPr dirty="0" smtClean="0" spc="-7" sz="1250">
                <a:latin typeface="Calibri"/>
                <a:cs typeface="Calibri"/>
              </a:rPr>
              <a:t>r</a:t>
            </a:r>
            <a:r>
              <a:rPr dirty="0" smtClean="0" spc="37" sz="1250">
                <a:latin typeface="Calibri"/>
                <a:cs typeface="Calibri"/>
              </a:rPr>
              <a:t>k</a:t>
            </a:r>
            <a:r>
              <a:rPr dirty="0" smtClean="0" spc="59" sz="1250">
                <a:latin typeface="Calibri"/>
                <a:cs typeface="Calibri"/>
              </a:rPr>
              <a:t>e</a:t>
            </a:r>
            <a:r>
              <a:rPr dirty="0" smtClean="0" spc="-7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j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g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v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v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&amp;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d</a:t>
            </a:r>
            <a:r>
              <a:rPr dirty="0" smtClean="0" spc="24" sz="1250">
                <a:latin typeface="Calibri"/>
                <a:cs typeface="Calibri"/>
              </a:rPr>
              <a:t>u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r>
              <a:rPr dirty="0" smtClean="0" spc="24" sz="1250">
                <a:latin typeface="Calibri"/>
                <a:cs typeface="Calibri"/>
              </a:rPr>
              <a:t>t</a:t>
            </a:r>
            <a:r>
              <a:rPr dirty="0" smtClean="0" spc="24" sz="1250">
                <a:latin typeface="Calibri"/>
                <a:cs typeface="Calibri"/>
              </a:rPr>
              <a:t>r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a</a:t>
            </a:r>
            <a:r>
              <a:rPr dirty="0" smtClean="0" spc="24" sz="1250">
                <a:latin typeface="Calibri"/>
                <a:cs typeface="Calibri"/>
              </a:rPr>
              <a:t>l</a:t>
            </a:r>
            <a:r>
              <a:rPr dirty="0" smtClean="0" spc="24" sz="1250">
                <a:latin typeface="Calibri"/>
                <a:cs typeface="Calibri"/>
              </a:rPr>
              <a:t> 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g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r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se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y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&amp;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mm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h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&amp;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u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d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k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p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g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23" sz="1250">
                <a:latin typeface="Calibri"/>
                <a:cs typeface="Calibri"/>
              </a:rPr>
              <a:t>D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v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/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W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k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6" sz="1250">
                <a:latin typeface="Calibri"/>
                <a:cs typeface="Calibri"/>
              </a:rPr>
              <a:t>P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y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v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f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F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.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&amp;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v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g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W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k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indent="0" marL="12700" marR="1172724">
              <a:lnSpc>
                <a:spcPts val="15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172724">
              <a:lnSpc>
                <a:spcPts val="1525"/>
              </a:lnSpc>
              <a:spcBef>
                <a:spcPts val="192"/>
              </a:spcBef>
            </a:pP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W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k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172724">
              <a:lnSpc>
                <a:spcPts val="1525"/>
              </a:lnSpc>
              <a:spcBef>
                <a:spcPts val="192"/>
              </a:spcBef>
            </a:pP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L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g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u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k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D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v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28629" y="1580627"/>
            <a:ext cx="200999" cy="522118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0">
              <a:lnSpc>
                <a:spcPts val="1330"/>
              </a:lnSpc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23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3</a:t>
            </a:r>
            <a:r>
              <a:rPr dirty="0" smtClean="0" spc="-9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3</a:t>
            </a:r>
            <a:r>
              <a:rPr dirty="0" smtClean="0" spc="-9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3</a:t>
            </a:r>
            <a:r>
              <a:rPr dirty="0" smtClean="0" spc="-9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3</a:t>
            </a:r>
            <a:r>
              <a:rPr dirty="0" smtClean="0" spc="-9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3</a:t>
            </a:r>
            <a:r>
              <a:rPr dirty="0" smtClean="0" spc="-9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3</a:t>
            </a:r>
            <a:r>
              <a:rPr dirty="0" smtClean="0" spc="-9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3</a:t>
            </a:r>
            <a:r>
              <a:rPr dirty="0" smtClean="0" spc="-9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9" sz="1250">
                <a:latin typeface="Calibri"/>
                <a:cs typeface="Calibri"/>
              </a:rPr>
              <a:t>3</a:t>
            </a:r>
            <a:r>
              <a:rPr dirty="0" smtClean="0" spc="-9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3</a:t>
            </a:r>
            <a:r>
              <a:rPr dirty="0" smtClean="0" spc="-9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8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13716" y="7040880"/>
            <a:ext cx="10044684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0" marR="3679193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73" marR="4460400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27" marR="4393890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716" y="7040880"/>
            <a:ext cx="10044684" cy="571500"/>
          </a:xfrm>
          <a:custGeom>
            <a:avLst/>
            <a:gdLst/>
            <a:ahLst/>
            <a:cxnLst/>
            <a:rect b="b" l="l" r="r" t="t"/>
            <a:pathLst>
              <a:path h="571500" w="10044684">
                <a:moveTo>
                  <a:pt x="0" y="0"/>
                </a:moveTo>
                <a:lnTo>
                  <a:pt x="10044684" y="0"/>
                </a:lnTo>
                <a:lnTo>
                  <a:pt x="10044684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977419" y="1363217"/>
            <a:ext cx="4103560" cy="0"/>
          </a:xfrm>
          <a:custGeom>
            <a:avLst/>
            <a:gdLst/>
            <a:ahLst/>
            <a:cxnLst/>
            <a:rect b="b" l="l" r="r" t="t"/>
            <a:pathLst>
              <a:path h="0" w="4103560">
                <a:moveTo>
                  <a:pt x="0" y="0"/>
                </a:moveTo>
                <a:lnTo>
                  <a:pt x="4103560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977896" y="1369314"/>
            <a:ext cx="4102607" cy="0"/>
          </a:xfrm>
          <a:custGeom>
            <a:avLst/>
            <a:gdLst/>
            <a:ahLst/>
            <a:cxnLst/>
            <a:rect b="b" l="l" r="r" t="t"/>
            <a:pathLst>
              <a:path h="0" w="4102607">
                <a:moveTo>
                  <a:pt x="0" y="0"/>
                </a:moveTo>
                <a:lnTo>
                  <a:pt x="4102607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977419" y="1386649"/>
            <a:ext cx="4103560" cy="0"/>
          </a:xfrm>
          <a:custGeom>
            <a:avLst/>
            <a:gdLst/>
            <a:ahLst/>
            <a:cxnLst/>
            <a:rect b="b" l="l" r="r" t="t"/>
            <a:pathLst>
              <a:path h="0" w="4103560">
                <a:moveTo>
                  <a:pt x="0" y="0"/>
                </a:moveTo>
                <a:lnTo>
                  <a:pt x="4103560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977896" y="1392936"/>
            <a:ext cx="4102607" cy="0"/>
          </a:xfrm>
          <a:custGeom>
            <a:avLst/>
            <a:gdLst/>
            <a:ahLst/>
            <a:cxnLst/>
            <a:rect b="b" l="l" r="r" t="t"/>
            <a:pathLst>
              <a:path h="0" w="4102607">
                <a:moveTo>
                  <a:pt x="0" y="0"/>
                </a:moveTo>
                <a:lnTo>
                  <a:pt x="410260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023114" y="534377"/>
            <a:ext cx="4030760" cy="599021"/>
          </a:xfrm>
          <a:prstGeom prst="rect">
            <a:avLst/>
          </a:prstGeom>
        </p:spPr>
        <p:txBody>
          <a:bodyPr bIns="0" lIns="0" rIns="0" rtlCol="0" tIns="12890" wrap="square">
            <a:noAutofit/>
          </a:bodyPr>
          <a:lstStyle/>
          <a:p>
            <a:pPr algn="ctr">
              <a:lnSpc>
                <a:spcPts val="2030"/>
              </a:lnSpc>
            </a:pPr>
            <a:r>
              <a:rPr b="1" dirty="0" smtClean="0" spc="25" sz="1950">
                <a:latin typeface="Calibri"/>
                <a:cs typeface="Calibri"/>
              </a:rPr>
              <a:t>N</a:t>
            </a:r>
            <a:r>
              <a:rPr b="1" dirty="0" smtClean="0" spc="-34" sz="1950">
                <a:latin typeface="Calibri"/>
                <a:cs typeface="Calibri"/>
              </a:rPr>
              <a:t>o</a:t>
            </a:r>
            <a:r>
              <a:rPr b="1" dirty="0" smtClean="0" spc="-50" sz="1950">
                <a:latin typeface="Calibri"/>
                <a:cs typeface="Calibri"/>
              </a:rPr>
              <a:t>r</a:t>
            </a:r>
            <a:r>
              <a:rPr b="1" dirty="0" smtClean="0" spc="-9" sz="1950">
                <a:latin typeface="Calibri"/>
                <a:cs typeface="Calibri"/>
              </a:rPr>
              <a:t>t</a:t>
            </a:r>
            <a:r>
              <a:rPr b="1" dirty="0" smtClean="0" spc="0" sz="1950">
                <a:latin typeface="Calibri"/>
                <a:cs typeface="Calibri"/>
              </a:rPr>
              <a:t>h</a:t>
            </a:r>
            <a:r>
              <a:rPr b="1" dirty="0" smtClean="0" spc="89" sz="1950">
                <a:latin typeface="Calibri"/>
                <a:cs typeface="Calibri"/>
              </a:rPr>
              <a:t> </a:t>
            </a:r>
            <a:r>
              <a:rPr b="1" dirty="0" smtClean="0" spc="-14" sz="1950">
                <a:latin typeface="Calibri"/>
                <a:cs typeface="Calibri"/>
              </a:rPr>
              <a:t>C</a:t>
            </a:r>
            <a:r>
              <a:rPr b="1" dirty="0" smtClean="0" spc="50" sz="1950">
                <a:latin typeface="Calibri"/>
                <a:cs typeface="Calibri"/>
              </a:rPr>
              <a:t>e</a:t>
            </a:r>
            <a:r>
              <a:rPr b="1" dirty="0" smtClean="0" spc="-29" sz="1950">
                <a:latin typeface="Calibri"/>
                <a:cs typeface="Calibri"/>
              </a:rPr>
              <a:t>n</a:t>
            </a:r>
            <a:r>
              <a:rPr b="1" dirty="0" smtClean="0" spc="-29" sz="1950">
                <a:latin typeface="Calibri"/>
                <a:cs typeface="Calibri"/>
              </a:rPr>
              <a:t>t</a:t>
            </a:r>
            <a:r>
              <a:rPr b="1" dirty="0" smtClean="0" spc="-29" sz="1950">
                <a:latin typeface="Calibri"/>
                <a:cs typeface="Calibri"/>
              </a:rPr>
              <a:t>r</a:t>
            </a:r>
            <a:r>
              <a:rPr b="1" dirty="0" smtClean="0" spc="-25" sz="1950">
                <a:latin typeface="Calibri"/>
                <a:cs typeface="Calibri"/>
              </a:rPr>
              <a:t>a</a:t>
            </a:r>
            <a:r>
              <a:rPr b="1" dirty="0" smtClean="0" spc="0" sz="1950">
                <a:latin typeface="Calibri"/>
                <a:cs typeface="Calibri"/>
              </a:rPr>
              <a:t>l</a:t>
            </a:r>
            <a:r>
              <a:rPr b="1" dirty="0" smtClean="0" spc="112" sz="1950">
                <a:latin typeface="Calibri"/>
                <a:cs typeface="Calibri"/>
              </a:rPr>
              <a:t> </a:t>
            </a:r>
            <a:r>
              <a:rPr b="1" dirty="0" smtClean="0" spc="9" sz="1950">
                <a:latin typeface="Calibri"/>
                <a:cs typeface="Calibri"/>
              </a:rPr>
              <a:t>W</a:t>
            </a:r>
            <a:r>
              <a:rPr b="1" dirty="0" smtClean="0" spc="-39" sz="1950">
                <a:latin typeface="Calibri"/>
                <a:cs typeface="Calibri"/>
              </a:rPr>
              <a:t>D</a:t>
            </a:r>
            <a:r>
              <a:rPr b="1" dirty="0" smtClean="0" spc="0" sz="1950">
                <a:latin typeface="Calibri"/>
                <a:cs typeface="Calibri"/>
              </a:rPr>
              <a:t>A</a:t>
            </a:r>
            <a:r>
              <a:rPr b="1" dirty="0" smtClean="0" spc="138" sz="1950">
                <a:latin typeface="Calibri"/>
                <a:cs typeface="Calibri"/>
              </a:rPr>
              <a:t> </a:t>
            </a:r>
            <a:r>
              <a:rPr b="1" dirty="0" smtClean="0" spc="0" sz="1950">
                <a:latin typeface="Calibri"/>
                <a:cs typeface="Calibri"/>
              </a:rPr>
              <a:t>J</a:t>
            </a:r>
            <a:r>
              <a:rPr b="1" dirty="0" smtClean="0" spc="-14" sz="1950">
                <a:latin typeface="Calibri"/>
                <a:cs typeface="Calibri"/>
              </a:rPr>
              <a:t>o</a:t>
            </a:r>
            <a:r>
              <a:rPr b="1" dirty="0" smtClean="0" spc="0" sz="1950">
                <a:latin typeface="Calibri"/>
                <a:cs typeface="Calibri"/>
              </a:rPr>
              <a:t>b</a:t>
            </a:r>
            <a:r>
              <a:rPr b="1" dirty="0" smtClean="0" spc="49" sz="1950">
                <a:latin typeface="Calibri"/>
                <a:cs typeface="Calibri"/>
              </a:rPr>
              <a:t> </a:t>
            </a:r>
            <a:r>
              <a:rPr b="1" dirty="0" smtClean="0" spc="29" sz="1950">
                <a:latin typeface="Calibri"/>
                <a:cs typeface="Calibri"/>
              </a:rPr>
              <a:t>A</a:t>
            </a:r>
            <a:r>
              <a:rPr b="1" dirty="0" smtClean="0" spc="-9" sz="1950">
                <a:latin typeface="Calibri"/>
                <a:cs typeface="Calibri"/>
              </a:rPr>
              <a:t>d</a:t>
            </a:r>
            <a:r>
              <a:rPr b="1" dirty="0" smtClean="0" spc="0" sz="1950">
                <a:latin typeface="Calibri"/>
                <a:cs typeface="Calibri"/>
              </a:rPr>
              <a:t>s</a:t>
            </a:r>
            <a:r>
              <a:rPr b="1" dirty="0" smtClean="0" spc="29" sz="1950">
                <a:latin typeface="Calibri"/>
                <a:cs typeface="Calibri"/>
              </a:rPr>
              <a:t> </a:t>
            </a:r>
            <a:r>
              <a:rPr b="1" dirty="0" smtClean="0" spc="-9" sz="1950">
                <a:latin typeface="Calibri"/>
                <a:cs typeface="Calibri"/>
              </a:rPr>
              <a:t>b</a:t>
            </a:r>
            <a:r>
              <a:rPr b="1" dirty="0" smtClean="0" spc="17" sz="1950">
                <a:latin typeface="Calibri"/>
                <a:cs typeface="Calibri"/>
              </a:rPr>
              <a:t>y</a:t>
            </a:r>
            <a:r>
              <a:rPr b="1" dirty="0" smtClean="0" spc="39" sz="1950">
                <a:latin typeface="Calibri"/>
                <a:cs typeface="Calibri"/>
              </a:rPr>
              <a:t> </a:t>
            </a:r>
            <a:r>
              <a:rPr b="1" dirty="0" smtClean="0" spc="54" sz="1950">
                <a:latin typeface="Calibri"/>
                <a:cs typeface="Calibri"/>
              </a:rPr>
              <a:t>I</a:t>
            </a:r>
            <a:r>
              <a:rPr b="1" dirty="0" smtClean="0" spc="-9" sz="1950">
                <a:latin typeface="Calibri"/>
                <a:cs typeface="Calibri"/>
              </a:rPr>
              <a:t>n</a:t>
            </a:r>
            <a:r>
              <a:rPr b="1" dirty="0" smtClean="0" spc="-9" sz="1950">
                <a:latin typeface="Calibri"/>
                <a:cs typeface="Calibri"/>
              </a:rPr>
              <a:t>d</a:t>
            </a:r>
            <a:r>
              <a:rPr b="1" dirty="0" smtClean="0" spc="9" sz="1950">
                <a:latin typeface="Calibri"/>
                <a:cs typeface="Calibri"/>
              </a:rPr>
              <a:t>u</a:t>
            </a:r>
            <a:r>
              <a:rPr b="1" dirty="0" smtClean="0" spc="-19" sz="1950">
                <a:latin typeface="Calibri"/>
                <a:cs typeface="Calibri"/>
              </a:rPr>
              <a:t>s</a:t>
            </a:r>
            <a:r>
              <a:rPr b="1" dirty="0" smtClean="0" spc="-16" sz="1950">
                <a:latin typeface="Calibri"/>
                <a:cs typeface="Calibri"/>
              </a:rPr>
              <a:t>t</a:t>
            </a:r>
            <a:r>
              <a:rPr b="1" dirty="0" smtClean="0" spc="-16" sz="1950">
                <a:latin typeface="Calibri"/>
                <a:cs typeface="Calibri"/>
              </a:rPr>
              <a:t>r</a:t>
            </a:r>
            <a:r>
              <a:rPr b="1" dirty="0" smtClean="0" spc="17" sz="1950">
                <a:latin typeface="Calibri"/>
                <a:cs typeface="Calibri"/>
              </a:rPr>
              <a:t>y</a:t>
            </a:r>
            <a:endParaRPr sz="1950">
              <a:latin typeface="Calibri"/>
              <a:cs typeface="Calibri"/>
            </a:endParaRPr>
          </a:p>
          <a:p>
            <a:pPr algn="ctr" marL="1152266" marR="1118319">
              <a:lnSpc>
                <a:spcPct val="101725"/>
              </a:lnSpc>
              <a:spcBef>
                <a:spcPts val="158"/>
              </a:spcBef>
            </a:pPr>
            <a:r>
              <a:rPr b="1" dirty="0" smtClean="0" spc="28" sz="1950">
                <a:latin typeface="Calibri"/>
                <a:cs typeface="Calibri"/>
              </a:rPr>
              <a:t>S</a:t>
            </a:r>
            <a:r>
              <a:rPr b="1" dirty="0" smtClean="0" spc="28" sz="1950">
                <a:latin typeface="Calibri"/>
                <a:cs typeface="Calibri"/>
              </a:rPr>
              <a:t>e</a:t>
            </a:r>
            <a:r>
              <a:rPr b="1" dirty="0" smtClean="0" spc="28" sz="1950">
                <a:latin typeface="Calibri"/>
                <a:cs typeface="Calibri"/>
              </a:rPr>
              <a:t>p</a:t>
            </a:r>
            <a:r>
              <a:rPr b="1" dirty="0" smtClean="0" spc="28" sz="1950">
                <a:latin typeface="Calibri"/>
                <a:cs typeface="Calibri"/>
              </a:rPr>
              <a:t>t</a:t>
            </a:r>
            <a:r>
              <a:rPr b="1" dirty="0" smtClean="0" spc="28" sz="1950">
                <a:latin typeface="Calibri"/>
                <a:cs typeface="Calibri"/>
              </a:rPr>
              <a:t>e</a:t>
            </a:r>
            <a:r>
              <a:rPr b="1" dirty="0" smtClean="0" spc="28" sz="1950">
                <a:latin typeface="Calibri"/>
                <a:cs typeface="Calibri"/>
              </a:rPr>
              <a:t>m</a:t>
            </a:r>
            <a:r>
              <a:rPr b="1" dirty="0" smtClean="0" spc="28" sz="1950">
                <a:latin typeface="Calibri"/>
                <a:cs typeface="Calibri"/>
              </a:rPr>
              <a:t>b</a:t>
            </a:r>
            <a:r>
              <a:rPr b="1" dirty="0" smtClean="0" spc="28" sz="1950">
                <a:latin typeface="Calibri"/>
                <a:cs typeface="Calibri"/>
              </a:rPr>
              <a:t>e</a:t>
            </a:r>
            <a:r>
              <a:rPr b="1" dirty="0" smtClean="0" spc="28" sz="1950">
                <a:latin typeface="Calibri"/>
                <a:cs typeface="Calibri"/>
              </a:rPr>
              <a:t>r</a:t>
            </a:r>
            <a:r>
              <a:rPr b="1" dirty="0" smtClean="0" spc="28" sz="1950">
                <a:latin typeface="Calibri"/>
                <a:cs typeface="Calibri"/>
              </a:rPr>
              <a:t> </a:t>
            </a:r>
            <a:r>
              <a:rPr b="1" dirty="0" smtClean="0" spc="28" sz="1950">
                <a:latin typeface="Calibri"/>
                <a:cs typeface="Calibri"/>
              </a:rPr>
              <a:t>2</a:t>
            </a:r>
            <a:r>
              <a:rPr b="1" dirty="0" smtClean="0" spc="28" sz="1950">
                <a:latin typeface="Calibri"/>
                <a:cs typeface="Calibri"/>
              </a:rPr>
              <a:t>0</a:t>
            </a:r>
            <a:r>
              <a:rPr b="1" dirty="0" smtClean="0" spc="28" sz="1950">
                <a:latin typeface="Calibri"/>
                <a:cs typeface="Calibri"/>
              </a:rPr>
              <a:t>2</a:t>
            </a:r>
            <a:r>
              <a:rPr b="1" dirty="0" smtClean="0" spc="28" sz="1950">
                <a:latin typeface="Calibri"/>
                <a:cs typeface="Calibri"/>
              </a:rPr>
              <a:t>4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87986" y="1175306"/>
            <a:ext cx="651979" cy="201095"/>
          </a:xfrm>
          <a:prstGeom prst="rect">
            <a:avLst/>
          </a:prstGeom>
        </p:spPr>
        <p:txBody>
          <a:bodyPr bIns="0" lIns="0" rIns="0" rtlCol="0" tIns="9366" wrap="square">
            <a:noAutofit/>
          </a:bodyPr>
          <a:lstStyle/>
          <a:p>
            <a:pPr marL="12700">
              <a:lnSpc>
                <a:spcPts val="1475"/>
              </a:lnSpc>
            </a:pPr>
            <a:r>
              <a:rPr b="1" dirty="0" smtClean="0" spc="6" sz="1400">
                <a:latin typeface="Calibri"/>
                <a:cs typeface="Calibri"/>
              </a:rPr>
              <a:t>I</a:t>
            </a:r>
            <a:r>
              <a:rPr b="1" dirty="0" smtClean="0" spc="6" sz="1400">
                <a:latin typeface="Calibri"/>
                <a:cs typeface="Calibri"/>
              </a:rPr>
              <a:t>n</a:t>
            </a:r>
            <a:r>
              <a:rPr b="1" dirty="0" smtClean="0" spc="6" sz="1400">
                <a:latin typeface="Calibri"/>
                <a:cs typeface="Calibri"/>
              </a:rPr>
              <a:t>d</a:t>
            </a:r>
            <a:r>
              <a:rPr b="1" dirty="0" smtClean="0" spc="6" sz="1400">
                <a:latin typeface="Calibri"/>
                <a:cs typeface="Calibri"/>
              </a:rPr>
              <a:t>u</a:t>
            </a:r>
            <a:r>
              <a:rPr b="1" dirty="0" smtClean="0" spc="6" sz="1400">
                <a:latin typeface="Calibri"/>
                <a:cs typeface="Calibri"/>
              </a:rPr>
              <a:t>s</a:t>
            </a:r>
            <a:r>
              <a:rPr b="1" dirty="0" smtClean="0" spc="6" sz="1400">
                <a:latin typeface="Calibri"/>
                <a:cs typeface="Calibri"/>
              </a:rPr>
              <a:t>t</a:t>
            </a:r>
            <a:r>
              <a:rPr b="1" dirty="0" smtClean="0" spc="6" sz="1400">
                <a:latin typeface="Calibri"/>
                <a:cs typeface="Calibri"/>
              </a:rPr>
              <a:t>r</a:t>
            </a:r>
            <a:r>
              <a:rPr b="1" dirty="0" smtClean="0" spc="6" sz="1400">
                <a:latin typeface="Calibri"/>
                <a:cs typeface="Calibri"/>
              </a:rPr>
              <a:t>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48513" y="1175306"/>
            <a:ext cx="601858" cy="201095"/>
          </a:xfrm>
          <a:prstGeom prst="rect">
            <a:avLst/>
          </a:prstGeom>
        </p:spPr>
        <p:txBody>
          <a:bodyPr bIns="0" lIns="0" rIns="0" rtlCol="0" tIns="9366" wrap="square">
            <a:noAutofit/>
          </a:bodyPr>
          <a:lstStyle/>
          <a:p>
            <a:pPr marL="12700">
              <a:lnSpc>
                <a:spcPts val="1475"/>
              </a:lnSpc>
            </a:pPr>
            <a:r>
              <a:rPr b="1" dirty="0" smtClean="0" spc="2" sz="1400">
                <a:latin typeface="Calibri"/>
                <a:cs typeface="Calibri"/>
              </a:rPr>
              <a:t>J</a:t>
            </a:r>
            <a:r>
              <a:rPr b="1" dirty="0" smtClean="0" spc="2" sz="1400">
                <a:latin typeface="Calibri"/>
                <a:cs typeface="Calibri"/>
              </a:rPr>
              <a:t>o</a:t>
            </a:r>
            <a:r>
              <a:rPr b="1" dirty="0" smtClean="0" spc="2" sz="1400">
                <a:latin typeface="Calibri"/>
                <a:cs typeface="Calibri"/>
              </a:rPr>
              <a:t>b</a:t>
            </a:r>
            <a:r>
              <a:rPr b="1" dirty="0" smtClean="0" spc="2" sz="1400">
                <a:latin typeface="Calibri"/>
                <a:cs typeface="Calibri"/>
              </a:rPr>
              <a:t> </a:t>
            </a:r>
            <a:r>
              <a:rPr b="1" dirty="0" smtClean="0" spc="2" sz="1400">
                <a:latin typeface="Calibri"/>
                <a:cs typeface="Calibri"/>
              </a:rPr>
              <a:t>A</a:t>
            </a:r>
            <a:r>
              <a:rPr b="1" dirty="0" smtClean="0" spc="2" sz="1400">
                <a:latin typeface="Calibri"/>
                <a:cs typeface="Calibri"/>
              </a:rPr>
              <a:t>d</a:t>
            </a:r>
            <a:r>
              <a:rPr b="1" dirty="0" smtClean="0" spc="2" sz="140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23085" y="1422206"/>
            <a:ext cx="502155" cy="5131218"/>
          </a:xfrm>
          <a:prstGeom prst="rect">
            <a:avLst/>
          </a:prstGeom>
        </p:spPr>
        <p:txBody>
          <a:bodyPr bIns="0" lIns="0" rIns="0" rtlCol="0" tIns="9366" wrap="square">
            <a:noAutofit/>
          </a:bodyPr>
          <a:lstStyle/>
          <a:p>
            <a:pPr algn="ctr">
              <a:lnSpc>
                <a:spcPts val="1475"/>
              </a:lnSpc>
            </a:pPr>
            <a:r>
              <a:rPr dirty="0" smtClean="0" spc="-20" sz="1400">
                <a:latin typeface="Calibri"/>
                <a:cs typeface="Calibri"/>
              </a:rPr>
              <a:t>2</a:t>
            </a:r>
            <a:r>
              <a:rPr dirty="0" smtClean="0" spc="-20" sz="1400">
                <a:latin typeface="Calibri"/>
                <a:cs typeface="Calibri"/>
              </a:rPr>
              <a:t>7</a:t>
            </a:r>
            <a:r>
              <a:rPr dirty="0" smtClean="0" spc="-20" sz="1400">
                <a:latin typeface="Calibri"/>
                <a:cs typeface="Calibri"/>
              </a:rPr>
              <a:t>,</a:t>
            </a:r>
            <a:r>
              <a:rPr dirty="0" smtClean="0" spc="-20" sz="1400">
                <a:latin typeface="Calibri"/>
                <a:cs typeface="Calibri"/>
              </a:rPr>
              <a:t>4</a:t>
            </a:r>
            <a:r>
              <a:rPr dirty="0" smtClean="0" spc="-20" sz="1400">
                <a:latin typeface="Calibri"/>
                <a:cs typeface="Calibri"/>
              </a:rPr>
              <a:t>5</a:t>
            </a:r>
            <a:r>
              <a:rPr dirty="0" smtClean="0" spc="-2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algn="ctr" marL="21528" marR="46191">
              <a:lnSpc>
                <a:spcPct val="101725"/>
              </a:lnSpc>
              <a:spcBef>
                <a:spcPts val="206"/>
              </a:spcBef>
            </a:pPr>
            <a:r>
              <a:rPr dirty="0" smtClean="0" spc="-14" sz="1400">
                <a:latin typeface="Calibri"/>
                <a:cs typeface="Calibri"/>
              </a:rPr>
              <a:t>4</a:t>
            </a:r>
            <a:r>
              <a:rPr dirty="0" smtClean="0" spc="-14" sz="1400">
                <a:latin typeface="Calibri"/>
                <a:cs typeface="Calibri"/>
              </a:rPr>
              <a:t>,</a:t>
            </a:r>
            <a:r>
              <a:rPr dirty="0" smtClean="0" spc="-14" sz="1400">
                <a:latin typeface="Calibri"/>
                <a:cs typeface="Calibri"/>
              </a:rPr>
              <a:t>7</a:t>
            </a:r>
            <a:r>
              <a:rPr dirty="0" smtClean="0" spc="-14" sz="1400">
                <a:latin typeface="Calibri"/>
                <a:cs typeface="Calibri"/>
              </a:rPr>
              <a:t>0</a:t>
            </a:r>
            <a:r>
              <a:rPr dirty="0" smtClean="0" spc="-14" sz="1400"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  <a:p>
            <a:pPr algn="ctr" marL="21528" marR="46191">
              <a:lnSpc>
                <a:spcPct val="101725"/>
              </a:lnSpc>
              <a:spcBef>
                <a:spcPts val="200"/>
              </a:spcBef>
            </a:pPr>
            <a:r>
              <a:rPr dirty="0" smtClean="0" spc="-14" sz="1400">
                <a:latin typeface="Calibri"/>
                <a:cs typeface="Calibri"/>
              </a:rPr>
              <a:t>2</a:t>
            </a:r>
            <a:r>
              <a:rPr dirty="0" smtClean="0" spc="-14" sz="1400">
                <a:latin typeface="Calibri"/>
                <a:cs typeface="Calibri"/>
              </a:rPr>
              <a:t>,</a:t>
            </a:r>
            <a:r>
              <a:rPr dirty="0" smtClean="0" spc="-14" sz="1400">
                <a:latin typeface="Calibri"/>
                <a:cs typeface="Calibri"/>
              </a:rPr>
              <a:t>7</a:t>
            </a:r>
            <a:r>
              <a:rPr dirty="0" smtClean="0" spc="-14" sz="1400">
                <a:latin typeface="Calibri"/>
                <a:cs typeface="Calibri"/>
              </a:rPr>
              <a:t>4</a:t>
            </a:r>
            <a:r>
              <a:rPr dirty="0" smtClean="0" spc="-14" sz="1400"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  <a:p>
            <a:pPr algn="ctr" marL="21528" marR="46191">
              <a:lnSpc>
                <a:spcPct val="101725"/>
              </a:lnSpc>
              <a:spcBef>
                <a:spcPts val="185"/>
              </a:spcBef>
            </a:pPr>
            <a:r>
              <a:rPr dirty="0" smtClean="0" spc="-14" sz="1400">
                <a:latin typeface="Calibri"/>
                <a:cs typeface="Calibri"/>
              </a:rPr>
              <a:t>2</a:t>
            </a:r>
            <a:r>
              <a:rPr dirty="0" smtClean="0" spc="-14" sz="1400">
                <a:latin typeface="Calibri"/>
                <a:cs typeface="Calibri"/>
              </a:rPr>
              <a:t>,</a:t>
            </a:r>
            <a:r>
              <a:rPr dirty="0" smtClean="0" spc="-14" sz="1400">
                <a:latin typeface="Calibri"/>
                <a:cs typeface="Calibri"/>
              </a:rPr>
              <a:t>5</a:t>
            </a:r>
            <a:r>
              <a:rPr dirty="0" smtClean="0" spc="-14" sz="1400">
                <a:latin typeface="Calibri"/>
                <a:cs typeface="Calibri"/>
              </a:rPr>
              <a:t>7</a:t>
            </a:r>
            <a:r>
              <a:rPr dirty="0" smtClean="0" spc="-14" sz="1400"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  <a:p>
            <a:pPr algn="ctr" marL="21528" marR="46191">
              <a:lnSpc>
                <a:spcPct val="101725"/>
              </a:lnSpc>
              <a:spcBef>
                <a:spcPts val="200"/>
              </a:spcBef>
            </a:pPr>
            <a:r>
              <a:rPr dirty="0" smtClean="0" spc="-14" sz="1400">
                <a:latin typeface="Calibri"/>
                <a:cs typeface="Calibri"/>
              </a:rPr>
              <a:t>2</a:t>
            </a:r>
            <a:r>
              <a:rPr dirty="0" smtClean="0" spc="-14" sz="1400">
                <a:latin typeface="Calibri"/>
                <a:cs typeface="Calibri"/>
              </a:rPr>
              <a:t>,</a:t>
            </a:r>
            <a:r>
              <a:rPr dirty="0" smtClean="0" spc="-14" sz="1400">
                <a:latin typeface="Calibri"/>
                <a:cs typeface="Calibri"/>
              </a:rPr>
              <a:t>3</a:t>
            </a:r>
            <a:r>
              <a:rPr dirty="0" smtClean="0" spc="-14" sz="1400">
                <a:latin typeface="Calibri"/>
                <a:cs typeface="Calibri"/>
              </a:rPr>
              <a:t>3</a:t>
            </a:r>
            <a:r>
              <a:rPr dirty="0" smtClean="0" spc="-14" sz="1400">
                <a:latin typeface="Calibri"/>
                <a:cs typeface="Calibri"/>
              </a:rPr>
              <a:t>8</a:t>
            </a:r>
            <a:endParaRPr sz="1400">
              <a:latin typeface="Calibri"/>
              <a:cs typeface="Calibri"/>
            </a:endParaRPr>
          </a:p>
          <a:p>
            <a:pPr algn="ctr" marL="21528" marR="46191">
              <a:lnSpc>
                <a:spcPct val="101725"/>
              </a:lnSpc>
              <a:spcBef>
                <a:spcPts val="200"/>
              </a:spcBef>
            </a:pPr>
            <a:r>
              <a:rPr dirty="0" smtClean="0" spc="-14" sz="1400">
                <a:latin typeface="Calibri"/>
                <a:cs typeface="Calibri"/>
              </a:rPr>
              <a:t>2</a:t>
            </a:r>
            <a:r>
              <a:rPr dirty="0" smtClean="0" spc="-14" sz="1400">
                <a:latin typeface="Calibri"/>
                <a:cs typeface="Calibri"/>
              </a:rPr>
              <a:t>,</a:t>
            </a:r>
            <a:r>
              <a:rPr dirty="0" smtClean="0" spc="-14" sz="1400">
                <a:latin typeface="Calibri"/>
                <a:cs typeface="Calibri"/>
              </a:rPr>
              <a:t>2</a:t>
            </a:r>
            <a:r>
              <a:rPr dirty="0" smtClean="0" spc="-14" sz="1400">
                <a:latin typeface="Calibri"/>
                <a:cs typeface="Calibri"/>
              </a:rPr>
              <a:t>7</a:t>
            </a:r>
            <a:r>
              <a:rPr dirty="0" smtClean="0" spc="-14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algn="ctr" marL="21528" marR="46191">
              <a:lnSpc>
                <a:spcPct val="101725"/>
              </a:lnSpc>
              <a:spcBef>
                <a:spcPts val="200"/>
              </a:spcBef>
            </a:pPr>
            <a:r>
              <a:rPr dirty="0" smtClean="0" spc="-14" sz="1400">
                <a:latin typeface="Calibri"/>
                <a:cs typeface="Calibri"/>
              </a:rPr>
              <a:t>1</a:t>
            </a:r>
            <a:r>
              <a:rPr dirty="0" smtClean="0" spc="-14" sz="1400">
                <a:latin typeface="Calibri"/>
                <a:cs typeface="Calibri"/>
              </a:rPr>
              <a:t>,</a:t>
            </a:r>
            <a:r>
              <a:rPr dirty="0" smtClean="0" spc="-14" sz="1400">
                <a:latin typeface="Calibri"/>
                <a:cs typeface="Calibri"/>
              </a:rPr>
              <a:t>1</a:t>
            </a:r>
            <a:r>
              <a:rPr dirty="0" smtClean="0" spc="-14" sz="1400">
                <a:latin typeface="Calibri"/>
                <a:cs typeface="Calibri"/>
              </a:rPr>
              <a:t>6</a:t>
            </a:r>
            <a:r>
              <a:rPr dirty="0" smtClean="0" spc="-14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  <a:p>
            <a:pPr algn="ctr" marL="21528" marR="46191">
              <a:lnSpc>
                <a:spcPct val="101725"/>
              </a:lnSpc>
              <a:spcBef>
                <a:spcPts val="185"/>
              </a:spcBef>
            </a:pPr>
            <a:r>
              <a:rPr dirty="0" smtClean="0" spc="-14" sz="1400">
                <a:latin typeface="Calibri"/>
                <a:cs typeface="Calibri"/>
              </a:rPr>
              <a:t>1</a:t>
            </a:r>
            <a:r>
              <a:rPr dirty="0" smtClean="0" spc="-14" sz="1400">
                <a:latin typeface="Calibri"/>
                <a:cs typeface="Calibri"/>
              </a:rPr>
              <a:t>,</a:t>
            </a:r>
            <a:r>
              <a:rPr dirty="0" smtClean="0" spc="-14" sz="1400">
                <a:latin typeface="Calibri"/>
                <a:cs typeface="Calibri"/>
              </a:rPr>
              <a:t>0</a:t>
            </a:r>
            <a:r>
              <a:rPr dirty="0" smtClean="0" spc="-14" sz="1400">
                <a:latin typeface="Calibri"/>
                <a:cs typeface="Calibri"/>
              </a:rPr>
              <a:t>3</a:t>
            </a:r>
            <a:r>
              <a:rPr dirty="0" smtClean="0" spc="-14" sz="1400">
                <a:latin typeface="Calibri"/>
                <a:cs typeface="Calibri"/>
              </a:rPr>
              <a:t>8</a:t>
            </a:r>
            <a:endParaRPr sz="1400">
              <a:latin typeface="Calibri"/>
              <a:cs typeface="Calibri"/>
            </a:endParaRPr>
          </a:p>
          <a:p>
            <a:pPr algn="ctr" marL="91874" marR="104226">
              <a:lnSpc>
                <a:spcPct val="101725"/>
              </a:lnSpc>
              <a:spcBef>
                <a:spcPts val="200"/>
              </a:spcBef>
            </a:pPr>
            <a:r>
              <a:rPr dirty="0" smtClean="0" spc="-19" sz="1400">
                <a:latin typeface="Calibri"/>
                <a:cs typeface="Calibri"/>
              </a:rPr>
              <a:t>7</a:t>
            </a:r>
            <a:r>
              <a:rPr dirty="0" smtClean="0" spc="-19" sz="1400">
                <a:latin typeface="Calibri"/>
                <a:cs typeface="Calibri"/>
              </a:rPr>
              <a:t>9</a:t>
            </a:r>
            <a:r>
              <a:rPr dirty="0" smtClean="0" spc="-19" sz="140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 algn="ctr" marL="91874" marR="104226">
              <a:lnSpc>
                <a:spcPct val="101725"/>
              </a:lnSpc>
              <a:spcBef>
                <a:spcPts val="200"/>
              </a:spcBef>
            </a:pPr>
            <a:r>
              <a:rPr dirty="0" smtClean="0" spc="-19" sz="1400">
                <a:latin typeface="Calibri"/>
                <a:cs typeface="Calibri"/>
              </a:rPr>
              <a:t>7</a:t>
            </a:r>
            <a:r>
              <a:rPr dirty="0" smtClean="0" spc="-19" sz="1400">
                <a:latin typeface="Calibri"/>
                <a:cs typeface="Calibri"/>
              </a:rPr>
              <a:t>8</a:t>
            </a:r>
            <a:r>
              <a:rPr dirty="0" smtClean="0" spc="-19" sz="1400">
                <a:latin typeface="Calibri"/>
                <a:cs typeface="Calibri"/>
              </a:rPr>
              <a:t>8</a:t>
            </a:r>
            <a:endParaRPr sz="1400">
              <a:latin typeface="Calibri"/>
              <a:cs typeface="Calibri"/>
            </a:endParaRPr>
          </a:p>
          <a:p>
            <a:pPr algn="ctr" marL="91874" marR="104226">
              <a:lnSpc>
                <a:spcPct val="101725"/>
              </a:lnSpc>
              <a:spcBef>
                <a:spcPts val="185"/>
              </a:spcBef>
            </a:pPr>
            <a:r>
              <a:rPr dirty="0" smtClean="0" spc="-19" sz="1400">
                <a:latin typeface="Calibri"/>
                <a:cs typeface="Calibri"/>
              </a:rPr>
              <a:t>7</a:t>
            </a:r>
            <a:r>
              <a:rPr dirty="0" smtClean="0" spc="-19" sz="1400">
                <a:latin typeface="Calibri"/>
                <a:cs typeface="Calibri"/>
              </a:rPr>
              <a:t>8</a:t>
            </a:r>
            <a:r>
              <a:rPr dirty="0" smtClean="0" spc="-19" sz="140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  <a:p>
            <a:pPr algn="ctr" marL="91874" marR="104226">
              <a:lnSpc>
                <a:spcPct val="101725"/>
              </a:lnSpc>
              <a:spcBef>
                <a:spcPts val="200"/>
              </a:spcBef>
            </a:pPr>
            <a:r>
              <a:rPr dirty="0" smtClean="0" spc="-19" sz="1400">
                <a:latin typeface="Calibri"/>
                <a:cs typeface="Calibri"/>
              </a:rPr>
              <a:t>7</a:t>
            </a:r>
            <a:r>
              <a:rPr dirty="0" smtClean="0" spc="-19" sz="1400">
                <a:latin typeface="Calibri"/>
                <a:cs typeface="Calibri"/>
              </a:rPr>
              <a:t>6</a:t>
            </a:r>
            <a:r>
              <a:rPr dirty="0" smtClean="0" spc="-19" sz="140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 algn="ctr" marL="91874" marR="104226">
              <a:lnSpc>
                <a:spcPct val="101725"/>
              </a:lnSpc>
              <a:spcBef>
                <a:spcPts val="200"/>
              </a:spcBef>
            </a:pPr>
            <a:r>
              <a:rPr dirty="0" smtClean="0" spc="-19" sz="1400">
                <a:latin typeface="Calibri"/>
                <a:cs typeface="Calibri"/>
              </a:rPr>
              <a:t>7</a:t>
            </a:r>
            <a:r>
              <a:rPr dirty="0" smtClean="0" spc="-19" sz="1400">
                <a:latin typeface="Calibri"/>
                <a:cs typeface="Calibri"/>
              </a:rPr>
              <a:t>1</a:t>
            </a:r>
            <a:r>
              <a:rPr dirty="0" smtClean="0" spc="-19" sz="1400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  <a:p>
            <a:pPr algn="ctr" marL="91874" marR="104226">
              <a:lnSpc>
                <a:spcPct val="101725"/>
              </a:lnSpc>
              <a:spcBef>
                <a:spcPts val="200"/>
              </a:spcBef>
            </a:pPr>
            <a:r>
              <a:rPr dirty="0" smtClean="0" spc="-19" sz="1400">
                <a:latin typeface="Calibri"/>
                <a:cs typeface="Calibri"/>
              </a:rPr>
              <a:t>5</a:t>
            </a:r>
            <a:r>
              <a:rPr dirty="0" smtClean="0" spc="-19" sz="1400">
                <a:latin typeface="Calibri"/>
                <a:cs typeface="Calibri"/>
              </a:rPr>
              <a:t>9</a:t>
            </a:r>
            <a:r>
              <a:rPr dirty="0" smtClean="0" spc="-19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 algn="ctr" marL="91874" marR="104226">
              <a:lnSpc>
                <a:spcPct val="101725"/>
              </a:lnSpc>
              <a:spcBef>
                <a:spcPts val="185"/>
              </a:spcBef>
            </a:pPr>
            <a:r>
              <a:rPr dirty="0" smtClean="0" spc="-19" sz="1400">
                <a:latin typeface="Calibri"/>
                <a:cs typeface="Calibri"/>
              </a:rPr>
              <a:t>5</a:t>
            </a:r>
            <a:r>
              <a:rPr dirty="0" smtClean="0" spc="-19" sz="1400">
                <a:latin typeface="Calibri"/>
                <a:cs typeface="Calibri"/>
              </a:rPr>
              <a:t>9</a:t>
            </a:r>
            <a:r>
              <a:rPr dirty="0" smtClean="0" spc="-19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algn="ctr" marL="91874" marR="104226">
              <a:lnSpc>
                <a:spcPct val="101725"/>
              </a:lnSpc>
              <a:spcBef>
                <a:spcPts val="200"/>
              </a:spcBef>
            </a:pPr>
            <a:r>
              <a:rPr dirty="0" smtClean="0" spc="-19" sz="1400">
                <a:latin typeface="Calibri"/>
                <a:cs typeface="Calibri"/>
              </a:rPr>
              <a:t>4</a:t>
            </a:r>
            <a:r>
              <a:rPr dirty="0" smtClean="0" spc="-19" sz="1400">
                <a:latin typeface="Calibri"/>
                <a:cs typeface="Calibri"/>
              </a:rPr>
              <a:t>7</a:t>
            </a:r>
            <a:r>
              <a:rPr dirty="0" smtClean="0" spc="-19" sz="140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  <a:p>
            <a:pPr algn="ctr" marL="91874" marR="104226">
              <a:lnSpc>
                <a:spcPct val="101725"/>
              </a:lnSpc>
              <a:spcBef>
                <a:spcPts val="200"/>
              </a:spcBef>
            </a:pPr>
            <a:r>
              <a:rPr dirty="0" smtClean="0" spc="-19" sz="1400">
                <a:latin typeface="Calibri"/>
                <a:cs typeface="Calibri"/>
              </a:rPr>
              <a:t>2</a:t>
            </a:r>
            <a:r>
              <a:rPr dirty="0" smtClean="0" spc="-19" sz="1400">
                <a:latin typeface="Calibri"/>
                <a:cs typeface="Calibri"/>
              </a:rPr>
              <a:t>7</a:t>
            </a:r>
            <a:r>
              <a:rPr dirty="0" smtClean="0" spc="-19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  <a:p>
            <a:pPr algn="ctr" marL="91874" marR="104226">
              <a:lnSpc>
                <a:spcPct val="101725"/>
              </a:lnSpc>
              <a:spcBef>
                <a:spcPts val="185"/>
              </a:spcBef>
            </a:pPr>
            <a:r>
              <a:rPr dirty="0" smtClean="0" spc="-19" sz="1400">
                <a:latin typeface="Calibri"/>
                <a:cs typeface="Calibri"/>
              </a:rPr>
              <a:t>1</a:t>
            </a:r>
            <a:r>
              <a:rPr dirty="0" smtClean="0" spc="-19" sz="1400">
                <a:latin typeface="Calibri"/>
                <a:cs typeface="Calibri"/>
              </a:rPr>
              <a:t>9</a:t>
            </a:r>
            <a:r>
              <a:rPr dirty="0" smtClean="0" spc="-19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algn="ctr" marL="128806" marR="151710">
              <a:lnSpc>
                <a:spcPct val="101725"/>
              </a:lnSpc>
              <a:spcBef>
                <a:spcPts val="200"/>
              </a:spcBef>
            </a:pPr>
            <a:r>
              <a:rPr dirty="0" smtClean="0" spc="-18" sz="1400">
                <a:latin typeface="Calibri"/>
                <a:cs typeface="Calibri"/>
              </a:rPr>
              <a:t>4</a:t>
            </a:r>
            <a:r>
              <a:rPr dirty="0" smtClean="0" spc="-18" sz="140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  <a:p>
            <a:pPr algn="ctr" marL="128806" marR="151710">
              <a:lnSpc>
                <a:spcPct val="101725"/>
              </a:lnSpc>
              <a:spcBef>
                <a:spcPts val="200"/>
              </a:spcBef>
            </a:pPr>
            <a:r>
              <a:rPr dirty="0" smtClean="0" spc="-18" sz="1400">
                <a:latin typeface="Calibri"/>
                <a:cs typeface="Calibri"/>
              </a:rPr>
              <a:t>2</a:t>
            </a:r>
            <a:r>
              <a:rPr dirty="0" smtClean="0" spc="-18" sz="140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 algn="ctr" marL="128806" marR="151710">
              <a:lnSpc>
                <a:spcPct val="101725"/>
              </a:lnSpc>
              <a:spcBef>
                <a:spcPts val="200"/>
              </a:spcBef>
            </a:pPr>
            <a:r>
              <a:rPr dirty="0" smtClean="0" spc="-18" sz="1400">
                <a:latin typeface="Calibri"/>
                <a:cs typeface="Calibri"/>
              </a:rPr>
              <a:t>2</a:t>
            </a:r>
            <a:r>
              <a:rPr dirty="0" smtClean="0" spc="-18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algn="ctr" marL="21528" marR="46191">
              <a:lnSpc>
                <a:spcPct val="101725"/>
              </a:lnSpc>
              <a:spcBef>
                <a:spcPts val="185"/>
              </a:spcBef>
            </a:pPr>
            <a:r>
              <a:rPr dirty="0" smtClean="0" spc="-14" sz="1400">
                <a:latin typeface="Calibri"/>
                <a:cs typeface="Calibri"/>
              </a:rPr>
              <a:t>4</a:t>
            </a:r>
            <a:r>
              <a:rPr dirty="0" smtClean="0" spc="-14" sz="1400">
                <a:latin typeface="Calibri"/>
                <a:cs typeface="Calibri"/>
              </a:rPr>
              <a:t>,</a:t>
            </a:r>
            <a:r>
              <a:rPr dirty="0" smtClean="0" spc="-14" sz="1400">
                <a:latin typeface="Calibri"/>
                <a:cs typeface="Calibri"/>
              </a:rPr>
              <a:t>5</a:t>
            </a:r>
            <a:r>
              <a:rPr dirty="0" smtClean="0" spc="-14" sz="1400">
                <a:latin typeface="Calibri"/>
                <a:cs typeface="Calibri"/>
              </a:rPr>
              <a:t>5</a:t>
            </a:r>
            <a:r>
              <a:rPr dirty="0" smtClean="0" spc="-14" sz="1400"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87986" y="1432844"/>
            <a:ext cx="2782830" cy="5120580"/>
          </a:xfrm>
          <a:prstGeom prst="rect">
            <a:avLst/>
          </a:prstGeom>
        </p:spPr>
        <p:txBody>
          <a:bodyPr bIns="0" lIns="0" rIns="0" rtlCol="0" tIns="9366" wrap="square">
            <a:noAutofit/>
          </a:bodyPr>
          <a:lstStyle/>
          <a:p>
            <a:pPr marL="12700" marR="18693">
              <a:lnSpc>
                <a:spcPts val="1475"/>
              </a:lnSpc>
            </a:pPr>
            <a:r>
              <a:rPr dirty="0" smtClean="0" spc="4" sz="1400">
                <a:latin typeface="Calibri"/>
                <a:cs typeface="Calibri"/>
              </a:rPr>
              <a:t>T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4" sz="1400">
                <a:latin typeface="Calibri"/>
                <a:cs typeface="Calibri"/>
              </a:rPr>
              <a:t>t</a:t>
            </a:r>
            <a:r>
              <a:rPr dirty="0" smtClean="0" spc="4" sz="1400">
                <a:latin typeface="Calibri"/>
                <a:cs typeface="Calibri"/>
              </a:rPr>
              <a:t>a</a:t>
            </a:r>
            <a:r>
              <a:rPr dirty="0" smtClean="0" spc="4" sz="140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126"/>
              </a:spcBef>
            </a:pPr>
            <a:r>
              <a:rPr dirty="0" smtClean="0" spc="13" sz="1400">
                <a:latin typeface="Calibri"/>
                <a:cs typeface="Calibri"/>
              </a:rPr>
              <a:t>H</a:t>
            </a:r>
            <a:r>
              <a:rPr dirty="0" smtClean="0" spc="13" sz="1400">
                <a:latin typeface="Calibri"/>
                <a:cs typeface="Calibri"/>
              </a:rPr>
              <a:t>e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l</a:t>
            </a:r>
            <a:r>
              <a:rPr dirty="0" smtClean="0" spc="13" sz="1400">
                <a:latin typeface="Calibri"/>
                <a:cs typeface="Calibri"/>
              </a:rPr>
              <a:t>t</a:t>
            </a:r>
            <a:r>
              <a:rPr dirty="0" smtClean="0" spc="13" sz="1400">
                <a:latin typeface="Calibri"/>
                <a:cs typeface="Calibri"/>
              </a:rPr>
              <a:t>h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C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r</a:t>
            </a:r>
            <a:r>
              <a:rPr dirty="0" smtClean="0" spc="13" sz="1400">
                <a:latin typeface="Calibri"/>
                <a:cs typeface="Calibri"/>
              </a:rPr>
              <a:t>e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n</a:t>
            </a:r>
            <a:r>
              <a:rPr dirty="0" smtClean="0" spc="13" sz="1400">
                <a:latin typeface="Calibri"/>
                <a:cs typeface="Calibri"/>
              </a:rPr>
              <a:t>d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S</a:t>
            </a:r>
            <a:r>
              <a:rPr dirty="0" smtClean="0" spc="13" sz="1400">
                <a:latin typeface="Calibri"/>
                <a:cs typeface="Calibri"/>
              </a:rPr>
              <a:t>o</a:t>
            </a:r>
            <a:r>
              <a:rPr dirty="0" smtClean="0" spc="13" sz="1400">
                <a:latin typeface="Calibri"/>
                <a:cs typeface="Calibri"/>
              </a:rPr>
              <a:t>c</a:t>
            </a:r>
            <a:r>
              <a:rPr dirty="0" smtClean="0" spc="13" sz="1400">
                <a:latin typeface="Calibri"/>
                <a:cs typeface="Calibri"/>
              </a:rPr>
              <a:t>i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l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s</a:t>
            </a:r>
            <a:r>
              <a:rPr dirty="0" smtClean="0" spc="13" sz="1400">
                <a:latin typeface="Calibri"/>
                <a:cs typeface="Calibri"/>
              </a:rPr>
              <a:t>s</a:t>
            </a:r>
            <a:r>
              <a:rPr dirty="0" smtClean="0" spc="13" sz="1400">
                <a:latin typeface="Calibri"/>
                <a:cs typeface="Calibri"/>
              </a:rPr>
              <a:t>i</a:t>
            </a:r>
            <a:r>
              <a:rPr dirty="0" smtClean="0" spc="13" sz="1400">
                <a:latin typeface="Calibri"/>
                <a:cs typeface="Calibri"/>
              </a:rPr>
              <a:t>s</a:t>
            </a:r>
            <a:r>
              <a:rPr dirty="0" smtClean="0" spc="13" sz="1400">
                <a:latin typeface="Calibri"/>
                <a:cs typeface="Calibri"/>
              </a:rPr>
              <a:t>t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n</a:t>
            </a:r>
            <a:r>
              <a:rPr dirty="0" smtClean="0" spc="13" sz="1400">
                <a:latin typeface="Calibri"/>
                <a:cs typeface="Calibri"/>
              </a:rPr>
              <a:t>c</a:t>
            </a:r>
            <a:r>
              <a:rPr dirty="0" smtClean="0" spc="13" sz="140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00"/>
              </a:spcBef>
            </a:pPr>
            <a:r>
              <a:rPr dirty="0" smtClean="0" spc="12" sz="1400">
                <a:latin typeface="Calibri"/>
                <a:cs typeface="Calibri"/>
              </a:rPr>
              <a:t>R</a:t>
            </a:r>
            <a:r>
              <a:rPr dirty="0" smtClean="0" spc="12" sz="1400">
                <a:latin typeface="Calibri"/>
                <a:cs typeface="Calibri"/>
              </a:rPr>
              <a:t>e</a:t>
            </a:r>
            <a:r>
              <a:rPr dirty="0" smtClean="0" spc="12" sz="1400">
                <a:latin typeface="Calibri"/>
                <a:cs typeface="Calibri"/>
              </a:rPr>
              <a:t>t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i</a:t>
            </a:r>
            <a:r>
              <a:rPr dirty="0" smtClean="0" spc="12" sz="1400">
                <a:latin typeface="Calibri"/>
                <a:cs typeface="Calibri"/>
              </a:rPr>
              <a:t>l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r>
              <a:rPr dirty="0" smtClean="0" spc="12" sz="1400">
                <a:latin typeface="Calibri"/>
                <a:cs typeface="Calibri"/>
              </a:rPr>
              <a:t>T</a:t>
            </a:r>
            <a:r>
              <a:rPr dirty="0" smtClean="0" spc="12" sz="1400">
                <a:latin typeface="Calibri"/>
                <a:cs typeface="Calibri"/>
              </a:rPr>
              <a:t>r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d</a:t>
            </a:r>
            <a:r>
              <a:rPr dirty="0" smtClean="0" spc="12" sz="140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185"/>
              </a:spcBef>
            </a:pPr>
            <a:r>
              <a:rPr dirty="0" smtClean="0" spc="12" sz="1400">
                <a:latin typeface="Calibri"/>
                <a:cs typeface="Calibri"/>
              </a:rPr>
              <a:t>F</a:t>
            </a:r>
            <a:r>
              <a:rPr dirty="0" smtClean="0" spc="12" sz="1400">
                <a:latin typeface="Calibri"/>
                <a:cs typeface="Calibri"/>
              </a:rPr>
              <a:t>i</a:t>
            </a:r>
            <a:r>
              <a:rPr dirty="0" smtClean="0" spc="12" sz="1400">
                <a:latin typeface="Calibri"/>
                <a:cs typeface="Calibri"/>
              </a:rPr>
              <a:t>n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n</a:t>
            </a:r>
            <a:r>
              <a:rPr dirty="0" smtClean="0" spc="12" sz="1400">
                <a:latin typeface="Calibri"/>
                <a:cs typeface="Calibri"/>
              </a:rPr>
              <a:t>c</a:t>
            </a:r>
            <a:r>
              <a:rPr dirty="0" smtClean="0" spc="12" sz="1400">
                <a:latin typeface="Calibri"/>
                <a:cs typeface="Calibri"/>
              </a:rPr>
              <a:t>e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n</a:t>
            </a:r>
            <a:r>
              <a:rPr dirty="0" smtClean="0" spc="12" sz="1400">
                <a:latin typeface="Calibri"/>
                <a:cs typeface="Calibri"/>
              </a:rPr>
              <a:t>d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r>
              <a:rPr dirty="0" smtClean="0" spc="12" sz="1400">
                <a:latin typeface="Calibri"/>
                <a:cs typeface="Calibri"/>
              </a:rPr>
              <a:t>I</a:t>
            </a:r>
            <a:r>
              <a:rPr dirty="0" smtClean="0" spc="12" sz="1400">
                <a:latin typeface="Calibri"/>
                <a:cs typeface="Calibri"/>
              </a:rPr>
              <a:t>n</a:t>
            </a:r>
            <a:r>
              <a:rPr dirty="0" smtClean="0" spc="12" sz="1400">
                <a:latin typeface="Calibri"/>
                <a:cs typeface="Calibri"/>
              </a:rPr>
              <a:t>s</a:t>
            </a:r>
            <a:r>
              <a:rPr dirty="0" smtClean="0" spc="12" sz="1400">
                <a:latin typeface="Calibri"/>
                <a:cs typeface="Calibri"/>
              </a:rPr>
              <a:t>u</a:t>
            </a:r>
            <a:r>
              <a:rPr dirty="0" smtClean="0" spc="12" sz="1400">
                <a:latin typeface="Calibri"/>
                <a:cs typeface="Calibri"/>
              </a:rPr>
              <a:t>r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n</a:t>
            </a:r>
            <a:r>
              <a:rPr dirty="0" smtClean="0" spc="12" sz="1400">
                <a:latin typeface="Calibri"/>
                <a:cs typeface="Calibri"/>
              </a:rPr>
              <a:t>c</a:t>
            </a:r>
            <a:r>
              <a:rPr dirty="0" smtClean="0" spc="12" sz="140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00"/>
              </a:spcBef>
            </a:pPr>
            <a:r>
              <a:rPr dirty="0" smtClean="0" spc="11" sz="1400">
                <a:latin typeface="Calibri"/>
                <a:cs typeface="Calibri"/>
              </a:rPr>
              <a:t>M</a:t>
            </a:r>
            <a:r>
              <a:rPr dirty="0" smtClean="0" spc="11" sz="1400">
                <a:latin typeface="Calibri"/>
                <a:cs typeface="Calibri"/>
              </a:rPr>
              <a:t>a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u</a:t>
            </a:r>
            <a:r>
              <a:rPr dirty="0" smtClean="0" spc="11" sz="1400">
                <a:latin typeface="Calibri"/>
                <a:cs typeface="Calibri"/>
              </a:rPr>
              <a:t>f</a:t>
            </a:r>
            <a:r>
              <a:rPr dirty="0" smtClean="0" spc="11" sz="1400">
                <a:latin typeface="Calibri"/>
                <a:cs typeface="Calibri"/>
              </a:rPr>
              <a:t>a</a:t>
            </a:r>
            <a:r>
              <a:rPr dirty="0" smtClean="0" spc="11" sz="1400">
                <a:latin typeface="Calibri"/>
                <a:cs typeface="Calibri"/>
              </a:rPr>
              <a:t>c</a:t>
            </a:r>
            <a:r>
              <a:rPr dirty="0" smtClean="0" spc="11" sz="1400">
                <a:latin typeface="Calibri"/>
                <a:cs typeface="Calibri"/>
              </a:rPr>
              <a:t>t</a:t>
            </a:r>
            <a:r>
              <a:rPr dirty="0" smtClean="0" spc="11" sz="1400">
                <a:latin typeface="Calibri"/>
                <a:cs typeface="Calibri"/>
              </a:rPr>
              <a:t>u</a:t>
            </a:r>
            <a:r>
              <a:rPr dirty="0" smtClean="0" spc="11" sz="1400">
                <a:latin typeface="Calibri"/>
                <a:cs typeface="Calibri"/>
              </a:rPr>
              <a:t>r</a:t>
            </a:r>
            <a:r>
              <a:rPr dirty="0" smtClean="0" spc="11" sz="1400">
                <a:latin typeface="Calibri"/>
                <a:cs typeface="Calibri"/>
              </a:rPr>
              <a:t>i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g</a:t>
            </a:r>
            <a:endParaRPr sz="1400">
              <a:latin typeface="Calibri"/>
              <a:cs typeface="Calibri"/>
            </a:endParaRPr>
          </a:p>
          <a:p>
            <a:pPr marL="12700" marR="220182">
              <a:lnSpc>
                <a:spcPts val="1708"/>
              </a:lnSpc>
              <a:spcBef>
                <a:spcPts val="200"/>
              </a:spcBef>
            </a:pPr>
            <a:r>
              <a:rPr dirty="0" smtClean="0" spc="13" sz="1400">
                <a:latin typeface="Calibri"/>
                <a:cs typeface="Calibri"/>
              </a:rPr>
              <a:t>P</a:t>
            </a:r>
            <a:r>
              <a:rPr dirty="0" smtClean="0" spc="13" sz="1400">
                <a:latin typeface="Calibri"/>
                <a:cs typeface="Calibri"/>
              </a:rPr>
              <a:t>r</a:t>
            </a:r>
            <a:r>
              <a:rPr dirty="0" smtClean="0" spc="13" sz="1400">
                <a:latin typeface="Calibri"/>
                <a:cs typeface="Calibri"/>
              </a:rPr>
              <a:t>o</a:t>
            </a:r>
            <a:r>
              <a:rPr dirty="0" smtClean="0" spc="13" sz="1400">
                <a:latin typeface="Calibri"/>
                <a:cs typeface="Calibri"/>
              </a:rPr>
              <a:t>.</a:t>
            </a:r>
            <a:r>
              <a:rPr dirty="0" smtClean="0" spc="13" sz="1400">
                <a:latin typeface="Calibri"/>
                <a:cs typeface="Calibri"/>
              </a:rPr>
              <a:t>,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S</a:t>
            </a:r>
            <a:r>
              <a:rPr dirty="0" smtClean="0" spc="13" sz="1400">
                <a:latin typeface="Calibri"/>
                <a:cs typeface="Calibri"/>
              </a:rPr>
              <a:t>c</a:t>
            </a:r>
            <a:r>
              <a:rPr dirty="0" smtClean="0" spc="13" sz="1400">
                <a:latin typeface="Calibri"/>
                <a:cs typeface="Calibri"/>
              </a:rPr>
              <a:t>i</a:t>
            </a:r>
            <a:r>
              <a:rPr dirty="0" smtClean="0" spc="13" sz="1400">
                <a:latin typeface="Calibri"/>
                <a:cs typeface="Calibri"/>
              </a:rPr>
              <a:t>.</a:t>
            </a:r>
            <a:r>
              <a:rPr dirty="0" smtClean="0" spc="13" sz="1400">
                <a:latin typeface="Calibri"/>
                <a:cs typeface="Calibri"/>
              </a:rPr>
              <a:t>,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&amp;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T</a:t>
            </a:r>
            <a:r>
              <a:rPr dirty="0" smtClean="0" spc="13" sz="1400">
                <a:latin typeface="Calibri"/>
                <a:cs typeface="Calibri"/>
              </a:rPr>
              <a:t>e</a:t>
            </a:r>
            <a:r>
              <a:rPr dirty="0" smtClean="0" spc="13" sz="1400">
                <a:latin typeface="Calibri"/>
                <a:cs typeface="Calibri"/>
              </a:rPr>
              <a:t>c</a:t>
            </a:r>
            <a:r>
              <a:rPr dirty="0" smtClean="0" spc="13" sz="1400">
                <a:latin typeface="Calibri"/>
                <a:cs typeface="Calibri"/>
              </a:rPr>
              <a:t>h</a:t>
            </a:r>
            <a:r>
              <a:rPr dirty="0" smtClean="0" spc="13" sz="1400">
                <a:latin typeface="Calibri"/>
                <a:cs typeface="Calibri"/>
              </a:rPr>
              <a:t>.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S</a:t>
            </a:r>
            <a:r>
              <a:rPr dirty="0" smtClean="0" spc="13" sz="1400">
                <a:latin typeface="Calibri"/>
                <a:cs typeface="Calibri"/>
              </a:rPr>
              <a:t>e</a:t>
            </a:r>
            <a:r>
              <a:rPr dirty="0" smtClean="0" spc="13" sz="1400">
                <a:latin typeface="Calibri"/>
                <a:cs typeface="Calibri"/>
              </a:rPr>
              <a:t>r</a:t>
            </a:r>
            <a:r>
              <a:rPr dirty="0" smtClean="0" spc="13" sz="1400">
                <a:latin typeface="Calibri"/>
                <a:cs typeface="Calibri"/>
              </a:rPr>
              <a:t>v</a:t>
            </a:r>
            <a:r>
              <a:rPr dirty="0" smtClean="0" spc="13" sz="1400">
                <a:latin typeface="Calibri"/>
                <a:cs typeface="Calibri"/>
              </a:rPr>
              <a:t>i</a:t>
            </a:r>
            <a:r>
              <a:rPr dirty="0" smtClean="0" spc="13" sz="1400">
                <a:latin typeface="Calibri"/>
                <a:cs typeface="Calibri"/>
              </a:rPr>
              <a:t>c</a:t>
            </a:r>
            <a:r>
              <a:rPr dirty="0" smtClean="0" spc="13" sz="1400">
                <a:latin typeface="Calibri"/>
                <a:cs typeface="Calibri"/>
              </a:rPr>
              <a:t>e</a:t>
            </a:r>
            <a:r>
              <a:rPr dirty="0" smtClean="0" spc="13" sz="1400">
                <a:latin typeface="Calibri"/>
                <a:cs typeface="Calibri"/>
              </a:rPr>
              <a:t>s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220182">
              <a:lnSpc>
                <a:spcPts val="1708"/>
              </a:lnSpc>
              <a:spcBef>
                <a:spcPts val="201"/>
              </a:spcBef>
            </a:pP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c</a:t>
            </a:r>
            <a:r>
              <a:rPr dirty="0" smtClean="0" spc="12" sz="1400">
                <a:latin typeface="Calibri"/>
                <a:cs typeface="Calibri"/>
              </a:rPr>
              <a:t>c</a:t>
            </a:r>
            <a:r>
              <a:rPr dirty="0" smtClean="0" spc="12" sz="1400">
                <a:latin typeface="Calibri"/>
                <a:cs typeface="Calibri"/>
              </a:rPr>
              <a:t>o</a:t>
            </a:r>
            <a:r>
              <a:rPr dirty="0" smtClean="0" spc="12" sz="1400">
                <a:latin typeface="Calibri"/>
                <a:cs typeface="Calibri"/>
              </a:rPr>
              <a:t>m</a:t>
            </a:r>
            <a:r>
              <a:rPr dirty="0" smtClean="0" spc="12" sz="1400">
                <a:latin typeface="Calibri"/>
                <a:cs typeface="Calibri"/>
              </a:rPr>
              <a:t>m</a:t>
            </a:r>
            <a:r>
              <a:rPr dirty="0" smtClean="0" spc="12" sz="1400">
                <a:latin typeface="Calibri"/>
                <a:cs typeface="Calibri"/>
              </a:rPr>
              <a:t>o</a:t>
            </a:r>
            <a:r>
              <a:rPr dirty="0" smtClean="0" spc="12" sz="1400">
                <a:latin typeface="Calibri"/>
                <a:cs typeface="Calibri"/>
              </a:rPr>
              <a:t>d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t</a:t>
            </a:r>
            <a:r>
              <a:rPr dirty="0" smtClean="0" spc="12" sz="1400">
                <a:latin typeface="Calibri"/>
                <a:cs typeface="Calibri"/>
              </a:rPr>
              <a:t>i</a:t>
            </a:r>
            <a:r>
              <a:rPr dirty="0" smtClean="0" spc="12" sz="1400">
                <a:latin typeface="Calibri"/>
                <a:cs typeface="Calibri"/>
              </a:rPr>
              <a:t>o</a:t>
            </a:r>
            <a:r>
              <a:rPr dirty="0" smtClean="0" spc="12" sz="1400">
                <a:latin typeface="Calibri"/>
                <a:cs typeface="Calibri"/>
              </a:rPr>
              <a:t>n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n</a:t>
            </a:r>
            <a:r>
              <a:rPr dirty="0" smtClean="0" spc="12" sz="1400">
                <a:latin typeface="Calibri"/>
                <a:cs typeface="Calibri"/>
              </a:rPr>
              <a:t>d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r>
              <a:rPr dirty="0" smtClean="0" spc="12" sz="1400">
                <a:latin typeface="Calibri"/>
                <a:cs typeface="Calibri"/>
              </a:rPr>
              <a:t>F</a:t>
            </a:r>
            <a:r>
              <a:rPr dirty="0" smtClean="0" spc="12" sz="1400">
                <a:latin typeface="Calibri"/>
                <a:cs typeface="Calibri"/>
              </a:rPr>
              <a:t>o</a:t>
            </a:r>
            <a:r>
              <a:rPr dirty="0" smtClean="0" spc="12" sz="1400">
                <a:latin typeface="Calibri"/>
                <a:cs typeface="Calibri"/>
              </a:rPr>
              <a:t>o</a:t>
            </a:r>
            <a:r>
              <a:rPr dirty="0" smtClean="0" spc="12" sz="1400">
                <a:latin typeface="Calibri"/>
                <a:cs typeface="Calibri"/>
              </a:rPr>
              <a:t>d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220182">
              <a:lnSpc>
                <a:spcPts val="1708"/>
              </a:lnSpc>
              <a:spcBef>
                <a:spcPts val="201"/>
              </a:spcBef>
            </a:pPr>
            <a:r>
              <a:rPr dirty="0" smtClean="0" spc="19" sz="1400">
                <a:latin typeface="Calibri"/>
                <a:cs typeface="Calibri"/>
              </a:rPr>
              <a:t>S</a:t>
            </a:r>
            <a:r>
              <a:rPr dirty="0" smtClean="0" spc="19" sz="1400">
                <a:latin typeface="Calibri"/>
                <a:cs typeface="Calibri"/>
              </a:rPr>
              <a:t>e</a:t>
            </a:r>
            <a:r>
              <a:rPr dirty="0" smtClean="0" spc="19" sz="1400">
                <a:latin typeface="Calibri"/>
                <a:cs typeface="Calibri"/>
              </a:rPr>
              <a:t>r</a:t>
            </a:r>
            <a:r>
              <a:rPr dirty="0" smtClean="0" spc="19" sz="1400">
                <a:latin typeface="Calibri"/>
                <a:cs typeface="Calibri"/>
              </a:rPr>
              <a:t>v</a:t>
            </a:r>
            <a:r>
              <a:rPr dirty="0" smtClean="0" spc="19" sz="1400">
                <a:latin typeface="Calibri"/>
                <a:cs typeface="Calibri"/>
              </a:rPr>
              <a:t>i</a:t>
            </a:r>
            <a:r>
              <a:rPr dirty="0" smtClean="0" spc="19" sz="1400">
                <a:latin typeface="Calibri"/>
                <a:cs typeface="Calibri"/>
              </a:rPr>
              <a:t>c</a:t>
            </a:r>
            <a:r>
              <a:rPr dirty="0" smtClean="0" spc="19" sz="1400">
                <a:latin typeface="Calibri"/>
                <a:cs typeface="Calibri"/>
              </a:rPr>
              <a:t>e</a:t>
            </a:r>
            <a:r>
              <a:rPr dirty="0" smtClean="0" spc="19" sz="1400">
                <a:latin typeface="Calibri"/>
                <a:cs typeface="Calibri"/>
              </a:rPr>
              <a:t>s</a:t>
            </a:r>
            <a:r>
              <a:rPr dirty="0" smtClean="0" spc="19" sz="1400">
                <a:latin typeface="Calibri"/>
                <a:cs typeface="Calibri"/>
              </a:rPr>
              <a:t> </a:t>
            </a:r>
            <a:r>
              <a:rPr dirty="0" smtClean="0" spc="19" sz="1400">
                <a:latin typeface="Calibri"/>
                <a:cs typeface="Calibri"/>
              </a:rPr>
              <a:t>E</a:t>
            </a:r>
            <a:r>
              <a:rPr dirty="0" smtClean="0" spc="19" sz="1400">
                <a:latin typeface="Calibri"/>
                <a:cs typeface="Calibri"/>
              </a:rPr>
              <a:t>d</a:t>
            </a:r>
            <a:r>
              <a:rPr dirty="0" smtClean="0" spc="19" sz="1400">
                <a:latin typeface="Calibri"/>
                <a:cs typeface="Calibri"/>
              </a:rPr>
              <a:t>u</a:t>
            </a:r>
            <a:r>
              <a:rPr dirty="0" smtClean="0" spc="19" sz="1400">
                <a:latin typeface="Calibri"/>
                <a:cs typeface="Calibri"/>
              </a:rPr>
              <a:t>c</a:t>
            </a:r>
            <a:r>
              <a:rPr dirty="0" smtClean="0" spc="19" sz="1400">
                <a:latin typeface="Calibri"/>
                <a:cs typeface="Calibri"/>
              </a:rPr>
              <a:t>a</a:t>
            </a:r>
            <a:r>
              <a:rPr dirty="0" smtClean="0" spc="19" sz="1400">
                <a:latin typeface="Calibri"/>
                <a:cs typeface="Calibri"/>
              </a:rPr>
              <a:t>t</a:t>
            </a:r>
            <a:r>
              <a:rPr dirty="0" smtClean="0" spc="19" sz="1400">
                <a:latin typeface="Calibri"/>
                <a:cs typeface="Calibri"/>
              </a:rPr>
              <a:t>i</a:t>
            </a:r>
            <a:r>
              <a:rPr dirty="0" smtClean="0" spc="19" sz="1400">
                <a:latin typeface="Calibri"/>
                <a:cs typeface="Calibri"/>
              </a:rPr>
              <a:t>o</a:t>
            </a:r>
            <a:r>
              <a:rPr dirty="0" smtClean="0" spc="19" sz="1400">
                <a:latin typeface="Calibri"/>
                <a:cs typeface="Calibri"/>
              </a:rPr>
              <a:t>n</a:t>
            </a:r>
            <a:r>
              <a:rPr dirty="0" smtClean="0" spc="19" sz="1400">
                <a:latin typeface="Calibri"/>
                <a:cs typeface="Calibri"/>
              </a:rPr>
              <a:t>a</a:t>
            </a:r>
            <a:r>
              <a:rPr dirty="0" smtClean="0" spc="19" sz="1400">
                <a:latin typeface="Calibri"/>
                <a:cs typeface="Calibri"/>
              </a:rPr>
              <a:t>l</a:t>
            </a:r>
            <a:r>
              <a:rPr dirty="0" smtClean="0" spc="19" sz="1400">
                <a:latin typeface="Calibri"/>
                <a:cs typeface="Calibri"/>
              </a:rPr>
              <a:t> </a:t>
            </a:r>
            <a:r>
              <a:rPr dirty="0" smtClean="0" spc="19" sz="1400">
                <a:latin typeface="Calibri"/>
                <a:cs typeface="Calibri"/>
              </a:rPr>
              <a:t>S</a:t>
            </a:r>
            <a:r>
              <a:rPr dirty="0" smtClean="0" spc="19" sz="1400">
                <a:latin typeface="Calibri"/>
                <a:cs typeface="Calibri"/>
              </a:rPr>
              <a:t>e</a:t>
            </a:r>
            <a:r>
              <a:rPr dirty="0" smtClean="0" spc="19" sz="1400">
                <a:latin typeface="Calibri"/>
                <a:cs typeface="Calibri"/>
              </a:rPr>
              <a:t>r</a:t>
            </a:r>
            <a:r>
              <a:rPr dirty="0" smtClean="0" spc="19" sz="1400">
                <a:latin typeface="Calibri"/>
                <a:cs typeface="Calibri"/>
              </a:rPr>
              <a:t>v</a:t>
            </a:r>
            <a:r>
              <a:rPr dirty="0" smtClean="0" spc="19" sz="1400">
                <a:latin typeface="Calibri"/>
                <a:cs typeface="Calibri"/>
              </a:rPr>
              <a:t>i</a:t>
            </a:r>
            <a:r>
              <a:rPr dirty="0" smtClean="0" spc="19" sz="1400">
                <a:latin typeface="Calibri"/>
                <a:cs typeface="Calibri"/>
              </a:rPr>
              <a:t>c</a:t>
            </a:r>
            <a:r>
              <a:rPr dirty="0" smtClean="0" spc="19" sz="1400">
                <a:latin typeface="Calibri"/>
                <a:cs typeface="Calibri"/>
              </a:rPr>
              <a:t>e</a:t>
            </a:r>
            <a:r>
              <a:rPr dirty="0" smtClean="0" spc="19" sz="140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12700" marR="745489">
              <a:lnSpc>
                <a:spcPts val="1708"/>
              </a:lnSpc>
              <a:spcBef>
                <a:spcPts val="241"/>
              </a:spcBef>
            </a:pPr>
            <a:r>
              <a:rPr dirty="0" smtClean="0" spc="17" sz="1400">
                <a:latin typeface="Calibri"/>
                <a:cs typeface="Calibri"/>
              </a:rPr>
              <a:t>I</a:t>
            </a:r>
            <a:r>
              <a:rPr dirty="0" smtClean="0" spc="17" sz="1400">
                <a:latin typeface="Calibri"/>
                <a:cs typeface="Calibri"/>
              </a:rPr>
              <a:t>n</a:t>
            </a:r>
            <a:r>
              <a:rPr dirty="0" smtClean="0" spc="17" sz="1400">
                <a:latin typeface="Calibri"/>
                <a:cs typeface="Calibri"/>
              </a:rPr>
              <a:t>f</a:t>
            </a:r>
            <a:r>
              <a:rPr dirty="0" smtClean="0" spc="17" sz="1400">
                <a:latin typeface="Calibri"/>
                <a:cs typeface="Calibri"/>
              </a:rPr>
              <a:t>o</a:t>
            </a:r>
            <a:r>
              <a:rPr dirty="0" smtClean="0" spc="17" sz="1400">
                <a:latin typeface="Calibri"/>
                <a:cs typeface="Calibri"/>
              </a:rPr>
              <a:t>r</a:t>
            </a:r>
            <a:r>
              <a:rPr dirty="0" smtClean="0" spc="17" sz="1400">
                <a:latin typeface="Calibri"/>
                <a:cs typeface="Calibri"/>
              </a:rPr>
              <a:t>m</a:t>
            </a:r>
            <a:r>
              <a:rPr dirty="0" smtClean="0" spc="17" sz="1400">
                <a:latin typeface="Calibri"/>
                <a:cs typeface="Calibri"/>
              </a:rPr>
              <a:t>a</a:t>
            </a:r>
            <a:r>
              <a:rPr dirty="0" smtClean="0" spc="17" sz="1400">
                <a:latin typeface="Calibri"/>
                <a:cs typeface="Calibri"/>
              </a:rPr>
              <a:t>t</a:t>
            </a:r>
            <a:r>
              <a:rPr dirty="0" smtClean="0" spc="17" sz="1400">
                <a:latin typeface="Calibri"/>
                <a:cs typeface="Calibri"/>
              </a:rPr>
              <a:t>i</a:t>
            </a:r>
            <a:r>
              <a:rPr dirty="0" smtClean="0" spc="17" sz="1400">
                <a:latin typeface="Calibri"/>
                <a:cs typeface="Calibri"/>
              </a:rPr>
              <a:t>o</a:t>
            </a:r>
            <a:r>
              <a:rPr dirty="0" smtClean="0" spc="17" sz="1400">
                <a:latin typeface="Calibri"/>
                <a:cs typeface="Calibri"/>
              </a:rPr>
              <a:t>n</a:t>
            </a:r>
            <a:r>
              <a:rPr dirty="0" smtClean="0" spc="17" sz="1400">
                <a:latin typeface="Calibri"/>
                <a:cs typeface="Calibri"/>
              </a:rPr>
              <a:t> </a:t>
            </a:r>
            <a:r>
              <a:rPr dirty="0" smtClean="0" spc="17" sz="1400">
                <a:latin typeface="Calibri"/>
                <a:cs typeface="Calibri"/>
              </a:rPr>
              <a:t>W</a:t>
            </a:r>
            <a:r>
              <a:rPr dirty="0" smtClean="0" spc="17" sz="1400">
                <a:latin typeface="Calibri"/>
                <a:cs typeface="Calibri"/>
              </a:rPr>
              <a:t>h</a:t>
            </a:r>
            <a:r>
              <a:rPr dirty="0" smtClean="0" spc="17" sz="1400">
                <a:latin typeface="Calibri"/>
                <a:cs typeface="Calibri"/>
              </a:rPr>
              <a:t>o</a:t>
            </a:r>
            <a:r>
              <a:rPr dirty="0" smtClean="0" spc="17" sz="1400">
                <a:latin typeface="Calibri"/>
                <a:cs typeface="Calibri"/>
              </a:rPr>
              <a:t>l</a:t>
            </a:r>
            <a:r>
              <a:rPr dirty="0" smtClean="0" spc="17" sz="1400">
                <a:latin typeface="Calibri"/>
                <a:cs typeface="Calibri"/>
              </a:rPr>
              <a:t>e</a:t>
            </a:r>
            <a:r>
              <a:rPr dirty="0" smtClean="0" spc="17" sz="1400">
                <a:latin typeface="Calibri"/>
                <a:cs typeface="Calibri"/>
              </a:rPr>
              <a:t>s</a:t>
            </a:r>
            <a:r>
              <a:rPr dirty="0" smtClean="0" spc="17" sz="1400">
                <a:latin typeface="Calibri"/>
                <a:cs typeface="Calibri"/>
              </a:rPr>
              <a:t>a</a:t>
            </a:r>
            <a:r>
              <a:rPr dirty="0" smtClean="0" spc="17" sz="1400">
                <a:latin typeface="Calibri"/>
                <a:cs typeface="Calibri"/>
              </a:rPr>
              <a:t>l</a:t>
            </a:r>
            <a:r>
              <a:rPr dirty="0" smtClean="0" spc="17" sz="1400">
                <a:latin typeface="Calibri"/>
                <a:cs typeface="Calibri"/>
              </a:rPr>
              <a:t>e</a:t>
            </a:r>
            <a:r>
              <a:rPr dirty="0" smtClean="0" spc="17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745489">
              <a:lnSpc>
                <a:spcPts val="1708"/>
              </a:lnSpc>
              <a:spcBef>
                <a:spcPts val="203"/>
              </a:spcBef>
            </a:pPr>
            <a:r>
              <a:rPr dirty="0" smtClean="0" spc="16" sz="1400">
                <a:latin typeface="Calibri"/>
                <a:cs typeface="Calibri"/>
              </a:rPr>
              <a:t>T</a:t>
            </a:r>
            <a:r>
              <a:rPr dirty="0" smtClean="0" spc="16" sz="1400">
                <a:latin typeface="Calibri"/>
                <a:cs typeface="Calibri"/>
              </a:rPr>
              <a:t>r</a:t>
            </a:r>
            <a:r>
              <a:rPr dirty="0" smtClean="0" spc="16" sz="1400">
                <a:latin typeface="Calibri"/>
                <a:cs typeface="Calibri"/>
              </a:rPr>
              <a:t>a</a:t>
            </a:r>
            <a:r>
              <a:rPr dirty="0" smtClean="0" spc="16" sz="1400">
                <a:latin typeface="Calibri"/>
                <a:cs typeface="Calibri"/>
              </a:rPr>
              <a:t>d</a:t>
            </a:r>
            <a:r>
              <a:rPr dirty="0" smtClean="0" spc="16" sz="1400">
                <a:latin typeface="Calibri"/>
                <a:cs typeface="Calibri"/>
              </a:rPr>
              <a:t>e</a:t>
            </a:r>
            <a:r>
              <a:rPr dirty="0" smtClean="0" spc="16" sz="1400">
                <a:latin typeface="Calibri"/>
                <a:cs typeface="Calibri"/>
              </a:rPr>
              <a:t> </a:t>
            </a:r>
            <a:r>
              <a:rPr dirty="0" smtClean="0" spc="16" sz="1400">
                <a:latin typeface="Calibri"/>
                <a:cs typeface="Calibri"/>
              </a:rPr>
              <a:t>A</a:t>
            </a:r>
            <a:r>
              <a:rPr dirty="0" smtClean="0" spc="16" sz="1400">
                <a:latin typeface="Calibri"/>
                <a:cs typeface="Calibri"/>
              </a:rPr>
              <a:t>d</a:t>
            </a:r>
            <a:r>
              <a:rPr dirty="0" smtClean="0" spc="16" sz="1400">
                <a:latin typeface="Calibri"/>
                <a:cs typeface="Calibri"/>
              </a:rPr>
              <a:t>m</a:t>
            </a:r>
            <a:r>
              <a:rPr dirty="0" smtClean="0" spc="16" sz="1400">
                <a:latin typeface="Calibri"/>
                <a:cs typeface="Calibri"/>
              </a:rPr>
              <a:t>i</a:t>
            </a:r>
            <a:r>
              <a:rPr dirty="0" smtClean="0" spc="16" sz="1400">
                <a:latin typeface="Calibri"/>
                <a:cs typeface="Calibri"/>
              </a:rPr>
              <a:t>n</a:t>
            </a:r>
            <a:r>
              <a:rPr dirty="0" smtClean="0" spc="16" sz="1400">
                <a:latin typeface="Calibri"/>
                <a:cs typeface="Calibri"/>
              </a:rPr>
              <a:t>i</a:t>
            </a:r>
            <a:r>
              <a:rPr dirty="0" smtClean="0" spc="16" sz="1400">
                <a:latin typeface="Calibri"/>
                <a:cs typeface="Calibri"/>
              </a:rPr>
              <a:t>s</a:t>
            </a:r>
            <a:r>
              <a:rPr dirty="0" smtClean="0" spc="16" sz="1400">
                <a:latin typeface="Calibri"/>
                <a:cs typeface="Calibri"/>
              </a:rPr>
              <a:t>t</a:t>
            </a:r>
            <a:r>
              <a:rPr dirty="0" smtClean="0" spc="16" sz="1400">
                <a:latin typeface="Calibri"/>
                <a:cs typeface="Calibri"/>
              </a:rPr>
              <a:t>r</a:t>
            </a:r>
            <a:r>
              <a:rPr dirty="0" smtClean="0" spc="16" sz="1400">
                <a:latin typeface="Calibri"/>
                <a:cs typeface="Calibri"/>
              </a:rPr>
              <a:t>a</a:t>
            </a:r>
            <a:r>
              <a:rPr dirty="0" smtClean="0" spc="16" sz="1400">
                <a:latin typeface="Calibri"/>
                <a:cs typeface="Calibri"/>
              </a:rPr>
              <a:t>t</a:t>
            </a:r>
            <a:r>
              <a:rPr dirty="0" smtClean="0" spc="16" sz="1400">
                <a:latin typeface="Calibri"/>
                <a:cs typeface="Calibri"/>
              </a:rPr>
              <a:t>i</a:t>
            </a:r>
            <a:r>
              <a:rPr dirty="0" smtClean="0" spc="16" sz="1400">
                <a:latin typeface="Calibri"/>
                <a:cs typeface="Calibri"/>
              </a:rPr>
              <a:t>v</a:t>
            </a:r>
            <a:r>
              <a:rPr dirty="0" smtClean="0" spc="16" sz="1400">
                <a:latin typeface="Calibri"/>
                <a:cs typeface="Calibri"/>
              </a:rPr>
              <a:t>e</a:t>
            </a:r>
            <a:r>
              <a:rPr dirty="0" smtClean="0" spc="16" sz="1400">
                <a:latin typeface="Calibri"/>
                <a:cs typeface="Calibri"/>
              </a:rPr>
              <a:t> </a:t>
            </a:r>
            <a:r>
              <a:rPr dirty="0" smtClean="0" spc="16" sz="1400">
                <a:latin typeface="Calibri"/>
                <a:cs typeface="Calibri"/>
              </a:rPr>
              <a:t>a</a:t>
            </a:r>
            <a:r>
              <a:rPr dirty="0" smtClean="0" spc="16" sz="1400">
                <a:latin typeface="Calibri"/>
                <a:cs typeface="Calibri"/>
              </a:rPr>
              <a:t>n</a:t>
            </a:r>
            <a:r>
              <a:rPr dirty="0" smtClean="0" spc="16" sz="1400">
                <a:latin typeface="Calibri"/>
                <a:cs typeface="Calibri"/>
              </a:rPr>
              <a:t>d</a:t>
            </a:r>
            <a:r>
              <a:rPr dirty="0" smtClean="0" spc="16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745489">
              <a:lnSpc>
                <a:spcPts val="1708"/>
              </a:lnSpc>
              <a:spcBef>
                <a:spcPts val="203"/>
              </a:spcBef>
            </a:pPr>
            <a:r>
              <a:rPr dirty="0" smtClean="0" spc="8" sz="1400">
                <a:latin typeface="Calibri"/>
                <a:cs typeface="Calibri"/>
              </a:rPr>
              <a:t>S</a:t>
            </a:r>
            <a:r>
              <a:rPr dirty="0" smtClean="0" spc="8" sz="1400">
                <a:latin typeface="Calibri"/>
                <a:cs typeface="Calibri"/>
              </a:rPr>
              <a:t>u</a:t>
            </a:r>
            <a:r>
              <a:rPr dirty="0" smtClean="0" spc="8" sz="1400">
                <a:latin typeface="Calibri"/>
                <a:cs typeface="Calibri"/>
              </a:rPr>
              <a:t>p</a:t>
            </a:r>
            <a:r>
              <a:rPr dirty="0" smtClean="0" spc="8" sz="1400">
                <a:latin typeface="Calibri"/>
                <a:cs typeface="Calibri"/>
              </a:rPr>
              <a:t>p</a:t>
            </a:r>
            <a:r>
              <a:rPr dirty="0" smtClean="0" spc="8" sz="1400">
                <a:latin typeface="Calibri"/>
                <a:cs typeface="Calibri"/>
              </a:rPr>
              <a:t>o</a:t>
            </a:r>
            <a:r>
              <a:rPr dirty="0" smtClean="0" spc="8" sz="1400">
                <a:latin typeface="Calibri"/>
                <a:cs typeface="Calibri"/>
              </a:rPr>
              <a:t>r</a:t>
            </a:r>
            <a:r>
              <a:rPr dirty="0" smtClean="0" spc="8" sz="1400">
                <a:latin typeface="Calibri"/>
                <a:cs typeface="Calibri"/>
              </a:rPr>
              <a:t>t</a:t>
            </a:r>
            <a:r>
              <a:rPr dirty="0" smtClean="0" spc="8" sz="1400">
                <a:latin typeface="Calibri"/>
                <a:cs typeface="Calibri"/>
              </a:rPr>
              <a:t> </a:t>
            </a:r>
            <a:r>
              <a:rPr dirty="0" smtClean="0" spc="8" sz="1400">
                <a:latin typeface="Calibri"/>
                <a:cs typeface="Calibri"/>
              </a:rPr>
              <a:t>C</a:t>
            </a:r>
            <a:r>
              <a:rPr dirty="0" smtClean="0" spc="8" sz="1400">
                <a:latin typeface="Calibri"/>
                <a:cs typeface="Calibri"/>
              </a:rPr>
              <a:t>o</a:t>
            </a:r>
            <a:r>
              <a:rPr dirty="0" smtClean="0" spc="8" sz="1400">
                <a:latin typeface="Calibri"/>
                <a:cs typeface="Calibri"/>
              </a:rPr>
              <a:t>n</a:t>
            </a:r>
            <a:r>
              <a:rPr dirty="0" smtClean="0" spc="8" sz="1400">
                <a:latin typeface="Calibri"/>
                <a:cs typeface="Calibri"/>
              </a:rPr>
              <a:t>s</a:t>
            </a:r>
            <a:r>
              <a:rPr dirty="0" smtClean="0" spc="8" sz="1400">
                <a:latin typeface="Calibri"/>
                <a:cs typeface="Calibri"/>
              </a:rPr>
              <a:t>t</a:t>
            </a:r>
            <a:r>
              <a:rPr dirty="0" smtClean="0" spc="8" sz="1400">
                <a:latin typeface="Calibri"/>
                <a:cs typeface="Calibri"/>
              </a:rPr>
              <a:t>r</a:t>
            </a:r>
            <a:r>
              <a:rPr dirty="0" smtClean="0" spc="8" sz="1400">
                <a:latin typeface="Calibri"/>
                <a:cs typeface="Calibri"/>
              </a:rPr>
              <a:t>u</a:t>
            </a:r>
            <a:r>
              <a:rPr dirty="0" smtClean="0" spc="8" sz="1400">
                <a:latin typeface="Calibri"/>
                <a:cs typeface="Calibri"/>
              </a:rPr>
              <a:t>c</a:t>
            </a:r>
            <a:r>
              <a:rPr dirty="0" smtClean="0" spc="8" sz="1400">
                <a:latin typeface="Calibri"/>
                <a:cs typeface="Calibri"/>
              </a:rPr>
              <a:t>t</a:t>
            </a:r>
            <a:r>
              <a:rPr dirty="0" smtClean="0" spc="8" sz="1400">
                <a:latin typeface="Calibri"/>
                <a:cs typeface="Calibri"/>
              </a:rPr>
              <a:t>i</a:t>
            </a:r>
            <a:r>
              <a:rPr dirty="0" smtClean="0" spc="8" sz="1400">
                <a:latin typeface="Calibri"/>
                <a:cs typeface="Calibri"/>
              </a:rPr>
              <a:t>o</a:t>
            </a:r>
            <a:r>
              <a:rPr dirty="0" smtClean="0" spc="8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8"/>
              </a:lnSpc>
              <a:spcBef>
                <a:spcPts val="238"/>
              </a:spcBef>
            </a:pPr>
            <a:r>
              <a:rPr dirty="0" smtClean="0" spc="20" sz="1400">
                <a:latin typeface="Calibri"/>
                <a:cs typeface="Calibri"/>
              </a:rPr>
              <a:t>O</a:t>
            </a:r>
            <a:r>
              <a:rPr dirty="0" smtClean="0" spc="20" sz="1400">
                <a:latin typeface="Calibri"/>
                <a:cs typeface="Calibri"/>
              </a:rPr>
              <a:t>t</a:t>
            </a:r>
            <a:r>
              <a:rPr dirty="0" smtClean="0" spc="20" sz="1400">
                <a:latin typeface="Calibri"/>
                <a:cs typeface="Calibri"/>
              </a:rPr>
              <a:t>h</a:t>
            </a:r>
            <a:r>
              <a:rPr dirty="0" smtClean="0" spc="20" sz="1400">
                <a:latin typeface="Calibri"/>
                <a:cs typeface="Calibri"/>
              </a:rPr>
              <a:t>e</a:t>
            </a:r>
            <a:r>
              <a:rPr dirty="0" smtClean="0" spc="20" sz="1400">
                <a:latin typeface="Calibri"/>
                <a:cs typeface="Calibri"/>
              </a:rPr>
              <a:t>r</a:t>
            </a:r>
            <a:r>
              <a:rPr dirty="0" smtClean="0" spc="20" sz="1400">
                <a:latin typeface="Calibri"/>
                <a:cs typeface="Calibri"/>
              </a:rPr>
              <a:t> </a:t>
            </a:r>
            <a:r>
              <a:rPr dirty="0" smtClean="0" spc="20" sz="1400">
                <a:latin typeface="Calibri"/>
                <a:cs typeface="Calibri"/>
              </a:rPr>
              <a:t>S</a:t>
            </a:r>
            <a:r>
              <a:rPr dirty="0" smtClean="0" spc="20" sz="1400">
                <a:latin typeface="Calibri"/>
                <a:cs typeface="Calibri"/>
              </a:rPr>
              <a:t>e</a:t>
            </a:r>
            <a:r>
              <a:rPr dirty="0" smtClean="0" spc="20" sz="1400">
                <a:latin typeface="Calibri"/>
                <a:cs typeface="Calibri"/>
              </a:rPr>
              <a:t>r</a:t>
            </a:r>
            <a:r>
              <a:rPr dirty="0" smtClean="0" spc="20" sz="1400">
                <a:latin typeface="Calibri"/>
                <a:cs typeface="Calibri"/>
              </a:rPr>
              <a:t>v</a:t>
            </a:r>
            <a:r>
              <a:rPr dirty="0" smtClean="0" spc="20" sz="1400">
                <a:latin typeface="Calibri"/>
                <a:cs typeface="Calibri"/>
              </a:rPr>
              <a:t>i</a:t>
            </a:r>
            <a:r>
              <a:rPr dirty="0" smtClean="0" spc="20" sz="1400">
                <a:latin typeface="Calibri"/>
                <a:cs typeface="Calibri"/>
              </a:rPr>
              <a:t>c</a:t>
            </a:r>
            <a:r>
              <a:rPr dirty="0" smtClean="0" spc="20" sz="1400">
                <a:latin typeface="Calibri"/>
                <a:cs typeface="Calibri"/>
              </a:rPr>
              <a:t>e</a:t>
            </a:r>
            <a:r>
              <a:rPr dirty="0" smtClean="0" spc="20" sz="1400">
                <a:latin typeface="Calibri"/>
                <a:cs typeface="Calibri"/>
              </a:rPr>
              <a:t>s</a:t>
            </a:r>
            <a:r>
              <a:rPr dirty="0" smtClean="0" spc="20" sz="1400">
                <a:latin typeface="Calibri"/>
                <a:cs typeface="Calibri"/>
              </a:rPr>
              <a:t> </a:t>
            </a:r>
            <a:r>
              <a:rPr dirty="0" smtClean="0" spc="20" sz="1400">
                <a:latin typeface="Calibri"/>
                <a:cs typeface="Calibri"/>
              </a:rPr>
              <a:t>(</a:t>
            </a:r>
            <a:r>
              <a:rPr dirty="0" smtClean="0" spc="20" sz="1400">
                <a:latin typeface="Calibri"/>
                <a:cs typeface="Calibri"/>
              </a:rPr>
              <a:t>e</a:t>
            </a:r>
            <a:r>
              <a:rPr dirty="0" smtClean="0" spc="20" sz="1400">
                <a:latin typeface="Calibri"/>
                <a:cs typeface="Calibri"/>
              </a:rPr>
              <a:t>x</a:t>
            </a:r>
            <a:r>
              <a:rPr dirty="0" smtClean="0" spc="20" sz="1400">
                <a:latin typeface="Calibri"/>
                <a:cs typeface="Calibri"/>
              </a:rPr>
              <a:t>c</a:t>
            </a:r>
            <a:r>
              <a:rPr dirty="0" smtClean="0" spc="20" sz="1400">
                <a:latin typeface="Calibri"/>
                <a:cs typeface="Calibri"/>
              </a:rPr>
              <a:t>e</a:t>
            </a:r>
            <a:r>
              <a:rPr dirty="0" smtClean="0" spc="20" sz="1400">
                <a:latin typeface="Calibri"/>
                <a:cs typeface="Calibri"/>
              </a:rPr>
              <a:t>p</a:t>
            </a:r>
            <a:r>
              <a:rPr dirty="0" smtClean="0" spc="20" sz="1400">
                <a:latin typeface="Calibri"/>
                <a:cs typeface="Calibri"/>
              </a:rPr>
              <a:t>t</a:t>
            </a:r>
            <a:r>
              <a:rPr dirty="0" smtClean="0" spc="20" sz="1400">
                <a:latin typeface="Calibri"/>
                <a:cs typeface="Calibri"/>
              </a:rPr>
              <a:t> </a:t>
            </a:r>
            <a:r>
              <a:rPr dirty="0" smtClean="0" spc="20" sz="1400">
                <a:latin typeface="Calibri"/>
                <a:cs typeface="Calibri"/>
              </a:rPr>
              <a:t>P</a:t>
            </a:r>
            <a:r>
              <a:rPr dirty="0" smtClean="0" spc="20" sz="1400">
                <a:latin typeface="Calibri"/>
                <a:cs typeface="Calibri"/>
              </a:rPr>
              <a:t>u</a:t>
            </a:r>
            <a:r>
              <a:rPr dirty="0" smtClean="0" spc="20" sz="1400">
                <a:latin typeface="Calibri"/>
                <a:cs typeface="Calibri"/>
              </a:rPr>
              <a:t>b</a:t>
            </a:r>
            <a:r>
              <a:rPr dirty="0" smtClean="0" spc="20" sz="1400">
                <a:latin typeface="Calibri"/>
                <a:cs typeface="Calibri"/>
              </a:rPr>
              <a:t>l</a:t>
            </a:r>
            <a:r>
              <a:rPr dirty="0" smtClean="0" spc="20" sz="1400">
                <a:latin typeface="Calibri"/>
                <a:cs typeface="Calibri"/>
              </a:rPr>
              <a:t>i</a:t>
            </a:r>
            <a:r>
              <a:rPr dirty="0" smtClean="0" spc="20" sz="1400">
                <a:latin typeface="Calibri"/>
                <a:cs typeface="Calibri"/>
              </a:rPr>
              <a:t>c</a:t>
            </a:r>
            <a:r>
              <a:rPr dirty="0" smtClean="0" spc="20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8"/>
              </a:lnSpc>
              <a:spcBef>
                <a:spcPts val="203"/>
              </a:spcBef>
            </a:pP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d</a:t>
            </a:r>
            <a:r>
              <a:rPr dirty="0" smtClean="0" spc="13" sz="1400">
                <a:latin typeface="Calibri"/>
                <a:cs typeface="Calibri"/>
              </a:rPr>
              <a:t>m</a:t>
            </a:r>
            <a:r>
              <a:rPr dirty="0" smtClean="0" spc="13" sz="1400">
                <a:latin typeface="Calibri"/>
                <a:cs typeface="Calibri"/>
              </a:rPr>
              <a:t>i</a:t>
            </a:r>
            <a:r>
              <a:rPr dirty="0" smtClean="0" spc="13" sz="1400">
                <a:latin typeface="Calibri"/>
                <a:cs typeface="Calibri"/>
              </a:rPr>
              <a:t>n</a:t>
            </a:r>
            <a:r>
              <a:rPr dirty="0" smtClean="0" spc="13" sz="1400">
                <a:latin typeface="Calibri"/>
                <a:cs typeface="Calibri"/>
              </a:rPr>
              <a:t>.</a:t>
            </a:r>
            <a:r>
              <a:rPr dirty="0" smtClean="0" spc="13" sz="1400">
                <a:latin typeface="Calibri"/>
                <a:cs typeface="Calibri"/>
              </a:rPr>
              <a:t>)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R</a:t>
            </a:r>
            <a:r>
              <a:rPr dirty="0" smtClean="0" spc="13" sz="1400">
                <a:latin typeface="Calibri"/>
                <a:cs typeface="Calibri"/>
              </a:rPr>
              <a:t>e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l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E</a:t>
            </a:r>
            <a:r>
              <a:rPr dirty="0" smtClean="0" spc="13" sz="1400">
                <a:latin typeface="Calibri"/>
                <a:cs typeface="Calibri"/>
              </a:rPr>
              <a:t>s</a:t>
            </a:r>
            <a:r>
              <a:rPr dirty="0" smtClean="0" spc="13" sz="1400">
                <a:latin typeface="Calibri"/>
                <a:cs typeface="Calibri"/>
              </a:rPr>
              <a:t>t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t</a:t>
            </a:r>
            <a:r>
              <a:rPr dirty="0" smtClean="0" spc="13" sz="1400">
                <a:latin typeface="Calibri"/>
                <a:cs typeface="Calibri"/>
              </a:rPr>
              <a:t>e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n</a:t>
            </a:r>
            <a:r>
              <a:rPr dirty="0" smtClean="0" spc="13" sz="1400">
                <a:latin typeface="Calibri"/>
                <a:cs typeface="Calibri"/>
              </a:rPr>
              <a:t>d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R</a:t>
            </a:r>
            <a:r>
              <a:rPr dirty="0" smtClean="0" spc="13" sz="1400">
                <a:latin typeface="Calibri"/>
                <a:cs typeface="Calibri"/>
              </a:rPr>
              <a:t>e</a:t>
            </a:r>
            <a:r>
              <a:rPr dirty="0" smtClean="0" spc="13" sz="1400">
                <a:latin typeface="Calibri"/>
                <a:cs typeface="Calibri"/>
              </a:rPr>
              <a:t>n</a:t>
            </a:r>
            <a:r>
              <a:rPr dirty="0" smtClean="0" spc="13" sz="1400">
                <a:latin typeface="Calibri"/>
                <a:cs typeface="Calibri"/>
              </a:rPr>
              <a:t>t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l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n</a:t>
            </a:r>
            <a:r>
              <a:rPr dirty="0" smtClean="0" spc="13" sz="1400">
                <a:latin typeface="Calibri"/>
                <a:cs typeface="Calibri"/>
              </a:rPr>
              <a:t>d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8"/>
              </a:lnSpc>
              <a:spcBef>
                <a:spcPts val="203"/>
              </a:spcBef>
            </a:pPr>
            <a:r>
              <a:rPr dirty="0" smtClean="0" spc="11" sz="1400">
                <a:latin typeface="Calibri"/>
                <a:cs typeface="Calibri"/>
              </a:rPr>
              <a:t>L</a:t>
            </a:r>
            <a:r>
              <a:rPr dirty="0" smtClean="0" spc="11" sz="1400">
                <a:latin typeface="Calibri"/>
                <a:cs typeface="Calibri"/>
              </a:rPr>
              <a:t>e</a:t>
            </a:r>
            <a:r>
              <a:rPr dirty="0" smtClean="0" spc="11" sz="1400">
                <a:latin typeface="Calibri"/>
                <a:cs typeface="Calibri"/>
              </a:rPr>
              <a:t>a</a:t>
            </a:r>
            <a:r>
              <a:rPr dirty="0" smtClean="0" spc="11" sz="1400">
                <a:latin typeface="Calibri"/>
                <a:cs typeface="Calibri"/>
              </a:rPr>
              <a:t>s</a:t>
            </a:r>
            <a:r>
              <a:rPr dirty="0" smtClean="0" spc="11" sz="1400">
                <a:latin typeface="Calibri"/>
                <a:cs typeface="Calibri"/>
              </a:rPr>
              <a:t>i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g</a:t>
            </a:r>
            <a:r>
              <a:rPr dirty="0" smtClean="0" spc="11" sz="1400">
                <a:latin typeface="Calibri"/>
                <a:cs typeface="Calibri"/>
              </a:rPr>
              <a:t> </a:t>
            </a:r>
            <a:r>
              <a:rPr dirty="0" smtClean="0" spc="11" sz="1400">
                <a:latin typeface="Calibri"/>
                <a:cs typeface="Calibri"/>
              </a:rPr>
              <a:t>T</a:t>
            </a:r>
            <a:r>
              <a:rPr dirty="0" smtClean="0" spc="11" sz="1400">
                <a:latin typeface="Calibri"/>
                <a:cs typeface="Calibri"/>
              </a:rPr>
              <a:t>r</a:t>
            </a:r>
            <a:r>
              <a:rPr dirty="0" smtClean="0" spc="11" sz="1400">
                <a:latin typeface="Calibri"/>
                <a:cs typeface="Calibri"/>
              </a:rPr>
              <a:t>a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s</a:t>
            </a:r>
            <a:r>
              <a:rPr dirty="0" smtClean="0" spc="11" sz="1400">
                <a:latin typeface="Calibri"/>
                <a:cs typeface="Calibri"/>
              </a:rPr>
              <a:t>p</a:t>
            </a:r>
            <a:r>
              <a:rPr dirty="0" smtClean="0" spc="11" sz="1400">
                <a:latin typeface="Calibri"/>
                <a:cs typeface="Calibri"/>
              </a:rPr>
              <a:t>o</a:t>
            </a:r>
            <a:r>
              <a:rPr dirty="0" smtClean="0" spc="11" sz="1400">
                <a:latin typeface="Calibri"/>
                <a:cs typeface="Calibri"/>
              </a:rPr>
              <a:t>r</a:t>
            </a:r>
            <a:r>
              <a:rPr dirty="0" smtClean="0" spc="11" sz="1400">
                <a:latin typeface="Calibri"/>
                <a:cs typeface="Calibri"/>
              </a:rPr>
              <a:t>t</a:t>
            </a:r>
            <a:r>
              <a:rPr dirty="0" smtClean="0" spc="11" sz="1400">
                <a:latin typeface="Calibri"/>
                <a:cs typeface="Calibri"/>
              </a:rPr>
              <a:t>a</a:t>
            </a:r>
            <a:r>
              <a:rPr dirty="0" smtClean="0" spc="11" sz="1400">
                <a:latin typeface="Calibri"/>
                <a:cs typeface="Calibri"/>
              </a:rPr>
              <a:t>t</a:t>
            </a:r>
            <a:r>
              <a:rPr dirty="0" smtClean="0" spc="11" sz="1400">
                <a:latin typeface="Calibri"/>
                <a:cs typeface="Calibri"/>
              </a:rPr>
              <a:t>i</a:t>
            </a:r>
            <a:r>
              <a:rPr dirty="0" smtClean="0" spc="11" sz="1400">
                <a:latin typeface="Calibri"/>
                <a:cs typeface="Calibri"/>
              </a:rPr>
              <a:t>o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 </a:t>
            </a:r>
            <a:r>
              <a:rPr dirty="0" smtClean="0" spc="11" sz="1400">
                <a:latin typeface="Calibri"/>
                <a:cs typeface="Calibri"/>
              </a:rPr>
              <a:t>a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d</a:t>
            </a:r>
            <a:r>
              <a:rPr dirty="0" smtClean="0" spc="11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8"/>
              </a:lnSpc>
              <a:spcBef>
                <a:spcPts val="203"/>
              </a:spcBef>
            </a:pPr>
            <a:r>
              <a:rPr dirty="0" smtClean="0" spc="22" sz="1400">
                <a:latin typeface="Calibri"/>
                <a:cs typeface="Calibri"/>
              </a:rPr>
              <a:t>W</a:t>
            </a:r>
            <a:r>
              <a:rPr dirty="0" smtClean="0" spc="22" sz="1400">
                <a:latin typeface="Calibri"/>
                <a:cs typeface="Calibri"/>
              </a:rPr>
              <a:t>a</a:t>
            </a:r>
            <a:r>
              <a:rPr dirty="0" smtClean="0" spc="22" sz="1400">
                <a:latin typeface="Calibri"/>
                <a:cs typeface="Calibri"/>
              </a:rPr>
              <a:t>r</a:t>
            </a:r>
            <a:r>
              <a:rPr dirty="0" smtClean="0" spc="22" sz="1400">
                <a:latin typeface="Calibri"/>
                <a:cs typeface="Calibri"/>
              </a:rPr>
              <a:t>e</a:t>
            </a:r>
            <a:r>
              <a:rPr dirty="0" smtClean="0" spc="22" sz="1400">
                <a:latin typeface="Calibri"/>
                <a:cs typeface="Calibri"/>
              </a:rPr>
              <a:t>h</a:t>
            </a:r>
            <a:r>
              <a:rPr dirty="0" smtClean="0" spc="22" sz="1400">
                <a:latin typeface="Calibri"/>
                <a:cs typeface="Calibri"/>
              </a:rPr>
              <a:t>o</a:t>
            </a:r>
            <a:r>
              <a:rPr dirty="0" smtClean="0" spc="22" sz="1400">
                <a:latin typeface="Calibri"/>
                <a:cs typeface="Calibri"/>
              </a:rPr>
              <a:t>u</a:t>
            </a:r>
            <a:r>
              <a:rPr dirty="0" smtClean="0" spc="22" sz="1400">
                <a:latin typeface="Calibri"/>
                <a:cs typeface="Calibri"/>
              </a:rPr>
              <a:t>s</a:t>
            </a:r>
            <a:r>
              <a:rPr dirty="0" smtClean="0" spc="22" sz="1400">
                <a:latin typeface="Calibri"/>
                <a:cs typeface="Calibri"/>
              </a:rPr>
              <a:t>i</a:t>
            </a:r>
            <a:r>
              <a:rPr dirty="0" smtClean="0" spc="22" sz="1400">
                <a:latin typeface="Calibri"/>
                <a:cs typeface="Calibri"/>
              </a:rPr>
              <a:t>n</a:t>
            </a:r>
            <a:r>
              <a:rPr dirty="0" smtClean="0" spc="22" sz="1400">
                <a:latin typeface="Calibri"/>
                <a:cs typeface="Calibri"/>
              </a:rPr>
              <a:t>g</a:t>
            </a:r>
            <a:r>
              <a:rPr dirty="0" smtClean="0" spc="22" sz="1400">
                <a:latin typeface="Calibri"/>
                <a:cs typeface="Calibri"/>
              </a:rPr>
              <a:t> </a:t>
            </a:r>
            <a:r>
              <a:rPr dirty="0" smtClean="0" spc="22" sz="1400">
                <a:latin typeface="Calibri"/>
                <a:cs typeface="Calibri"/>
              </a:rPr>
              <a:t>P</a:t>
            </a:r>
            <a:r>
              <a:rPr dirty="0" smtClean="0" spc="22" sz="1400">
                <a:latin typeface="Calibri"/>
                <a:cs typeface="Calibri"/>
              </a:rPr>
              <a:t>u</a:t>
            </a:r>
            <a:r>
              <a:rPr dirty="0" smtClean="0" spc="22" sz="1400">
                <a:latin typeface="Calibri"/>
                <a:cs typeface="Calibri"/>
              </a:rPr>
              <a:t>b</a:t>
            </a:r>
            <a:r>
              <a:rPr dirty="0" smtClean="0" spc="22" sz="1400">
                <a:latin typeface="Calibri"/>
                <a:cs typeface="Calibri"/>
              </a:rPr>
              <a:t>l</a:t>
            </a:r>
            <a:r>
              <a:rPr dirty="0" smtClean="0" spc="22" sz="1400">
                <a:latin typeface="Calibri"/>
                <a:cs typeface="Calibri"/>
              </a:rPr>
              <a:t>i</a:t>
            </a:r>
            <a:r>
              <a:rPr dirty="0" smtClean="0" spc="22" sz="1400">
                <a:latin typeface="Calibri"/>
                <a:cs typeface="Calibri"/>
              </a:rPr>
              <a:t>c</a:t>
            </a:r>
            <a:r>
              <a:rPr dirty="0" smtClean="0" spc="22" sz="1400">
                <a:latin typeface="Calibri"/>
                <a:cs typeface="Calibri"/>
              </a:rPr>
              <a:t> </a:t>
            </a:r>
            <a:r>
              <a:rPr dirty="0" smtClean="0" spc="22" sz="1400">
                <a:latin typeface="Calibri"/>
                <a:cs typeface="Calibri"/>
              </a:rPr>
              <a:t>A</a:t>
            </a:r>
            <a:r>
              <a:rPr dirty="0" smtClean="0" spc="22" sz="1400">
                <a:latin typeface="Calibri"/>
                <a:cs typeface="Calibri"/>
              </a:rPr>
              <a:t>d</a:t>
            </a:r>
            <a:r>
              <a:rPr dirty="0" smtClean="0" spc="22" sz="1400">
                <a:latin typeface="Calibri"/>
                <a:cs typeface="Calibri"/>
              </a:rPr>
              <a:t>m</a:t>
            </a:r>
            <a:r>
              <a:rPr dirty="0" smtClean="0" spc="22" sz="1400">
                <a:latin typeface="Calibri"/>
                <a:cs typeface="Calibri"/>
              </a:rPr>
              <a:t>i</a:t>
            </a:r>
            <a:r>
              <a:rPr dirty="0" smtClean="0" spc="22" sz="1400">
                <a:latin typeface="Calibri"/>
                <a:cs typeface="Calibri"/>
              </a:rPr>
              <a:t>n</a:t>
            </a:r>
            <a:r>
              <a:rPr dirty="0" smtClean="0" spc="22" sz="1400">
                <a:latin typeface="Calibri"/>
                <a:cs typeface="Calibri"/>
              </a:rPr>
              <a:t>i</a:t>
            </a:r>
            <a:r>
              <a:rPr dirty="0" smtClean="0" spc="22" sz="1400">
                <a:latin typeface="Calibri"/>
                <a:cs typeface="Calibri"/>
              </a:rPr>
              <a:t>s</a:t>
            </a:r>
            <a:r>
              <a:rPr dirty="0" smtClean="0" spc="22" sz="1400">
                <a:latin typeface="Calibri"/>
                <a:cs typeface="Calibri"/>
              </a:rPr>
              <a:t>t</a:t>
            </a:r>
            <a:r>
              <a:rPr dirty="0" smtClean="0" spc="22" sz="1400">
                <a:latin typeface="Calibri"/>
                <a:cs typeface="Calibri"/>
              </a:rPr>
              <a:t>r</a:t>
            </a:r>
            <a:r>
              <a:rPr dirty="0" smtClean="0" spc="22" sz="1400">
                <a:latin typeface="Calibri"/>
                <a:cs typeface="Calibri"/>
              </a:rPr>
              <a:t>a</a:t>
            </a:r>
            <a:r>
              <a:rPr dirty="0" smtClean="0" spc="22" sz="1400">
                <a:latin typeface="Calibri"/>
                <a:cs typeface="Calibri"/>
              </a:rPr>
              <a:t>t</a:t>
            </a:r>
            <a:r>
              <a:rPr dirty="0" smtClean="0" spc="22" sz="1400">
                <a:latin typeface="Calibri"/>
                <a:cs typeface="Calibri"/>
              </a:rPr>
              <a:t>i</a:t>
            </a:r>
            <a:r>
              <a:rPr dirty="0" smtClean="0" spc="22" sz="1400">
                <a:latin typeface="Calibri"/>
                <a:cs typeface="Calibri"/>
              </a:rPr>
              <a:t>o</a:t>
            </a:r>
            <a:r>
              <a:rPr dirty="0" smtClean="0" spc="22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43"/>
              </a:spcBef>
            </a:pPr>
            <a:r>
              <a:rPr dirty="0" smtClean="0" spc="32" sz="1400">
                <a:latin typeface="Calibri"/>
                <a:cs typeface="Calibri"/>
              </a:rPr>
              <a:t>U</a:t>
            </a:r>
            <a:r>
              <a:rPr dirty="0" smtClean="0" spc="32" sz="1400">
                <a:latin typeface="Calibri"/>
                <a:cs typeface="Calibri"/>
              </a:rPr>
              <a:t>t</a:t>
            </a:r>
            <a:r>
              <a:rPr dirty="0" smtClean="0" spc="32" sz="1400">
                <a:latin typeface="Calibri"/>
                <a:cs typeface="Calibri"/>
              </a:rPr>
              <a:t>i</a:t>
            </a:r>
            <a:r>
              <a:rPr dirty="0" smtClean="0" spc="32" sz="1400">
                <a:latin typeface="Calibri"/>
                <a:cs typeface="Calibri"/>
              </a:rPr>
              <a:t>l</a:t>
            </a:r>
            <a:r>
              <a:rPr dirty="0" smtClean="0" spc="32" sz="1400">
                <a:latin typeface="Calibri"/>
                <a:cs typeface="Calibri"/>
              </a:rPr>
              <a:t>i</a:t>
            </a:r>
            <a:r>
              <a:rPr dirty="0" smtClean="0" spc="32" sz="1400">
                <a:latin typeface="Calibri"/>
                <a:cs typeface="Calibri"/>
              </a:rPr>
              <a:t>t</a:t>
            </a:r>
            <a:r>
              <a:rPr dirty="0" smtClean="0" spc="32" sz="1400">
                <a:latin typeface="Calibri"/>
                <a:cs typeface="Calibri"/>
              </a:rPr>
              <a:t>i</a:t>
            </a:r>
            <a:r>
              <a:rPr dirty="0" smtClean="0" spc="32" sz="1400">
                <a:latin typeface="Calibri"/>
                <a:cs typeface="Calibri"/>
              </a:rPr>
              <a:t>e</a:t>
            </a:r>
            <a:r>
              <a:rPr dirty="0" smtClean="0" spc="32" sz="140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185"/>
              </a:spcBef>
            </a:pPr>
            <a:r>
              <a:rPr dirty="0" smtClean="0" spc="15" sz="1400">
                <a:latin typeface="Calibri"/>
                <a:cs typeface="Calibri"/>
              </a:rPr>
              <a:t>A</a:t>
            </a:r>
            <a:r>
              <a:rPr dirty="0" smtClean="0" spc="15" sz="1400">
                <a:latin typeface="Calibri"/>
                <a:cs typeface="Calibri"/>
              </a:rPr>
              <a:t>r</a:t>
            </a:r>
            <a:r>
              <a:rPr dirty="0" smtClean="0" spc="15" sz="1400">
                <a:latin typeface="Calibri"/>
                <a:cs typeface="Calibri"/>
              </a:rPr>
              <a:t>t</a:t>
            </a:r>
            <a:r>
              <a:rPr dirty="0" smtClean="0" spc="15" sz="1400">
                <a:latin typeface="Calibri"/>
                <a:cs typeface="Calibri"/>
              </a:rPr>
              <a:t>s,</a:t>
            </a:r>
            <a:r>
              <a:rPr dirty="0" smtClean="0" spc="15" sz="1400">
                <a:latin typeface="Calibri"/>
                <a:cs typeface="Calibri"/>
              </a:rPr>
              <a:t> </a:t>
            </a:r>
            <a:r>
              <a:rPr dirty="0" smtClean="0" spc="15" sz="1400">
                <a:latin typeface="Calibri"/>
                <a:cs typeface="Calibri"/>
              </a:rPr>
              <a:t>E</a:t>
            </a:r>
            <a:r>
              <a:rPr dirty="0" smtClean="0" spc="15" sz="1400">
                <a:latin typeface="Calibri"/>
                <a:cs typeface="Calibri"/>
              </a:rPr>
              <a:t>n</a:t>
            </a:r>
            <a:r>
              <a:rPr dirty="0" smtClean="0" spc="15" sz="1400">
                <a:latin typeface="Calibri"/>
                <a:cs typeface="Calibri"/>
              </a:rPr>
              <a:t>t</a:t>
            </a:r>
            <a:r>
              <a:rPr dirty="0" smtClean="0" spc="15" sz="1400">
                <a:latin typeface="Calibri"/>
                <a:cs typeface="Calibri"/>
              </a:rPr>
              <a:t>e</a:t>
            </a:r>
            <a:r>
              <a:rPr dirty="0" smtClean="0" spc="15" sz="1400">
                <a:latin typeface="Calibri"/>
                <a:cs typeface="Calibri"/>
              </a:rPr>
              <a:t>r</a:t>
            </a:r>
            <a:r>
              <a:rPr dirty="0" smtClean="0" spc="15" sz="1400">
                <a:latin typeface="Calibri"/>
                <a:cs typeface="Calibri"/>
              </a:rPr>
              <a:t>t</a:t>
            </a:r>
            <a:r>
              <a:rPr dirty="0" smtClean="0" spc="15" sz="1400">
                <a:latin typeface="Calibri"/>
                <a:cs typeface="Calibri"/>
              </a:rPr>
              <a:t>a</a:t>
            </a:r>
            <a:r>
              <a:rPr dirty="0" smtClean="0" spc="15" sz="1400">
                <a:latin typeface="Calibri"/>
                <a:cs typeface="Calibri"/>
              </a:rPr>
              <a:t>i</a:t>
            </a:r>
            <a:r>
              <a:rPr dirty="0" smtClean="0" spc="15" sz="1400">
                <a:latin typeface="Calibri"/>
                <a:cs typeface="Calibri"/>
              </a:rPr>
              <a:t>n</a:t>
            </a:r>
            <a:r>
              <a:rPr dirty="0" smtClean="0" spc="15" sz="1400">
                <a:latin typeface="Calibri"/>
                <a:cs typeface="Calibri"/>
              </a:rPr>
              <a:t>m</a:t>
            </a:r>
            <a:r>
              <a:rPr dirty="0" smtClean="0" spc="15" sz="1400">
                <a:latin typeface="Calibri"/>
                <a:cs typeface="Calibri"/>
              </a:rPr>
              <a:t>e</a:t>
            </a:r>
            <a:r>
              <a:rPr dirty="0" smtClean="0" spc="15" sz="1400">
                <a:latin typeface="Calibri"/>
                <a:cs typeface="Calibri"/>
              </a:rPr>
              <a:t>n</a:t>
            </a:r>
            <a:r>
              <a:rPr dirty="0" smtClean="0" spc="15" sz="1400">
                <a:latin typeface="Calibri"/>
                <a:cs typeface="Calibri"/>
              </a:rPr>
              <a:t>t</a:t>
            </a:r>
            <a:r>
              <a:rPr dirty="0" smtClean="0" spc="15" sz="1400">
                <a:latin typeface="Calibri"/>
                <a:cs typeface="Calibri"/>
              </a:rPr>
              <a:t>,</a:t>
            </a:r>
            <a:r>
              <a:rPr dirty="0" smtClean="0" spc="15" sz="1400">
                <a:latin typeface="Calibri"/>
                <a:cs typeface="Calibri"/>
              </a:rPr>
              <a:t> </a:t>
            </a:r>
            <a:r>
              <a:rPr dirty="0" smtClean="0" spc="15" sz="1400">
                <a:latin typeface="Calibri"/>
                <a:cs typeface="Calibri"/>
              </a:rPr>
              <a:t>a</a:t>
            </a:r>
            <a:r>
              <a:rPr dirty="0" smtClean="0" spc="15" sz="1400">
                <a:latin typeface="Calibri"/>
                <a:cs typeface="Calibri"/>
              </a:rPr>
              <a:t>n</a:t>
            </a:r>
            <a:r>
              <a:rPr dirty="0" smtClean="0" spc="15" sz="1400">
                <a:latin typeface="Calibri"/>
                <a:cs typeface="Calibri"/>
              </a:rPr>
              <a:t>d</a:t>
            </a:r>
            <a:r>
              <a:rPr dirty="0" smtClean="0" spc="15" sz="1400">
                <a:latin typeface="Calibri"/>
                <a:cs typeface="Calibri"/>
              </a:rPr>
              <a:t> </a:t>
            </a:r>
            <a:r>
              <a:rPr dirty="0" smtClean="0" spc="15" sz="1400">
                <a:latin typeface="Calibri"/>
                <a:cs typeface="Calibri"/>
              </a:rPr>
              <a:t>R</a:t>
            </a:r>
            <a:r>
              <a:rPr dirty="0" smtClean="0" spc="15" sz="1400">
                <a:latin typeface="Calibri"/>
                <a:cs typeface="Calibri"/>
              </a:rPr>
              <a:t>e</a:t>
            </a:r>
            <a:r>
              <a:rPr dirty="0" smtClean="0" spc="15" sz="1400">
                <a:latin typeface="Calibri"/>
                <a:cs typeface="Calibri"/>
              </a:rPr>
              <a:t>c</a:t>
            </a:r>
            <a:r>
              <a:rPr dirty="0" smtClean="0" spc="15" sz="1400">
                <a:latin typeface="Calibri"/>
                <a:cs typeface="Calibri"/>
              </a:rPr>
              <a:t>r</a:t>
            </a:r>
            <a:r>
              <a:rPr dirty="0" smtClean="0" spc="15" sz="1400">
                <a:latin typeface="Calibri"/>
                <a:cs typeface="Calibri"/>
              </a:rPr>
              <a:t>e</a:t>
            </a:r>
            <a:r>
              <a:rPr dirty="0" smtClean="0" spc="15" sz="1400">
                <a:latin typeface="Calibri"/>
                <a:cs typeface="Calibri"/>
              </a:rPr>
              <a:t>a</a:t>
            </a:r>
            <a:r>
              <a:rPr dirty="0" smtClean="0" spc="15" sz="1400">
                <a:latin typeface="Calibri"/>
                <a:cs typeface="Calibri"/>
              </a:rPr>
              <a:t>t</a:t>
            </a:r>
            <a:r>
              <a:rPr dirty="0" smtClean="0" spc="15" sz="1400">
                <a:latin typeface="Calibri"/>
                <a:cs typeface="Calibri"/>
              </a:rPr>
              <a:t>i</a:t>
            </a:r>
            <a:r>
              <a:rPr dirty="0" smtClean="0" spc="15" sz="1400">
                <a:latin typeface="Calibri"/>
                <a:cs typeface="Calibri"/>
              </a:rPr>
              <a:t>o</a:t>
            </a:r>
            <a:r>
              <a:rPr dirty="0" smtClean="0" spc="15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00"/>
              </a:spcBef>
            </a:pPr>
            <a:r>
              <a:rPr dirty="0" smtClean="0" spc="15" sz="1400">
                <a:latin typeface="Calibri"/>
                <a:cs typeface="Calibri"/>
              </a:rPr>
              <a:t>M</a:t>
            </a:r>
            <a:r>
              <a:rPr dirty="0" smtClean="0" spc="15" sz="1400">
                <a:latin typeface="Calibri"/>
                <a:cs typeface="Calibri"/>
              </a:rPr>
              <a:t>a</a:t>
            </a:r>
            <a:r>
              <a:rPr dirty="0" smtClean="0" spc="15" sz="1400">
                <a:latin typeface="Calibri"/>
                <a:cs typeface="Calibri"/>
              </a:rPr>
              <a:t>n</a:t>
            </a:r>
            <a:r>
              <a:rPr dirty="0" smtClean="0" spc="15" sz="1400">
                <a:latin typeface="Calibri"/>
                <a:cs typeface="Calibri"/>
              </a:rPr>
              <a:t>a</a:t>
            </a:r>
            <a:r>
              <a:rPr dirty="0" smtClean="0" spc="15" sz="1400">
                <a:latin typeface="Calibri"/>
                <a:cs typeface="Calibri"/>
              </a:rPr>
              <a:t>g</a:t>
            </a:r>
            <a:r>
              <a:rPr dirty="0" smtClean="0" spc="15" sz="1400">
                <a:latin typeface="Calibri"/>
                <a:cs typeface="Calibri"/>
              </a:rPr>
              <a:t>e</a:t>
            </a:r>
            <a:r>
              <a:rPr dirty="0" smtClean="0" spc="15" sz="1400">
                <a:latin typeface="Calibri"/>
                <a:cs typeface="Calibri"/>
              </a:rPr>
              <a:t>m</a:t>
            </a:r>
            <a:r>
              <a:rPr dirty="0" smtClean="0" spc="15" sz="1400">
                <a:latin typeface="Calibri"/>
                <a:cs typeface="Calibri"/>
              </a:rPr>
              <a:t>e</a:t>
            </a:r>
            <a:r>
              <a:rPr dirty="0" smtClean="0" spc="15" sz="1400">
                <a:latin typeface="Calibri"/>
                <a:cs typeface="Calibri"/>
              </a:rPr>
              <a:t>n</a:t>
            </a:r>
            <a:r>
              <a:rPr dirty="0" smtClean="0" spc="15" sz="140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00"/>
              </a:spcBef>
            </a:pPr>
            <a:r>
              <a:rPr dirty="0" smtClean="0" spc="11" sz="1400">
                <a:latin typeface="Calibri"/>
                <a:cs typeface="Calibri"/>
              </a:rPr>
              <a:t>M</a:t>
            </a:r>
            <a:r>
              <a:rPr dirty="0" smtClean="0" spc="11" sz="1400">
                <a:latin typeface="Calibri"/>
                <a:cs typeface="Calibri"/>
              </a:rPr>
              <a:t>i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i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g,</a:t>
            </a:r>
            <a:r>
              <a:rPr dirty="0" smtClean="0" spc="11" sz="1400">
                <a:latin typeface="Calibri"/>
                <a:cs typeface="Calibri"/>
              </a:rPr>
              <a:t> </a:t>
            </a:r>
            <a:r>
              <a:rPr dirty="0" smtClean="0" spc="11" sz="1400">
                <a:latin typeface="Calibri"/>
                <a:cs typeface="Calibri"/>
              </a:rPr>
              <a:t>Q</a:t>
            </a:r>
            <a:r>
              <a:rPr dirty="0" smtClean="0" spc="11" sz="1400">
                <a:latin typeface="Calibri"/>
                <a:cs typeface="Calibri"/>
              </a:rPr>
              <a:t>u</a:t>
            </a:r>
            <a:r>
              <a:rPr dirty="0" smtClean="0" spc="11" sz="1400">
                <a:latin typeface="Calibri"/>
                <a:cs typeface="Calibri"/>
              </a:rPr>
              <a:t>a</a:t>
            </a:r>
            <a:r>
              <a:rPr dirty="0" smtClean="0" spc="11" sz="1400">
                <a:latin typeface="Calibri"/>
                <a:cs typeface="Calibri"/>
              </a:rPr>
              <a:t>r</a:t>
            </a:r>
            <a:r>
              <a:rPr dirty="0" smtClean="0" spc="11" sz="1400">
                <a:latin typeface="Calibri"/>
                <a:cs typeface="Calibri"/>
              </a:rPr>
              <a:t>r</a:t>
            </a:r>
            <a:r>
              <a:rPr dirty="0" smtClean="0" spc="11" sz="1400">
                <a:latin typeface="Calibri"/>
                <a:cs typeface="Calibri"/>
              </a:rPr>
              <a:t>y</a:t>
            </a:r>
            <a:r>
              <a:rPr dirty="0" smtClean="0" spc="11" sz="1400">
                <a:latin typeface="Calibri"/>
                <a:cs typeface="Calibri"/>
              </a:rPr>
              <a:t>i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g,</a:t>
            </a:r>
            <a:r>
              <a:rPr dirty="0" smtClean="0" spc="11" sz="1400">
                <a:latin typeface="Calibri"/>
                <a:cs typeface="Calibri"/>
              </a:rPr>
              <a:t> </a:t>
            </a:r>
            <a:r>
              <a:rPr dirty="0" smtClean="0" spc="11" sz="1400">
                <a:latin typeface="Calibri"/>
                <a:cs typeface="Calibri"/>
              </a:rPr>
              <a:t>a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d</a:t>
            </a:r>
            <a:r>
              <a:rPr dirty="0" smtClean="0" spc="11" sz="1400">
                <a:latin typeface="Calibri"/>
                <a:cs typeface="Calibri"/>
              </a:rPr>
              <a:t> </a:t>
            </a:r>
            <a:r>
              <a:rPr dirty="0" smtClean="0" spc="11" sz="1400">
                <a:latin typeface="Calibri"/>
                <a:cs typeface="Calibri"/>
              </a:rPr>
              <a:t>E</a:t>
            </a:r>
            <a:r>
              <a:rPr dirty="0" smtClean="0" spc="11" sz="1400">
                <a:latin typeface="Calibri"/>
                <a:cs typeface="Calibri"/>
              </a:rPr>
              <a:t>x</a:t>
            </a:r>
            <a:r>
              <a:rPr dirty="0" smtClean="0" spc="11" sz="1400">
                <a:latin typeface="Calibri"/>
                <a:cs typeface="Calibri"/>
              </a:rPr>
              <a:t>t</a:t>
            </a:r>
            <a:r>
              <a:rPr dirty="0" smtClean="0" spc="11" sz="1400">
                <a:latin typeface="Calibri"/>
                <a:cs typeface="Calibri"/>
              </a:rPr>
              <a:t>r</a:t>
            </a:r>
            <a:r>
              <a:rPr dirty="0" smtClean="0" spc="11" sz="1400">
                <a:latin typeface="Calibri"/>
                <a:cs typeface="Calibri"/>
              </a:rPr>
              <a:t>a</a:t>
            </a:r>
            <a:r>
              <a:rPr dirty="0" smtClean="0" spc="11" sz="1400">
                <a:latin typeface="Calibri"/>
                <a:cs typeface="Calibri"/>
              </a:rPr>
              <a:t>c</a:t>
            </a:r>
            <a:r>
              <a:rPr dirty="0" smtClean="0" spc="11" sz="1400">
                <a:latin typeface="Calibri"/>
                <a:cs typeface="Calibri"/>
              </a:rPr>
              <a:t>t</a:t>
            </a:r>
            <a:r>
              <a:rPr dirty="0" smtClean="0" spc="11" sz="1400">
                <a:latin typeface="Calibri"/>
                <a:cs typeface="Calibri"/>
              </a:rPr>
              <a:t>i</a:t>
            </a:r>
            <a:r>
              <a:rPr dirty="0" smtClean="0" spc="11" sz="1400">
                <a:latin typeface="Calibri"/>
                <a:cs typeface="Calibri"/>
              </a:rPr>
              <a:t>o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00"/>
              </a:spcBef>
            </a:pPr>
            <a:r>
              <a:rPr dirty="0" smtClean="0" spc="17" sz="1400">
                <a:latin typeface="Calibri"/>
                <a:cs typeface="Calibri"/>
              </a:rPr>
              <a:t>A</a:t>
            </a:r>
            <a:r>
              <a:rPr dirty="0" smtClean="0" spc="17" sz="1400">
                <a:latin typeface="Calibri"/>
                <a:cs typeface="Calibri"/>
              </a:rPr>
              <a:t>g</a:t>
            </a:r>
            <a:r>
              <a:rPr dirty="0" smtClean="0" spc="17" sz="1400">
                <a:latin typeface="Calibri"/>
                <a:cs typeface="Calibri"/>
              </a:rPr>
              <a:t>r</a:t>
            </a:r>
            <a:r>
              <a:rPr dirty="0" smtClean="0" spc="17" sz="1400">
                <a:latin typeface="Calibri"/>
                <a:cs typeface="Calibri"/>
              </a:rPr>
              <a:t>i</a:t>
            </a:r>
            <a:r>
              <a:rPr dirty="0" smtClean="0" spc="17" sz="1400">
                <a:latin typeface="Calibri"/>
                <a:cs typeface="Calibri"/>
              </a:rPr>
              <a:t>c</a:t>
            </a:r>
            <a:r>
              <a:rPr dirty="0" smtClean="0" spc="17" sz="1400">
                <a:latin typeface="Calibri"/>
                <a:cs typeface="Calibri"/>
              </a:rPr>
              <a:t>u</a:t>
            </a:r>
            <a:r>
              <a:rPr dirty="0" smtClean="0" spc="17" sz="1400">
                <a:latin typeface="Calibri"/>
                <a:cs typeface="Calibri"/>
              </a:rPr>
              <a:t>l</a:t>
            </a:r>
            <a:r>
              <a:rPr dirty="0" smtClean="0" spc="17" sz="1400">
                <a:latin typeface="Calibri"/>
                <a:cs typeface="Calibri"/>
              </a:rPr>
              <a:t>t</a:t>
            </a:r>
            <a:r>
              <a:rPr dirty="0" smtClean="0" spc="17" sz="1400">
                <a:latin typeface="Calibri"/>
                <a:cs typeface="Calibri"/>
              </a:rPr>
              <a:t>u</a:t>
            </a:r>
            <a:r>
              <a:rPr dirty="0" smtClean="0" spc="17" sz="1400">
                <a:latin typeface="Calibri"/>
                <a:cs typeface="Calibri"/>
              </a:rPr>
              <a:t>r</a:t>
            </a:r>
            <a:r>
              <a:rPr dirty="0" smtClean="0" spc="17" sz="140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185"/>
              </a:spcBef>
            </a:pPr>
            <a:r>
              <a:rPr dirty="0" smtClean="0" spc="28" sz="1400">
                <a:latin typeface="Calibri"/>
                <a:cs typeface="Calibri"/>
              </a:rPr>
              <a:t>U</a:t>
            </a:r>
            <a:r>
              <a:rPr dirty="0" smtClean="0" spc="28" sz="1400">
                <a:latin typeface="Calibri"/>
                <a:cs typeface="Calibri"/>
              </a:rPr>
              <a:t>n</a:t>
            </a:r>
            <a:r>
              <a:rPr dirty="0" smtClean="0" spc="28" sz="1400">
                <a:latin typeface="Calibri"/>
                <a:cs typeface="Calibri"/>
              </a:rPr>
              <a:t>s</a:t>
            </a:r>
            <a:r>
              <a:rPr dirty="0" smtClean="0" spc="28" sz="1400">
                <a:latin typeface="Calibri"/>
                <a:cs typeface="Calibri"/>
              </a:rPr>
              <a:t>p</a:t>
            </a:r>
            <a:r>
              <a:rPr dirty="0" smtClean="0" spc="28" sz="1400">
                <a:latin typeface="Calibri"/>
                <a:cs typeface="Calibri"/>
              </a:rPr>
              <a:t>e</a:t>
            </a:r>
            <a:r>
              <a:rPr dirty="0" smtClean="0" spc="28" sz="1400">
                <a:latin typeface="Calibri"/>
                <a:cs typeface="Calibri"/>
              </a:rPr>
              <a:t>c</a:t>
            </a:r>
            <a:r>
              <a:rPr dirty="0" smtClean="0" spc="28" sz="1400">
                <a:latin typeface="Calibri"/>
                <a:cs typeface="Calibri"/>
              </a:rPr>
              <a:t>i</a:t>
            </a:r>
            <a:r>
              <a:rPr dirty="0" smtClean="0" spc="28" sz="1400">
                <a:latin typeface="Calibri"/>
                <a:cs typeface="Calibri"/>
              </a:rPr>
              <a:t>f</a:t>
            </a:r>
            <a:r>
              <a:rPr dirty="0" smtClean="0" spc="28" sz="1400">
                <a:latin typeface="Calibri"/>
                <a:cs typeface="Calibri"/>
              </a:rPr>
              <a:t>i</a:t>
            </a:r>
            <a:r>
              <a:rPr dirty="0" smtClean="0" spc="28" sz="1400">
                <a:latin typeface="Calibri"/>
                <a:cs typeface="Calibri"/>
              </a:rPr>
              <a:t>e</a:t>
            </a:r>
            <a:r>
              <a:rPr dirty="0" smtClean="0" spc="28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53718" y="6586962"/>
            <a:ext cx="2447379" cy="201095"/>
          </a:xfrm>
          <a:prstGeom prst="rect">
            <a:avLst/>
          </a:prstGeom>
        </p:spPr>
        <p:txBody>
          <a:bodyPr bIns="0" lIns="0" rIns="0" rtlCol="0" tIns="9366" wrap="square">
            <a:noAutofit/>
          </a:bodyPr>
          <a:lstStyle/>
          <a:p>
            <a:pPr marL="12700">
              <a:lnSpc>
                <a:spcPts val="1475"/>
              </a:lnSpc>
            </a:pPr>
            <a:r>
              <a:rPr b="1" dirty="0" smtClean="0" spc="0" sz="1400">
                <a:latin typeface="Calibri"/>
                <a:cs typeface="Calibri"/>
              </a:rPr>
              <a:t>S</a:t>
            </a:r>
            <a:r>
              <a:rPr b="1" dirty="0" smtClean="0" spc="0" sz="1400">
                <a:latin typeface="Calibri"/>
                <a:cs typeface="Calibri"/>
              </a:rPr>
              <a:t>o</a:t>
            </a:r>
            <a:r>
              <a:rPr b="1" dirty="0" smtClean="0" spc="0" sz="1400">
                <a:latin typeface="Calibri"/>
                <a:cs typeface="Calibri"/>
              </a:rPr>
              <a:t>u</a:t>
            </a:r>
            <a:r>
              <a:rPr b="1" dirty="0" smtClean="0" spc="0" sz="1400">
                <a:latin typeface="Calibri"/>
                <a:cs typeface="Calibri"/>
              </a:rPr>
              <a:t>r</a:t>
            </a:r>
            <a:r>
              <a:rPr b="1" dirty="0" smtClean="0" spc="0" sz="1400">
                <a:latin typeface="Calibri"/>
                <a:cs typeface="Calibri"/>
              </a:rPr>
              <a:t>c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: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C</a:t>
            </a:r>
            <a:r>
              <a:rPr b="1" dirty="0" smtClean="0" spc="0" sz="1400">
                <a:latin typeface="Calibri"/>
                <a:cs typeface="Calibri"/>
              </a:rPr>
              <a:t>T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D</a:t>
            </a:r>
            <a:r>
              <a:rPr b="1" dirty="0" smtClean="0" spc="0" sz="1400">
                <a:latin typeface="Calibri"/>
                <a:cs typeface="Calibri"/>
              </a:rPr>
              <a:t>O</a:t>
            </a:r>
            <a:r>
              <a:rPr b="1" dirty="0" smtClean="0" spc="0" sz="1400">
                <a:latin typeface="Calibri"/>
                <a:cs typeface="Calibri"/>
              </a:rPr>
              <a:t>L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A</a:t>
            </a:r>
            <a:r>
              <a:rPr b="1" dirty="0" smtClean="0" spc="0" sz="1400">
                <a:latin typeface="Calibri"/>
                <a:cs typeface="Calibri"/>
              </a:rPr>
              <a:t>n</a:t>
            </a:r>
            <a:r>
              <a:rPr b="1" dirty="0" smtClean="0" spc="0" sz="1400">
                <a:latin typeface="Calibri"/>
                <a:cs typeface="Calibri"/>
              </a:rPr>
              <a:t>a</a:t>
            </a:r>
            <a:r>
              <a:rPr b="1" dirty="0" smtClean="0" spc="0" sz="1400">
                <a:latin typeface="Calibri"/>
                <a:cs typeface="Calibri"/>
              </a:rPr>
              <a:t>l</a:t>
            </a:r>
            <a:r>
              <a:rPr b="1" dirty="0" smtClean="0" spc="0" sz="1400">
                <a:latin typeface="Calibri"/>
                <a:cs typeface="Calibri"/>
              </a:rPr>
              <a:t>y</a:t>
            </a:r>
            <a:r>
              <a:rPr b="1" dirty="0" smtClean="0" spc="0" sz="1400">
                <a:latin typeface="Calibri"/>
                <a:cs typeface="Calibri"/>
              </a:rPr>
              <a:t>s</a:t>
            </a:r>
            <a:r>
              <a:rPr b="1" dirty="0" smtClean="0" spc="0" sz="1400">
                <a:latin typeface="Calibri"/>
                <a:cs typeface="Calibri"/>
              </a:rPr>
              <a:t>i</a:t>
            </a:r>
            <a:r>
              <a:rPr b="1" dirty="0" smtClean="0" spc="0" sz="1400">
                <a:latin typeface="Calibri"/>
                <a:cs typeface="Calibri"/>
              </a:rPr>
              <a:t>s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o</a:t>
            </a:r>
            <a:r>
              <a:rPr b="1" dirty="0" smtClean="0" spc="0" sz="1400">
                <a:latin typeface="Calibri"/>
                <a:cs typeface="Calibri"/>
              </a:rPr>
              <a:t>f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H</a:t>
            </a:r>
            <a:r>
              <a:rPr b="1" dirty="0" smtClean="0" spc="0" sz="1400">
                <a:latin typeface="Calibri"/>
                <a:cs typeface="Calibri"/>
              </a:rPr>
              <a:t>W</a:t>
            </a:r>
            <a:r>
              <a:rPr b="1" dirty="0" smtClean="0" spc="0" sz="1400">
                <a:latin typeface="Calibri"/>
                <a:cs typeface="Calibri"/>
              </a:rPr>
              <a:t>O</a:t>
            </a:r>
            <a:r>
              <a:rPr b="1" dirty="0" smtClean="0" spc="0" sz="140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14952" y="7109996"/>
            <a:ext cx="2664253" cy="453680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36" marR="781207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0" marR="714696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898989"/>
                </a:solidFill>
                <a:latin typeface="Calibri"/>
                <a:cs typeface="Calibri"/>
              </a:rPr>
              <a:t>1</a:t>
            </a:r>
            <a:r>
              <a:rPr dirty="0" smtClean="0" spc="8" sz="1300">
                <a:solidFill>
                  <a:srgbClr val="898989"/>
                </a:solidFill>
                <a:latin typeface="Calibri"/>
                <a:cs typeface="Calibri"/>
              </a:rPr>
              <a:t>9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06919" y="758012"/>
            <a:ext cx="8944485" cy="3186537"/>
          </a:xfrm>
          <a:prstGeom prst="rect">
            <a:avLst/>
          </a:prstGeom>
        </p:spPr>
        <p:txBody>
          <a:bodyPr bIns="0" lIns="0" rIns="0" rtlCol="0" tIns="31273" wrap="square">
            <a:noAutofit/>
          </a:bodyPr>
          <a:lstStyle/>
          <a:p>
            <a:pPr marL="2146491" marR="48924">
              <a:lnSpc>
                <a:spcPts val="4925"/>
              </a:lnSpc>
            </a:pPr>
            <a:r>
              <a:rPr dirty="0" smtClean="0" spc="-1" sz="4850">
                <a:latin typeface="Calibri"/>
                <a:cs typeface="Calibri"/>
              </a:rPr>
              <a:t>W</a:t>
            </a:r>
            <a:r>
              <a:rPr dirty="0" smtClean="0" spc="-1" sz="4850">
                <a:latin typeface="Calibri"/>
                <a:cs typeface="Calibri"/>
              </a:rPr>
              <a:t>h</a:t>
            </a:r>
            <a:r>
              <a:rPr dirty="0" smtClean="0" spc="-1" sz="4850">
                <a:latin typeface="Calibri"/>
                <a:cs typeface="Calibri"/>
              </a:rPr>
              <a:t>a</a:t>
            </a:r>
            <a:r>
              <a:rPr dirty="0" smtClean="0" spc="-1" sz="4850">
                <a:latin typeface="Calibri"/>
                <a:cs typeface="Calibri"/>
              </a:rPr>
              <a:t>t</a:t>
            </a:r>
            <a:r>
              <a:rPr dirty="0" smtClean="0" spc="-1" sz="4850">
                <a:latin typeface="Calibri"/>
                <a:cs typeface="Calibri"/>
              </a:rPr>
              <a:t> </a:t>
            </a:r>
            <a:r>
              <a:rPr dirty="0" smtClean="0" spc="-1" sz="4850">
                <a:latin typeface="Calibri"/>
                <a:cs typeface="Calibri"/>
              </a:rPr>
              <a:t>i</a:t>
            </a:r>
            <a:r>
              <a:rPr dirty="0" smtClean="0" spc="-1" sz="4850">
                <a:latin typeface="Calibri"/>
                <a:cs typeface="Calibri"/>
              </a:rPr>
              <a:t>s</a:t>
            </a:r>
            <a:r>
              <a:rPr dirty="0" smtClean="0" spc="-1" sz="4850">
                <a:latin typeface="Calibri"/>
                <a:cs typeface="Calibri"/>
              </a:rPr>
              <a:t> </a:t>
            </a:r>
            <a:r>
              <a:rPr dirty="0" smtClean="0" spc="-1" sz="4850">
                <a:latin typeface="Calibri"/>
                <a:cs typeface="Calibri"/>
              </a:rPr>
              <a:t>H</a:t>
            </a:r>
            <a:r>
              <a:rPr dirty="0" smtClean="0" spc="-1" sz="4850">
                <a:latin typeface="Calibri"/>
                <a:cs typeface="Calibri"/>
              </a:rPr>
              <a:t>W</a:t>
            </a:r>
            <a:r>
              <a:rPr dirty="0" smtClean="0" spc="-1" sz="4850">
                <a:latin typeface="Calibri"/>
                <a:cs typeface="Calibri"/>
              </a:rPr>
              <a:t>O</a:t>
            </a:r>
            <a:r>
              <a:rPr dirty="0" smtClean="0" spc="-1" sz="4850">
                <a:latin typeface="Calibri"/>
                <a:cs typeface="Calibri"/>
              </a:rPr>
              <a:t>L?</a:t>
            </a:r>
            <a:endParaRPr sz="4850">
              <a:latin typeface="Calibri"/>
              <a:cs typeface="Calibri"/>
            </a:endParaRPr>
          </a:p>
          <a:p>
            <a:pPr marL="12700">
              <a:lnSpc>
                <a:spcPts val="3170"/>
              </a:lnSpc>
              <a:spcBef>
                <a:spcPts val="4108"/>
              </a:spcBef>
            </a:pPr>
            <a:r>
              <a:rPr b="1" dirty="0" smtClean="0" spc="14" sz="2650">
                <a:latin typeface="Calibri"/>
                <a:cs typeface="Calibri"/>
              </a:rPr>
              <a:t>T</a:t>
            </a:r>
            <a:r>
              <a:rPr b="1" dirty="0" smtClean="0" spc="-14" sz="2650">
                <a:latin typeface="Calibri"/>
                <a:cs typeface="Calibri"/>
              </a:rPr>
              <a:t>h</a:t>
            </a:r>
            <a:r>
              <a:rPr b="1" dirty="0" smtClean="0" spc="0" sz="2650">
                <a:latin typeface="Calibri"/>
                <a:cs typeface="Calibri"/>
              </a:rPr>
              <a:t>e</a:t>
            </a:r>
            <a:r>
              <a:rPr b="1" dirty="0" smtClean="0" spc="-40" sz="2650">
                <a:latin typeface="Calibri"/>
                <a:cs typeface="Calibri"/>
              </a:rPr>
              <a:t> </a:t>
            </a:r>
            <a:r>
              <a:rPr b="1" dirty="0" smtClean="0" spc="4" sz="2650">
                <a:latin typeface="Calibri"/>
                <a:cs typeface="Calibri"/>
              </a:rPr>
              <a:t>C</a:t>
            </a:r>
            <a:r>
              <a:rPr b="1" dirty="0" smtClean="0" spc="-19" sz="2650">
                <a:latin typeface="Calibri"/>
                <a:cs typeface="Calibri"/>
              </a:rPr>
              <a:t>o</a:t>
            </a:r>
            <a:r>
              <a:rPr b="1" dirty="0" smtClean="0" spc="-14" sz="2650">
                <a:latin typeface="Calibri"/>
                <a:cs typeface="Calibri"/>
              </a:rPr>
              <a:t>n</a:t>
            </a:r>
            <a:r>
              <a:rPr b="1" dirty="0" smtClean="0" spc="-39" sz="2650">
                <a:latin typeface="Calibri"/>
                <a:cs typeface="Calibri"/>
              </a:rPr>
              <a:t>f</a:t>
            </a:r>
            <a:r>
              <a:rPr b="1" dirty="0" smtClean="0" spc="19" sz="2650">
                <a:latin typeface="Calibri"/>
                <a:cs typeface="Calibri"/>
              </a:rPr>
              <a:t>e</a:t>
            </a:r>
            <a:r>
              <a:rPr b="1" dirty="0" smtClean="0" spc="-39" sz="2650">
                <a:latin typeface="Calibri"/>
                <a:cs typeface="Calibri"/>
              </a:rPr>
              <a:t>r</a:t>
            </a:r>
            <a:r>
              <a:rPr b="1" dirty="0" smtClean="0" spc="19" sz="2650">
                <a:latin typeface="Calibri"/>
                <a:cs typeface="Calibri"/>
              </a:rPr>
              <a:t>e</a:t>
            </a:r>
            <a:r>
              <a:rPr b="1" dirty="0" smtClean="0" spc="9" sz="2650">
                <a:latin typeface="Calibri"/>
                <a:cs typeface="Calibri"/>
              </a:rPr>
              <a:t>n</a:t>
            </a:r>
            <a:r>
              <a:rPr b="1" dirty="0" smtClean="0" spc="-19" sz="2650">
                <a:latin typeface="Calibri"/>
                <a:cs typeface="Calibri"/>
              </a:rPr>
              <a:t>c</a:t>
            </a:r>
            <a:r>
              <a:rPr b="1" dirty="0" smtClean="0" spc="0" sz="2650">
                <a:latin typeface="Calibri"/>
                <a:cs typeface="Calibri"/>
              </a:rPr>
              <a:t>e</a:t>
            </a:r>
            <a:r>
              <a:rPr b="1" dirty="0" smtClean="0" spc="-100" sz="2650">
                <a:latin typeface="Calibri"/>
                <a:cs typeface="Calibri"/>
              </a:rPr>
              <a:t> </a:t>
            </a:r>
            <a:r>
              <a:rPr b="1" dirty="0" smtClean="0" spc="-25" sz="2650">
                <a:latin typeface="Calibri"/>
                <a:cs typeface="Calibri"/>
              </a:rPr>
              <a:t>B</a:t>
            </a:r>
            <a:r>
              <a:rPr b="1" dirty="0" smtClean="0" spc="9" sz="2650">
                <a:latin typeface="Calibri"/>
                <a:cs typeface="Calibri"/>
              </a:rPr>
              <a:t>o</a:t>
            </a:r>
            <a:r>
              <a:rPr b="1" dirty="0" smtClean="0" spc="19" sz="2650">
                <a:latin typeface="Calibri"/>
                <a:cs typeface="Calibri"/>
              </a:rPr>
              <a:t>a</a:t>
            </a:r>
            <a:r>
              <a:rPr b="1" dirty="0" smtClean="0" spc="-39" sz="2650">
                <a:latin typeface="Calibri"/>
                <a:cs typeface="Calibri"/>
              </a:rPr>
              <a:t>r</a:t>
            </a:r>
            <a:r>
              <a:rPr b="1" dirty="0" smtClean="0" spc="0" sz="2650">
                <a:latin typeface="Calibri"/>
                <a:cs typeface="Calibri"/>
              </a:rPr>
              <a:t>d</a:t>
            </a:r>
            <a:r>
              <a:rPr b="1" dirty="0" smtClean="0" spc="-75" sz="2650">
                <a:latin typeface="Calibri"/>
                <a:cs typeface="Calibri"/>
              </a:rPr>
              <a:t> </a:t>
            </a:r>
            <a:r>
              <a:rPr b="1" dirty="0" smtClean="0" spc="0" sz="2650">
                <a:latin typeface="Calibri"/>
                <a:cs typeface="Calibri"/>
              </a:rPr>
              <a:t>H</a:t>
            </a:r>
            <a:r>
              <a:rPr b="1" dirty="0" smtClean="0" spc="19" sz="2650">
                <a:latin typeface="Calibri"/>
                <a:cs typeface="Calibri"/>
              </a:rPr>
              <a:t>e</a:t>
            </a:r>
            <a:r>
              <a:rPr b="1" dirty="0" smtClean="0" spc="-14" sz="2650">
                <a:latin typeface="Calibri"/>
                <a:cs typeface="Calibri"/>
              </a:rPr>
              <a:t>l</a:t>
            </a:r>
            <a:r>
              <a:rPr b="1" dirty="0" smtClean="0" spc="0" sz="2650">
                <a:latin typeface="Calibri"/>
                <a:cs typeface="Calibri"/>
              </a:rPr>
              <a:t>p</a:t>
            </a:r>
            <a:r>
              <a:rPr b="1" dirty="0" smtClean="0" spc="-60" sz="2650">
                <a:latin typeface="Calibri"/>
                <a:cs typeface="Calibri"/>
              </a:rPr>
              <a:t> </a:t>
            </a:r>
            <a:r>
              <a:rPr b="1" dirty="0" smtClean="0" spc="-94" sz="2650">
                <a:latin typeface="Calibri"/>
                <a:cs typeface="Calibri"/>
              </a:rPr>
              <a:t>W</a:t>
            </a:r>
            <a:r>
              <a:rPr b="1" dirty="0" smtClean="0" spc="19" sz="2650">
                <a:latin typeface="Calibri"/>
                <a:cs typeface="Calibri"/>
              </a:rPr>
              <a:t>a</a:t>
            </a:r>
            <a:r>
              <a:rPr b="1" dirty="0" smtClean="0" spc="-39" sz="2650">
                <a:latin typeface="Calibri"/>
                <a:cs typeface="Calibri"/>
              </a:rPr>
              <a:t>n</a:t>
            </a:r>
            <a:r>
              <a:rPr b="1" dirty="0" smtClean="0" spc="-39" sz="2650">
                <a:latin typeface="Calibri"/>
                <a:cs typeface="Calibri"/>
              </a:rPr>
              <a:t>t</a:t>
            </a:r>
            <a:r>
              <a:rPr b="1" dirty="0" smtClean="0" spc="19" sz="2650">
                <a:latin typeface="Calibri"/>
                <a:cs typeface="Calibri"/>
              </a:rPr>
              <a:t>e</a:t>
            </a:r>
            <a:r>
              <a:rPr b="1" dirty="0" smtClean="0" spc="0" sz="2650">
                <a:latin typeface="Calibri"/>
                <a:cs typeface="Calibri"/>
              </a:rPr>
              <a:t>d</a:t>
            </a:r>
            <a:r>
              <a:rPr b="1" dirty="0" smtClean="0" spc="-67" sz="2650">
                <a:latin typeface="Calibri"/>
                <a:cs typeface="Calibri"/>
              </a:rPr>
              <a:t> </a:t>
            </a:r>
            <a:r>
              <a:rPr b="1" dirty="0" smtClean="0" spc="-14" sz="2650">
                <a:latin typeface="Calibri"/>
                <a:cs typeface="Calibri"/>
              </a:rPr>
              <a:t>O</a:t>
            </a:r>
            <a:r>
              <a:rPr b="1" dirty="0" smtClean="0" spc="9" sz="2650">
                <a:latin typeface="Calibri"/>
                <a:cs typeface="Calibri"/>
              </a:rPr>
              <a:t>n</a:t>
            </a:r>
            <a:r>
              <a:rPr b="1" dirty="0" smtClean="0" spc="14" sz="2650">
                <a:latin typeface="Calibri"/>
                <a:cs typeface="Calibri"/>
              </a:rPr>
              <a:t>l</a:t>
            </a:r>
            <a:r>
              <a:rPr b="1" dirty="0" smtClean="0" spc="-14" sz="2650">
                <a:latin typeface="Calibri"/>
                <a:cs typeface="Calibri"/>
              </a:rPr>
              <a:t>i</a:t>
            </a:r>
            <a:r>
              <a:rPr b="1" dirty="0" smtClean="0" spc="9" sz="2650">
                <a:latin typeface="Calibri"/>
                <a:cs typeface="Calibri"/>
              </a:rPr>
              <a:t>n</a:t>
            </a:r>
            <a:r>
              <a:rPr b="1" dirty="0" smtClean="0" spc="0" sz="2650">
                <a:latin typeface="Calibri"/>
                <a:cs typeface="Calibri"/>
              </a:rPr>
              <a:t>e</a:t>
            </a:r>
            <a:r>
              <a:rPr dirty="0" smtClean="0" spc="0" sz="2650">
                <a:latin typeface="Calibri"/>
                <a:cs typeface="Calibri"/>
              </a:rPr>
              <a:t>®</a:t>
            </a:r>
            <a:r>
              <a:rPr dirty="0" smtClean="0" spc="-95" sz="2650">
                <a:latin typeface="Calibri"/>
                <a:cs typeface="Calibri"/>
              </a:rPr>
              <a:t> </a:t>
            </a:r>
            <a:r>
              <a:rPr dirty="0" smtClean="0" spc="-14" sz="2650">
                <a:latin typeface="Calibri"/>
                <a:cs typeface="Calibri"/>
              </a:rPr>
              <a:t>D</a:t>
            </a:r>
            <a:r>
              <a:rPr dirty="0" smtClean="0" spc="-25" sz="2650">
                <a:latin typeface="Calibri"/>
                <a:cs typeface="Calibri"/>
              </a:rPr>
              <a:t>a</a:t>
            </a:r>
            <a:r>
              <a:rPr dirty="0" smtClean="0" spc="-34" sz="2650">
                <a:latin typeface="Calibri"/>
                <a:cs typeface="Calibri"/>
              </a:rPr>
              <a:t>t</a:t>
            </a:r>
            <a:r>
              <a:rPr dirty="0" smtClean="0" spc="0" sz="2650">
                <a:latin typeface="Calibri"/>
                <a:cs typeface="Calibri"/>
              </a:rPr>
              <a:t>a</a:t>
            </a:r>
            <a:r>
              <a:rPr dirty="0" smtClean="0" spc="-40" sz="2650">
                <a:latin typeface="Calibri"/>
                <a:cs typeface="Calibri"/>
              </a:rPr>
              <a:t> </a:t>
            </a:r>
            <a:r>
              <a:rPr dirty="0" smtClean="0" spc="4" sz="2650">
                <a:latin typeface="Calibri"/>
                <a:cs typeface="Calibri"/>
              </a:rPr>
              <a:t>S</a:t>
            </a:r>
            <a:r>
              <a:rPr dirty="0" smtClean="0" spc="-19" sz="2650">
                <a:latin typeface="Calibri"/>
                <a:cs typeface="Calibri"/>
              </a:rPr>
              <a:t>e</a:t>
            </a:r>
            <a:r>
              <a:rPr dirty="0" smtClean="0" spc="4" sz="2650">
                <a:latin typeface="Calibri"/>
                <a:cs typeface="Calibri"/>
              </a:rPr>
              <a:t>r</a:t>
            </a:r>
            <a:r>
              <a:rPr dirty="0" smtClean="0" spc="4" sz="2650">
                <a:latin typeface="Calibri"/>
                <a:cs typeface="Calibri"/>
              </a:rPr>
              <a:t>i</a:t>
            </a:r>
            <a:r>
              <a:rPr dirty="0" smtClean="0" spc="-19" sz="2650">
                <a:latin typeface="Calibri"/>
                <a:cs typeface="Calibri"/>
              </a:rPr>
              <a:t>e</a:t>
            </a:r>
            <a:r>
              <a:rPr dirty="0" smtClean="0" spc="0" sz="2650">
                <a:latin typeface="Calibri"/>
                <a:cs typeface="Calibri"/>
              </a:rPr>
              <a:t>s</a:t>
            </a:r>
            <a:r>
              <a:rPr dirty="0" smtClean="0" spc="-34" sz="2650">
                <a:latin typeface="Calibri"/>
                <a:cs typeface="Calibri"/>
              </a:rPr>
              <a:t> </a:t>
            </a:r>
            <a:r>
              <a:rPr dirty="0" smtClean="0" spc="-9" sz="2650">
                <a:latin typeface="Calibri"/>
                <a:cs typeface="Calibri"/>
              </a:rPr>
              <a:t>(</a:t>
            </a:r>
            <a:r>
              <a:rPr dirty="0" smtClean="0" spc="-9" sz="2650">
                <a:latin typeface="Calibri"/>
                <a:cs typeface="Calibri"/>
              </a:rPr>
              <a:t>H</a:t>
            </a:r>
            <a:r>
              <a:rPr dirty="0" smtClean="0" spc="4" sz="2650">
                <a:latin typeface="Calibri"/>
                <a:cs typeface="Calibri"/>
              </a:rPr>
              <a:t>W</a:t>
            </a:r>
            <a:r>
              <a:rPr dirty="0" smtClean="0" spc="-4" sz="2650">
                <a:latin typeface="Calibri"/>
                <a:cs typeface="Calibri"/>
              </a:rPr>
              <a:t>O</a:t>
            </a:r>
            <a:r>
              <a:rPr dirty="0" smtClean="0" spc="0" sz="2650">
                <a:latin typeface="Calibri"/>
                <a:cs typeface="Calibri"/>
              </a:rPr>
              <a:t>L)</a:t>
            </a:r>
            <a:r>
              <a:rPr dirty="0" smtClean="0" spc="0" sz="2650">
                <a:latin typeface="Calibri"/>
                <a:cs typeface="Calibri"/>
              </a:rPr>
              <a:t> </a:t>
            </a:r>
            <a:r>
              <a:rPr dirty="0" smtClean="0" spc="4" sz="2650">
                <a:latin typeface="Calibri"/>
                <a:cs typeface="Calibri"/>
              </a:rPr>
              <a:t>m</a:t>
            </a:r>
            <a:r>
              <a:rPr dirty="0" smtClean="0" spc="9" sz="2650">
                <a:latin typeface="Calibri"/>
                <a:cs typeface="Calibri"/>
              </a:rPr>
              <a:t>e</a:t>
            </a:r>
            <a:r>
              <a:rPr dirty="0" smtClean="0" spc="-25" sz="2650">
                <a:latin typeface="Calibri"/>
                <a:cs typeface="Calibri"/>
              </a:rPr>
              <a:t>a</a:t>
            </a:r>
            <a:r>
              <a:rPr dirty="0" smtClean="0" spc="-4" sz="2650">
                <a:latin typeface="Calibri"/>
                <a:cs typeface="Calibri"/>
              </a:rPr>
              <a:t>s</a:t>
            </a:r>
            <a:r>
              <a:rPr dirty="0" smtClean="0" spc="14" sz="2650">
                <a:latin typeface="Calibri"/>
                <a:cs typeface="Calibri"/>
              </a:rPr>
              <a:t>u</a:t>
            </a:r>
            <a:r>
              <a:rPr dirty="0" smtClean="0" spc="-19" sz="2650">
                <a:latin typeface="Calibri"/>
                <a:cs typeface="Calibri"/>
              </a:rPr>
              <a:t>r</a:t>
            </a:r>
            <a:r>
              <a:rPr dirty="0" smtClean="0" spc="-19" sz="2650">
                <a:latin typeface="Calibri"/>
                <a:cs typeface="Calibri"/>
              </a:rPr>
              <a:t>e</a:t>
            </a:r>
            <a:r>
              <a:rPr dirty="0" smtClean="0" spc="0" sz="2650">
                <a:latin typeface="Calibri"/>
                <a:cs typeface="Calibri"/>
              </a:rPr>
              <a:t>s</a:t>
            </a:r>
            <a:r>
              <a:rPr dirty="0" smtClean="0" spc="-104" sz="2650">
                <a:latin typeface="Calibri"/>
                <a:cs typeface="Calibri"/>
              </a:rPr>
              <a:t> </a:t>
            </a:r>
            <a:r>
              <a:rPr dirty="0" smtClean="0" spc="14" sz="2650">
                <a:latin typeface="Calibri"/>
                <a:cs typeface="Calibri"/>
              </a:rPr>
              <a:t>t</a:t>
            </a:r>
            <a:r>
              <a:rPr dirty="0" smtClean="0" spc="-14" sz="2650">
                <a:latin typeface="Calibri"/>
                <a:cs typeface="Calibri"/>
              </a:rPr>
              <a:t>h</a:t>
            </a:r>
            <a:r>
              <a:rPr dirty="0" smtClean="0" spc="0" sz="2650">
                <a:latin typeface="Calibri"/>
                <a:cs typeface="Calibri"/>
              </a:rPr>
              <a:t>e</a:t>
            </a:r>
            <a:r>
              <a:rPr dirty="0" smtClean="0" spc="-20" sz="2650">
                <a:latin typeface="Calibri"/>
                <a:cs typeface="Calibri"/>
              </a:rPr>
              <a:t> </a:t>
            </a:r>
            <a:r>
              <a:rPr dirty="0" smtClean="0" spc="-14" sz="2650">
                <a:latin typeface="Calibri"/>
                <a:cs typeface="Calibri"/>
              </a:rPr>
              <a:t>n</a:t>
            </a:r>
            <a:r>
              <a:rPr dirty="0" smtClean="0" spc="14" sz="2650">
                <a:latin typeface="Calibri"/>
                <a:cs typeface="Calibri"/>
              </a:rPr>
              <a:t>u</a:t>
            </a:r>
            <a:r>
              <a:rPr dirty="0" smtClean="0" spc="4" sz="2650">
                <a:latin typeface="Calibri"/>
                <a:cs typeface="Calibri"/>
              </a:rPr>
              <a:t>m</a:t>
            </a:r>
            <a:r>
              <a:rPr dirty="0" smtClean="0" spc="14" sz="2650">
                <a:latin typeface="Calibri"/>
                <a:cs typeface="Calibri"/>
              </a:rPr>
              <a:t>b</a:t>
            </a:r>
            <a:r>
              <a:rPr dirty="0" smtClean="0" spc="-19" sz="2650">
                <a:latin typeface="Calibri"/>
                <a:cs typeface="Calibri"/>
              </a:rPr>
              <a:t>e</a:t>
            </a:r>
            <a:r>
              <a:rPr dirty="0" smtClean="0" spc="0" sz="2650">
                <a:latin typeface="Calibri"/>
                <a:cs typeface="Calibri"/>
              </a:rPr>
              <a:t>r</a:t>
            </a:r>
            <a:r>
              <a:rPr dirty="0" smtClean="0" spc="-100" sz="2650">
                <a:latin typeface="Calibri"/>
                <a:cs typeface="Calibri"/>
              </a:rPr>
              <a:t> </a:t>
            </a:r>
            <a:r>
              <a:rPr dirty="0" smtClean="0" spc="9" sz="2650">
                <a:latin typeface="Calibri"/>
                <a:cs typeface="Calibri"/>
              </a:rPr>
              <a:t>o</a:t>
            </a:r>
            <a:r>
              <a:rPr dirty="0" smtClean="0" spc="0" sz="2650">
                <a:latin typeface="Calibri"/>
                <a:cs typeface="Calibri"/>
              </a:rPr>
              <a:t>f</a:t>
            </a:r>
            <a:r>
              <a:rPr dirty="0" smtClean="0" spc="-21" sz="2650">
                <a:latin typeface="Calibri"/>
                <a:cs typeface="Calibri"/>
              </a:rPr>
              <a:t> </a:t>
            </a:r>
            <a:r>
              <a:rPr dirty="0" smtClean="0" spc="14" sz="2650">
                <a:latin typeface="Calibri"/>
                <a:cs typeface="Calibri"/>
              </a:rPr>
              <a:t>n</a:t>
            </a:r>
            <a:r>
              <a:rPr dirty="0" smtClean="0" spc="-19" sz="2650">
                <a:latin typeface="Calibri"/>
                <a:cs typeface="Calibri"/>
              </a:rPr>
              <a:t>e</a:t>
            </a:r>
            <a:r>
              <a:rPr dirty="0" smtClean="0" spc="-219" sz="2650">
                <a:latin typeface="Calibri"/>
                <a:cs typeface="Calibri"/>
              </a:rPr>
              <a:t>w</a:t>
            </a:r>
            <a:r>
              <a:rPr dirty="0" smtClean="0" spc="0" sz="2650">
                <a:latin typeface="Calibri"/>
                <a:cs typeface="Calibri"/>
              </a:rPr>
              <a:t>,</a:t>
            </a:r>
            <a:r>
              <a:rPr dirty="0" smtClean="0" spc="-67" sz="2650">
                <a:latin typeface="Calibri"/>
                <a:cs typeface="Calibri"/>
              </a:rPr>
              <a:t> </a:t>
            </a:r>
            <a:r>
              <a:rPr dirty="0" smtClean="0" spc="14" sz="2650">
                <a:latin typeface="Calibri"/>
                <a:cs typeface="Calibri"/>
              </a:rPr>
              <a:t>f</a:t>
            </a:r>
            <a:r>
              <a:rPr dirty="0" smtClean="0" spc="4" sz="2650">
                <a:latin typeface="Calibri"/>
                <a:cs typeface="Calibri"/>
              </a:rPr>
              <a:t>i</a:t>
            </a:r>
            <a:r>
              <a:rPr dirty="0" smtClean="0" spc="-50" sz="2650">
                <a:latin typeface="Calibri"/>
                <a:cs typeface="Calibri"/>
              </a:rPr>
              <a:t>r</a:t>
            </a:r>
            <a:r>
              <a:rPr dirty="0" smtClean="0" spc="-29" sz="2650">
                <a:latin typeface="Calibri"/>
                <a:cs typeface="Calibri"/>
              </a:rPr>
              <a:t>s</a:t>
            </a:r>
            <a:r>
              <a:rPr dirty="0" smtClean="0" spc="14" sz="2650">
                <a:latin typeface="Calibri"/>
                <a:cs typeface="Calibri"/>
              </a:rPr>
              <a:t>t</a:t>
            </a:r>
            <a:r>
              <a:rPr dirty="0" smtClean="0" spc="-14" sz="2650">
                <a:latin typeface="Calibri"/>
                <a:cs typeface="Calibri"/>
              </a:rPr>
              <a:t>-</a:t>
            </a:r>
            <a:r>
              <a:rPr dirty="0" smtClean="0" spc="14" sz="2650">
                <a:latin typeface="Calibri"/>
                <a:cs typeface="Calibri"/>
              </a:rPr>
              <a:t>t</a:t>
            </a:r>
            <a:r>
              <a:rPr dirty="0" smtClean="0" spc="-25" sz="2650">
                <a:latin typeface="Calibri"/>
                <a:cs typeface="Calibri"/>
              </a:rPr>
              <a:t>i</a:t>
            </a:r>
            <a:r>
              <a:rPr dirty="0" smtClean="0" spc="4" sz="2650">
                <a:latin typeface="Calibri"/>
                <a:cs typeface="Calibri"/>
              </a:rPr>
              <a:t>m</a:t>
            </a:r>
            <a:r>
              <a:rPr dirty="0" smtClean="0" spc="0" sz="2650">
                <a:latin typeface="Calibri"/>
                <a:cs typeface="Calibri"/>
              </a:rPr>
              <a:t>e</a:t>
            </a:r>
            <a:r>
              <a:rPr dirty="0" smtClean="0" spc="-84" sz="2650">
                <a:latin typeface="Calibri"/>
                <a:cs typeface="Calibri"/>
              </a:rPr>
              <a:t> </a:t>
            </a:r>
            <a:r>
              <a:rPr dirty="0" smtClean="0" spc="-4" sz="2650">
                <a:latin typeface="Calibri"/>
                <a:cs typeface="Calibri"/>
              </a:rPr>
              <a:t>O</a:t>
            </a:r>
            <a:r>
              <a:rPr dirty="0" smtClean="0" spc="14" sz="2650">
                <a:latin typeface="Calibri"/>
                <a:cs typeface="Calibri"/>
              </a:rPr>
              <a:t>n</a:t>
            </a:r>
            <a:r>
              <a:rPr dirty="0" smtClean="0" spc="4" sz="2650">
                <a:latin typeface="Calibri"/>
                <a:cs typeface="Calibri"/>
              </a:rPr>
              <a:t>l</a:t>
            </a:r>
            <a:r>
              <a:rPr dirty="0" smtClean="0" spc="-25" sz="2650">
                <a:latin typeface="Calibri"/>
                <a:cs typeface="Calibri"/>
              </a:rPr>
              <a:t>i</a:t>
            </a:r>
            <a:r>
              <a:rPr dirty="0" smtClean="0" spc="14" sz="2650">
                <a:latin typeface="Calibri"/>
                <a:cs typeface="Calibri"/>
              </a:rPr>
              <a:t>n</a:t>
            </a:r>
            <a:r>
              <a:rPr dirty="0" smtClean="0" spc="0" sz="2650">
                <a:latin typeface="Calibri"/>
                <a:cs typeface="Calibri"/>
              </a:rPr>
              <a:t>e</a:t>
            </a:r>
            <a:r>
              <a:rPr dirty="0" smtClean="0" spc="-80" sz="2650">
                <a:latin typeface="Calibri"/>
                <a:cs typeface="Calibri"/>
              </a:rPr>
              <a:t> </a:t>
            </a:r>
            <a:r>
              <a:rPr dirty="0" smtClean="0" spc="4" sz="2650">
                <a:latin typeface="Calibri"/>
                <a:cs typeface="Calibri"/>
              </a:rPr>
              <a:t>j</a:t>
            </a:r>
            <a:r>
              <a:rPr dirty="0" smtClean="0" spc="9" sz="2650">
                <a:latin typeface="Calibri"/>
                <a:cs typeface="Calibri"/>
              </a:rPr>
              <a:t>o</a:t>
            </a:r>
            <a:r>
              <a:rPr dirty="0" smtClean="0" spc="0" sz="2650">
                <a:latin typeface="Calibri"/>
                <a:cs typeface="Calibri"/>
              </a:rPr>
              <a:t>b</a:t>
            </a:r>
            <a:r>
              <a:rPr dirty="0" smtClean="0" spc="-34" sz="2650">
                <a:latin typeface="Calibri"/>
                <a:cs typeface="Calibri"/>
              </a:rPr>
              <a:t> </a:t>
            </a:r>
            <a:r>
              <a:rPr dirty="0" smtClean="0" spc="-14" sz="2650">
                <a:latin typeface="Calibri"/>
                <a:cs typeface="Calibri"/>
              </a:rPr>
              <a:t>p</a:t>
            </a:r>
            <a:r>
              <a:rPr dirty="0" smtClean="0" spc="9" sz="2650">
                <a:latin typeface="Calibri"/>
                <a:cs typeface="Calibri"/>
              </a:rPr>
              <a:t>o</a:t>
            </a:r>
            <a:r>
              <a:rPr dirty="0" smtClean="0" spc="-29" sz="2650">
                <a:latin typeface="Calibri"/>
                <a:cs typeface="Calibri"/>
              </a:rPr>
              <a:t>s</a:t>
            </a:r>
            <a:r>
              <a:rPr dirty="0" smtClean="0" spc="14" sz="2650">
                <a:latin typeface="Calibri"/>
                <a:cs typeface="Calibri"/>
              </a:rPr>
              <a:t>t</a:t>
            </a:r>
            <a:r>
              <a:rPr dirty="0" smtClean="0" spc="4" sz="2650">
                <a:latin typeface="Calibri"/>
                <a:cs typeface="Calibri"/>
              </a:rPr>
              <a:t>i</a:t>
            </a:r>
            <a:r>
              <a:rPr dirty="0" smtClean="0" spc="-14" sz="2650">
                <a:latin typeface="Calibri"/>
                <a:cs typeface="Calibri"/>
              </a:rPr>
              <a:t>n</a:t>
            </a:r>
            <a:r>
              <a:rPr dirty="0" smtClean="0" spc="25" sz="2650">
                <a:latin typeface="Calibri"/>
                <a:cs typeface="Calibri"/>
              </a:rPr>
              <a:t>g</a:t>
            </a:r>
            <a:r>
              <a:rPr dirty="0" smtClean="0" spc="0" sz="2650">
                <a:latin typeface="Calibri"/>
                <a:cs typeface="Calibri"/>
              </a:rPr>
              <a:t>s</a:t>
            </a:r>
            <a:r>
              <a:rPr dirty="0" smtClean="0" spc="469" sz="2650">
                <a:latin typeface="Calibri"/>
                <a:cs typeface="Calibri"/>
              </a:rPr>
              <a:t> </a:t>
            </a:r>
            <a:r>
              <a:rPr dirty="0" smtClean="0" spc="4" sz="2650">
                <a:latin typeface="Calibri"/>
                <a:cs typeface="Calibri"/>
              </a:rPr>
              <a:t>a</a:t>
            </a:r>
            <a:r>
              <a:rPr dirty="0" smtClean="0" spc="-14" sz="2650">
                <a:latin typeface="Calibri"/>
                <a:cs typeface="Calibri"/>
              </a:rPr>
              <a:t>n</a:t>
            </a:r>
            <a:r>
              <a:rPr dirty="0" smtClean="0" spc="0" sz="2650">
                <a:latin typeface="Calibri"/>
                <a:cs typeface="Calibri"/>
              </a:rPr>
              <a:t>d</a:t>
            </a:r>
            <a:r>
              <a:rPr dirty="0" smtClean="0" spc="0" sz="2650">
                <a:latin typeface="Calibri"/>
                <a:cs typeface="Calibri"/>
              </a:rPr>
              <a:t> </a:t>
            </a:r>
            <a:r>
              <a:rPr dirty="0" smtClean="0" spc="4" sz="2650">
                <a:latin typeface="Calibri"/>
                <a:cs typeface="Calibri"/>
              </a:rPr>
              <a:t>j</a:t>
            </a:r>
            <a:r>
              <a:rPr dirty="0" smtClean="0" spc="9" sz="2650">
                <a:latin typeface="Calibri"/>
                <a:cs typeface="Calibri"/>
              </a:rPr>
              <a:t>o</a:t>
            </a:r>
            <a:r>
              <a:rPr dirty="0" smtClean="0" spc="-14" sz="2650">
                <a:latin typeface="Calibri"/>
                <a:cs typeface="Calibri"/>
              </a:rPr>
              <a:t>b</a:t>
            </a:r>
            <a:r>
              <a:rPr dirty="0" smtClean="0" spc="0" sz="2650">
                <a:latin typeface="Calibri"/>
                <a:cs typeface="Calibri"/>
              </a:rPr>
              <a:t>s</a:t>
            </a:r>
            <a:r>
              <a:rPr dirty="0" smtClean="0" spc="-64" sz="2650">
                <a:latin typeface="Calibri"/>
                <a:cs typeface="Calibri"/>
              </a:rPr>
              <a:t> </a:t>
            </a:r>
            <a:r>
              <a:rPr dirty="0" smtClean="0" spc="-19" sz="2650">
                <a:latin typeface="Calibri"/>
                <a:cs typeface="Calibri"/>
              </a:rPr>
              <a:t>r</a:t>
            </a:r>
            <a:r>
              <a:rPr dirty="0" smtClean="0" spc="-19" sz="2650">
                <a:latin typeface="Calibri"/>
                <a:cs typeface="Calibri"/>
              </a:rPr>
              <a:t>e</a:t>
            </a:r>
            <a:r>
              <a:rPr dirty="0" smtClean="0" spc="14" sz="2650">
                <a:latin typeface="Calibri"/>
                <a:cs typeface="Calibri"/>
              </a:rPr>
              <a:t>p</a:t>
            </a:r>
            <a:r>
              <a:rPr dirty="0" smtClean="0" spc="9" sz="2650">
                <a:latin typeface="Calibri"/>
                <a:cs typeface="Calibri"/>
              </a:rPr>
              <a:t>o</a:t>
            </a:r>
            <a:r>
              <a:rPr dirty="0" smtClean="0" spc="-29" sz="2650">
                <a:latin typeface="Calibri"/>
                <a:cs typeface="Calibri"/>
              </a:rPr>
              <a:t>s</a:t>
            </a:r>
            <a:r>
              <a:rPr dirty="0" smtClean="0" spc="-9" sz="2650">
                <a:latin typeface="Calibri"/>
                <a:cs typeface="Calibri"/>
              </a:rPr>
              <a:t>t</a:t>
            </a:r>
            <a:r>
              <a:rPr dirty="0" smtClean="0" spc="-19" sz="2650">
                <a:latin typeface="Calibri"/>
                <a:cs typeface="Calibri"/>
              </a:rPr>
              <a:t>e</a:t>
            </a:r>
            <a:r>
              <a:rPr dirty="0" smtClean="0" spc="0" sz="2650">
                <a:latin typeface="Calibri"/>
                <a:cs typeface="Calibri"/>
              </a:rPr>
              <a:t>d</a:t>
            </a:r>
            <a:r>
              <a:rPr dirty="0" smtClean="0" spc="-96" sz="2650">
                <a:latin typeface="Calibri"/>
                <a:cs typeface="Calibri"/>
              </a:rPr>
              <a:t> </a:t>
            </a:r>
            <a:r>
              <a:rPr dirty="0" smtClean="0" spc="14" sz="2650">
                <a:latin typeface="Calibri"/>
                <a:cs typeface="Calibri"/>
              </a:rPr>
              <a:t>f</a:t>
            </a:r>
            <a:r>
              <a:rPr dirty="0" smtClean="0" spc="-50" sz="2650">
                <a:latin typeface="Calibri"/>
                <a:cs typeface="Calibri"/>
              </a:rPr>
              <a:t>r</a:t>
            </a:r>
            <a:r>
              <a:rPr dirty="0" smtClean="0" spc="-19" sz="2650">
                <a:latin typeface="Calibri"/>
                <a:cs typeface="Calibri"/>
              </a:rPr>
              <a:t>o</a:t>
            </a:r>
            <a:r>
              <a:rPr dirty="0" smtClean="0" spc="0" sz="2650">
                <a:latin typeface="Calibri"/>
                <a:cs typeface="Calibri"/>
              </a:rPr>
              <a:t>m</a:t>
            </a:r>
            <a:r>
              <a:rPr dirty="0" smtClean="0" spc="-37" sz="2650">
                <a:latin typeface="Calibri"/>
                <a:cs typeface="Calibri"/>
              </a:rPr>
              <a:t> </a:t>
            </a:r>
            <a:r>
              <a:rPr dirty="0" smtClean="0" spc="-9" sz="2650">
                <a:latin typeface="Calibri"/>
                <a:cs typeface="Calibri"/>
              </a:rPr>
              <a:t>t</a:t>
            </a:r>
            <a:r>
              <a:rPr dirty="0" smtClean="0" spc="14" sz="2650">
                <a:latin typeface="Calibri"/>
                <a:cs typeface="Calibri"/>
              </a:rPr>
              <a:t>h</a:t>
            </a:r>
            <a:r>
              <a:rPr dirty="0" smtClean="0" spc="0" sz="2650">
                <a:latin typeface="Calibri"/>
                <a:cs typeface="Calibri"/>
              </a:rPr>
              <a:t>e</a:t>
            </a:r>
            <a:r>
              <a:rPr dirty="0" smtClean="0" spc="-45" sz="2650">
                <a:latin typeface="Calibri"/>
                <a:cs typeface="Calibri"/>
              </a:rPr>
              <a:t> </a:t>
            </a:r>
            <a:r>
              <a:rPr dirty="0" smtClean="0" spc="14" sz="2650">
                <a:latin typeface="Calibri"/>
                <a:cs typeface="Calibri"/>
              </a:rPr>
              <a:t>p</a:t>
            </a:r>
            <a:r>
              <a:rPr dirty="0" smtClean="0" spc="-19" sz="2650">
                <a:latin typeface="Calibri"/>
                <a:cs typeface="Calibri"/>
              </a:rPr>
              <a:t>r</a:t>
            </a:r>
            <a:r>
              <a:rPr dirty="0" smtClean="0" spc="-19" sz="2650">
                <a:latin typeface="Calibri"/>
                <a:cs typeface="Calibri"/>
              </a:rPr>
              <a:t>e</a:t>
            </a:r>
            <a:r>
              <a:rPr dirty="0" smtClean="0" spc="-4" sz="2650">
                <a:latin typeface="Calibri"/>
                <a:cs typeface="Calibri"/>
              </a:rPr>
              <a:t>v</a:t>
            </a:r>
            <a:r>
              <a:rPr dirty="0" smtClean="0" spc="4" sz="2650">
                <a:latin typeface="Calibri"/>
                <a:cs typeface="Calibri"/>
              </a:rPr>
              <a:t>i</a:t>
            </a:r>
            <a:r>
              <a:rPr dirty="0" smtClean="0" spc="-19" sz="2650">
                <a:latin typeface="Calibri"/>
                <a:cs typeface="Calibri"/>
              </a:rPr>
              <a:t>o</a:t>
            </a:r>
            <a:r>
              <a:rPr dirty="0" smtClean="0" spc="14" sz="2650">
                <a:latin typeface="Calibri"/>
                <a:cs typeface="Calibri"/>
              </a:rPr>
              <a:t>u</a:t>
            </a:r>
            <a:r>
              <a:rPr dirty="0" smtClean="0" spc="0" sz="2650">
                <a:latin typeface="Calibri"/>
                <a:cs typeface="Calibri"/>
              </a:rPr>
              <a:t>s</a:t>
            </a:r>
            <a:r>
              <a:rPr dirty="0" smtClean="0" spc="-92" sz="2650">
                <a:latin typeface="Calibri"/>
                <a:cs typeface="Calibri"/>
              </a:rPr>
              <a:t> </a:t>
            </a:r>
            <a:r>
              <a:rPr dirty="0" smtClean="0" spc="4" sz="2650">
                <a:latin typeface="Calibri"/>
                <a:cs typeface="Calibri"/>
              </a:rPr>
              <a:t>m</a:t>
            </a:r>
            <a:r>
              <a:rPr dirty="0" smtClean="0" spc="9" sz="2650">
                <a:latin typeface="Calibri"/>
                <a:cs typeface="Calibri"/>
              </a:rPr>
              <a:t>o</a:t>
            </a:r>
            <a:r>
              <a:rPr dirty="0" smtClean="0" spc="-39" sz="2650">
                <a:latin typeface="Calibri"/>
                <a:cs typeface="Calibri"/>
              </a:rPr>
              <a:t>n</a:t>
            </a:r>
            <a:r>
              <a:rPr dirty="0" smtClean="0" spc="14" sz="2650">
                <a:latin typeface="Calibri"/>
                <a:cs typeface="Calibri"/>
              </a:rPr>
              <a:t>t</a:t>
            </a:r>
            <a:r>
              <a:rPr dirty="0" smtClean="0" spc="0" sz="2650">
                <a:latin typeface="Calibri"/>
                <a:cs typeface="Calibri"/>
              </a:rPr>
              <a:t>h</a:t>
            </a:r>
            <a:r>
              <a:rPr dirty="0" smtClean="0" spc="-101" sz="2650">
                <a:latin typeface="Calibri"/>
                <a:cs typeface="Calibri"/>
              </a:rPr>
              <a:t> </a:t>
            </a:r>
            <a:r>
              <a:rPr dirty="0" smtClean="0" spc="-64" sz="2650">
                <a:latin typeface="Calibri"/>
                <a:cs typeface="Calibri"/>
              </a:rPr>
              <a:t>f</a:t>
            </a:r>
            <a:r>
              <a:rPr dirty="0" smtClean="0" spc="9" sz="2650">
                <a:latin typeface="Calibri"/>
                <a:cs typeface="Calibri"/>
              </a:rPr>
              <a:t>o</a:t>
            </a:r>
            <a:r>
              <a:rPr dirty="0" smtClean="0" spc="0" sz="2650">
                <a:latin typeface="Calibri"/>
                <a:cs typeface="Calibri"/>
              </a:rPr>
              <a:t>r</a:t>
            </a:r>
            <a:r>
              <a:rPr dirty="0" smtClean="0" spc="-16" sz="2650">
                <a:latin typeface="Calibri"/>
                <a:cs typeface="Calibri"/>
              </a:rPr>
              <a:t> </a:t>
            </a:r>
            <a:r>
              <a:rPr dirty="0" smtClean="0" spc="-19" sz="2650">
                <a:latin typeface="Calibri"/>
                <a:cs typeface="Calibri"/>
              </a:rPr>
              <a:t>o</a:t>
            </a:r>
            <a:r>
              <a:rPr dirty="0" smtClean="0" spc="-29" sz="2650">
                <a:latin typeface="Calibri"/>
                <a:cs typeface="Calibri"/>
              </a:rPr>
              <a:t>v</a:t>
            </a:r>
            <a:r>
              <a:rPr dirty="0" smtClean="0" spc="9" sz="2650">
                <a:latin typeface="Calibri"/>
                <a:cs typeface="Calibri"/>
              </a:rPr>
              <a:t>e</a:t>
            </a:r>
            <a:r>
              <a:rPr dirty="0" smtClean="0" spc="0" sz="2650">
                <a:latin typeface="Calibri"/>
                <a:cs typeface="Calibri"/>
              </a:rPr>
              <a:t>r</a:t>
            </a:r>
            <a:r>
              <a:rPr dirty="0" smtClean="0" spc="-63" sz="2650">
                <a:latin typeface="Calibri"/>
                <a:cs typeface="Calibri"/>
              </a:rPr>
              <a:t> </a:t>
            </a:r>
            <a:r>
              <a:rPr dirty="0" smtClean="0" spc="9" sz="2650">
                <a:latin typeface="Calibri"/>
                <a:cs typeface="Calibri"/>
              </a:rPr>
              <a:t>5</a:t>
            </a:r>
            <a:r>
              <a:rPr dirty="0" smtClean="0" spc="9" sz="2650">
                <a:latin typeface="Calibri"/>
                <a:cs typeface="Calibri"/>
              </a:rPr>
              <a:t>0</a:t>
            </a:r>
            <a:r>
              <a:rPr dirty="0" smtClean="0" spc="4" sz="2650">
                <a:latin typeface="Calibri"/>
                <a:cs typeface="Calibri"/>
              </a:rPr>
              <a:t>,</a:t>
            </a:r>
            <a:r>
              <a:rPr dirty="0" smtClean="0" spc="9" sz="2650">
                <a:latin typeface="Calibri"/>
                <a:cs typeface="Calibri"/>
              </a:rPr>
              <a:t>0</a:t>
            </a:r>
            <a:r>
              <a:rPr dirty="0" smtClean="0" spc="9" sz="2650">
                <a:latin typeface="Calibri"/>
                <a:cs typeface="Calibri"/>
              </a:rPr>
              <a:t>0</a:t>
            </a:r>
            <a:r>
              <a:rPr dirty="0" smtClean="0" spc="0" sz="2650">
                <a:latin typeface="Calibri"/>
                <a:cs typeface="Calibri"/>
              </a:rPr>
              <a:t>0</a:t>
            </a:r>
            <a:r>
              <a:rPr dirty="0" smtClean="0" spc="-133" sz="2650">
                <a:latin typeface="Calibri"/>
                <a:cs typeface="Calibri"/>
              </a:rPr>
              <a:t> </a:t>
            </a:r>
            <a:r>
              <a:rPr dirty="0" smtClean="0" spc="-4" sz="2650">
                <a:latin typeface="Calibri"/>
                <a:cs typeface="Calibri"/>
              </a:rPr>
              <a:t>I</a:t>
            </a:r>
            <a:r>
              <a:rPr dirty="0" smtClean="0" spc="-14" sz="2650">
                <a:latin typeface="Calibri"/>
                <a:cs typeface="Calibri"/>
              </a:rPr>
              <a:t>n</a:t>
            </a:r>
            <a:r>
              <a:rPr dirty="0" smtClean="0" spc="-9" sz="2650">
                <a:latin typeface="Calibri"/>
                <a:cs typeface="Calibri"/>
              </a:rPr>
              <a:t>t</a:t>
            </a:r>
            <a:r>
              <a:rPr dirty="0" smtClean="0" spc="-19" sz="2650">
                <a:latin typeface="Calibri"/>
                <a:cs typeface="Calibri"/>
              </a:rPr>
              <a:t>e</a:t>
            </a:r>
            <a:r>
              <a:rPr dirty="0" smtClean="0" spc="4" sz="2650">
                <a:latin typeface="Calibri"/>
                <a:cs typeface="Calibri"/>
              </a:rPr>
              <a:t>r</a:t>
            </a:r>
            <a:r>
              <a:rPr dirty="0" smtClean="0" spc="14" sz="2650">
                <a:latin typeface="Calibri"/>
                <a:cs typeface="Calibri"/>
              </a:rPr>
              <a:t>n</a:t>
            </a:r>
            <a:r>
              <a:rPr dirty="0" smtClean="0" spc="-19" sz="2650">
                <a:latin typeface="Calibri"/>
                <a:cs typeface="Calibri"/>
              </a:rPr>
              <a:t>e</a:t>
            </a:r>
            <a:r>
              <a:rPr dirty="0" smtClean="0" spc="0" sz="2650">
                <a:latin typeface="Calibri"/>
                <a:cs typeface="Calibri"/>
              </a:rPr>
              <a:t>t</a:t>
            </a:r>
            <a:r>
              <a:rPr dirty="0" smtClean="0" spc="0" sz="2650">
                <a:latin typeface="Calibri"/>
                <a:cs typeface="Calibri"/>
              </a:rPr>
              <a:t> </a:t>
            </a:r>
            <a:r>
              <a:rPr dirty="0" smtClean="0" spc="4" sz="2650">
                <a:latin typeface="Calibri"/>
                <a:cs typeface="Calibri"/>
              </a:rPr>
              <a:t>j</a:t>
            </a:r>
            <a:r>
              <a:rPr dirty="0" smtClean="0" spc="9" sz="2650">
                <a:latin typeface="Calibri"/>
                <a:cs typeface="Calibri"/>
              </a:rPr>
              <a:t>o</a:t>
            </a:r>
            <a:r>
              <a:rPr dirty="0" smtClean="0" spc="0" sz="2650">
                <a:latin typeface="Calibri"/>
                <a:cs typeface="Calibri"/>
              </a:rPr>
              <a:t>b</a:t>
            </a:r>
            <a:r>
              <a:rPr dirty="0" smtClean="0" spc="-64" sz="2650">
                <a:latin typeface="Calibri"/>
                <a:cs typeface="Calibri"/>
              </a:rPr>
              <a:t> </a:t>
            </a:r>
            <a:r>
              <a:rPr dirty="0" smtClean="0" spc="14" sz="2650">
                <a:latin typeface="Calibri"/>
                <a:cs typeface="Calibri"/>
              </a:rPr>
              <a:t>b</a:t>
            </a:r>
            <a:r>
              <a:rPr dirty="0" smtClean="0" spc="9" sz="2650">
                <a:latin typeface="Calibri"/>
                <a:cs typeface="Calibri"/>
              </a:rPr>
              <a:t>o</a:t>
            </a:r>
            <a:r>
              <a:rPr dirty="0" smtClean="0" spc="4" sz="2650">
                <a:latin typeface="Calibri"/>
                <a:cs typeface="Calibri"/>
              </a:rPr>
              <a:t>a</a:t>
            </a:r>
            <a:r>
              <a:rPr dirty="0" smtClean="0" spc="-50" sz="2650">
                <a:latin typeface="Calibri"/>
                <a:cs typeface="Calibri"/>
              </a:rPr>
              <a:t>r</a:t>
            </a:r>
            <a:r>
              <a:rPr dirty="0" smtClean="0" spc="14" sz="2650">
                <a:latin typeface="Calibri"/>
                <a:cs typeface="Calibri"/>
              </a:rPr>
              <a:t>d</a:t>
            </a:r>
            <a:r>
              <a:rPr dirty="0" smtClean="0" spc="-4" sz="2650">
                <a:latin typeface="Calibri"/>
                <a:cs typeface="Calibri"/>
              </a:rPr>
              <a:t>s</a:t>
            </a:r>
            <a:r>
              <a:rPr dirty="0" smtClean="0" spc="0" sz="2650">
                <a:latin typeface="Calibri"/>
                <a:cs typeface="Calibri"/>
              </a:rPr>
              <a:t>,</a:t>
            </a:r>
            <a:r>
              <a:rPr dirty="0" smtClean="0" spc="-95" sz="2650">
                <a:latin typeface="Calibri"/>
                <a:cs typeface="Calibri"/>
              </a:rPr>
              <a:t> </a:t>
            </a:r>
            <a:r>
              <a:rPr dirty="0" smtClean="0" spc="-4" sz="2650">
                <a:latin typeface="Calibri"/>
                <a:cs typeface="Calibri"/>
              </a:rPr>
              <a:t>c</a:t>
            </a:r>
            <a:r>
              <a:rPr dirty="0" smtClean="0" spc="-19" sz="2650">
                <a:latin typeface="Calibri"/>
                <a:cs typeface="Calibri"/>
              </a:rPr>
              <a:t>o</a:t>
            </a:r>
            <a:r>
              <a:rPr dirty="0" smtClean="0" spc="4" sz="2650">
                <a:latin typeface="Calibri"/>
                <a:cs typeface="Calibri"/>
              </a:rPr>
              <a:t>r</a:t>
            </a:r>
            <a:r>
              <a:rPr dirty="0" smtClean="0" spc="14" sz="2650">
                <a:latin typeface="Calibri"/>
                <a:cs typeface="Calibri"/>
              </a:rPr>
              <a:t>p</a:t>
            </a:r>
            <a:r>
              <a:rPr dirty="0" smtClean="0" spc="9" sz="2650">
                <a:latin typeface="Calibri"/>
                <a:cs typeface="Calibri"/>
              </a:rPr>
              <a:t>o</a:t>
            </a:r>
            <a:r>
              <a:rPr dirty="0" smtClean="0" spc="-50" sz="2650">
                <a:latin typeface="Calibri"/>
                <a:cs typeface="Calibri"/>
              </a:rPr>
              <a:t>r</a:t>
            </a:r>
            <a:r>
              <a:rPr dirty="0" smtClean="0" spc="-25" sz="2650">
                <a:latin typeface="Calibri"/>
                <a:cs typeface="Calibri"/>
              </a:rPr>
              <a:t>a</a:t>
            </a:r>
            <a:r>
              <a:rPr dirty="0" smtClean="0" spc="-9" sz="2650">
                <a:latin typeface="Calibri"/>
                <a:cs typeface="Calibri"/>
              </a:rPr>
              <a:t>t</a:t>
            </a:r>
            <a:r>
              <a:rPr dirty="0" smtClean="0" spc="0" sz="2650">
                <a:latin typeface="Calibri"/>
                <a:cs typeface="Calibri"/>
              </a:rPr>
              <a:t>e</a:t>
            </a:r>
            <a:r>
              <a:rPr dirty="0" smtClean="0" spc="-141" sz="2650">
                <a:latin typeface="Calibri"/>
                <a:cs typeface="Calibri"/>
              </a:rPr>
              <a:t> </a:t>
            </a:r>
            <a:r>
              <a:rPr dirty="0" smtClean="0" spc="14" sz="2650">
                <a:latin typeface="Calibri"/>
                <a:cs typeface="Calibri"/>
              </a:rPr>
              <a:t>b</a:t>
            </a:r>
            <a:r>
              <a:rPr dirty="0" smtClean="0" spc="-19" sz="2650">
                <a:latin typeface="Calibri"/>
                <a:cs typeface="Calibri"/>
              </a:rPr>
              <a:t>o</a:t>
            </a:r>
            <a:r>
              <a:rPr dirty="0" smtClean="0" spc="4" sz="2650">
                <a:latin typeface="Calibri"/>
                <a:cs typeface="Calibri"/>
              </a:rPr>
              <a:t>a</a:t>
            </a:r>
            <a:r>
              <a:rPr dirty="0" smtClean="0" spc="-19" sz="2650">
                <a:latin typeface="Calibri"/>
                <a:cs typeface="Calibri"/>
              </a:rPr>
              <a:t>r</a:t>
            </a:r>
            <a:r>
              <a:rPr dirty="0" smtClean="0" spc="-14" sz="2650">
                <a:latin typeface="Calibri"/>
                <a:cs typeface="Calibri"/>
              </a:rPr>
              <a:t>d</a:t>
            </a:r>
            <a:r>
              <a:rPr dirty="0" smtClean="0" spc="0" sz="2650">
                <a:latin typeface="Calibri"/>
                <a:cs typeface="Calibri"/>
              </a:rPr>
              <a:t>s</a:t>
            </a:r>
            <a:r>
              <a:rPr dirty="0" smtClean="0" spc="-93" sz="2650">
                <a:latin typeface="Calibri"/>
                <a:cs typeface="Calibri"/>
              </a:rPr>
              <a:t> </a:t>
            </a:r>
            <a:r>
              <a:rPr dirty="0" smtClean="0" spc="4" sz="2650">
                <a:latin typeface="Calibri"/>
                <a:cs typeface="Calibri"/>
              </a:rPr>
              <a:t>a</a:t>
            </a:r>
            <a:r>
              <a:rPr dirty="0" smtClean="0" spc="14" sz="2650">
                <a:latin typeface="Calibri"/>
                <a:cs typeface="Calibri"/>
              </a:rPr>
              <a:t>n</a:t>
            </a:r>
            <a:r>
              <a:rPr dirty="0" smtClean="0" spc="0" sz="2650">
                <a:latin typeface="Calibri"/>
                <a:cs typeface="Calibri"/>
              </a:rPr>
              <a:t>d</a:t>
            </a:r>
            <a:r>
              <a:rPr dirty="0" smtClean="0" spc="-40" sz="2650">
                <a:latin typeface="Calibri"/>
                <a:cs typeface="Calibri"/>
              </a:rPr>
              <a:t> </a:t>
            </a:r>
            <a:r>
              <a:rPr dirty="0" smtClean="0" spc="-4" sz="2650">
                <a:latin typeface="Calibri"/>
                <a:cs typeface="Calibri"/>
              </a:rPr>
              <a:t>s</a:t>
            </a:r>
            <a:r>
              <a:rPr dirty="0" smtClean="0" spc="4" sz="2650">
                <a:latin typeface="Calibri"/>
                <a:cs typeface="Calibri"/>
              </a:rPr>
              <a:t>m</a:t>
            </a:r>
            <a:r>
              <a:rPr dirty="0" smtClean="0" spc="4" sz="2650">
                <a:latin typeface="Calibri"/>
                <a:cs typeface="Calibri"/>
              </a:rPr>
              <a:t>a</a:t>
            </a:r>
            <a:r>
              <a:rPr dirty="0" smtClean="0" spc="-25" sz="2650">
                <a:latin typeface="Calibri"/>
                <a:cs typeface="Calibri"/>
              </a:rPr>
              <a:t>l</a:t>
            </a:r>
            <a:r>
              <a:rPr dirty="0" smtClean="0" spc="4" sz="2650">
                <a:latin typeface="Calibri"/>
                <a:cs typeface="Calibri"/>
              </a:rPr>
              <a:t>l</a:t>
            </a:r>
            <a:r>
              <a:rPr dirty="0" smtClean="0" spc="9" sz="2650">
                <a:latin typeface="Calibri"/>
                <a:cs typeface="Calibri"/>
              </a:rPr>
              <a:t>e</a:t>
            </a:r>
            <a:r>
              <a:rPr dirty="0" smtClean="0" spc="0" sz="2650">
                <a:latin typeface="Calibri"/>
                <a:cs typeface="Calibri"/>
              </a:rPr>
              <a:t>r</a:t>
            </a:r>
            <a:r>
              <a:rPr dirty="0" smtClean="0" spc="-63" sz="2650">
                <a:latin typeface="Calibri"/>
                <a:cs typeface="Calibri"/>
              </a:rPr>
              <a:t> </a:t>
            </a:r>
            <a:r>
              <a:rPr dirty="0" smtClean="0" spc="4" sz="2650">
                <a:latin typeface="Calibri"/>
                <a:cs typeface="Calibri"/>
              </a:rPr>
              <a:t>j</a:t>
            </a:r>
            <a:r>
              <a:rPr dirty="0" smtClean="0" spc="9" sz="2650">
                <a:latin typeface="Calibri"/>
                <a:cs typeface="Calibri"/>
              </a:rPr>
              <a:t>o</a:t>
            </a:r>
            <a:r>
              <a:rPr dirty="0" smtClean="0" spc="0" sz="2650">
                <a:latin typeface="Calibri"/>
                <a:cs typeface="Calibri"/>
              </a:rPr>
              <a:t>b</a:t>
            </a:r>
            <a:r>
              <a:rPr dirty="0" smtClean="0" spc="-64" sz="2650">
                <a:latin typeface="Calibri"/>
                <a:cs typeface="Calibri"/>
              </a:rPr>
              <a:t> </a:t>
            </a:r>
            <a:r>
              <a:rPr dirty="0" smtClean="0" spc="-4" sz="2650">
                <a:latin typeface="Calibri"/>
                <a:cs typeface="Calibri"/>
              </a:rPr>
              <a:t>s</a:t>
            </a:r>
            <a:r>
              <a:rPr dirty="0" smtClean="0" spc="4" sz="2650">
                <a:latin typeface="Calibri"/>
                <a:cs typeface="Calibri"/>
              </a:rPr>
              <a:t>i</a:t>
            </a:r>
            <a:r>
              <a:rPr dirty="0" smtClean="0" spc="-9" sz="2650">
                <a:latin typeface="Calibri"/>
                <a:cs typeface="Calibri"/>
              </a:rPr>
              <a:t>t</a:t>
            </a:r>
            <a:r>
              <a:rPr dirty="0" smtClean="0" spc="-19" sz="2650">
                <a:latin typeface="Calibri"/>
                <a:cs typeface="Calibri"/>
              </a:rPr>
              <a:t>e</a:t>
            </a:r>
            <a:r>
              <a:rPr dirty="0" smtClean="0" spc="0" sz="2650">
                <a:latin typeface="Calibri"/>
                <a:cs typeface="Calibri"/>
              </a:rPr>
              <a:t>s</a:t>
            </a:r>
            <a:r>
              <a:rPr dirty="0" smtClean="0" spc="-48" sz="2650">
                <a:latin typeface="Calibri"/>
                <a:cs typeface="Calibri"/>
              </a:rPr>
              <a:t> </a:t>
            </a:r>
            <a:r>
              <a:rPr dirty="0" smtClean="0" spc="14" sz="2650">
                <a:latin typeface="Calibri"/>
                <a:cs typeface="Calibri"/>
              </a:rPr>
              <a:t>t</a:t>
            </a:r>
            <a:r>
              <a:rPr dirty="0" smtClean="0" spc="-14" sz="2650">
                <a:latin typeface="Calibri"/>
                <a:cs typeface="Calibri"/>
              </a:rPr>
              <a:t>h</a:t>
            </a:r>
            <a:r>
              <a:rPr dirty="0" smtClean="0" spc="-25" sz="2650">
                <a:latin typeface="Calibri"/>
                <a:cs typeface="Calibri"/>
              </a:rPr>
              <a:t>a</a:t>
            </a:r>
            <a:r>
              <a:rPr dirty="0" smtClean="0" spc="0" sz="2650">
                <a:latin typeface="Calibri"/>
                <a:cs typeface="Calibri"/>
              </a:rPr>
              <a:t>t</a:t>
            </a:r>
            <a:r>
              <a:rPr dirty="0" smtClean="0" spc="-44" sz="2650">
                <a:latin typeface="Calibri"/>
                <a:cs typeface="Calibri"/>
              </a:rPr>
              <a:t> </a:t>
            </a:r>
            <a:r>
              <a:rPr dirty="0" smtClean="0" spc="-4" sz="2650">
                <a:latin typeface="Calibri"/>
                <a:cs typeface="Calibri"/>
              </a:rPr>
              <a:t>s</a:t>
            </a:r>
            <a:r>
              <a:rPr dirty="0" smtClean="0" spc="-19" sz="2650">
                <a:latin typeface="Calibri"/>
                <a:cs typeface="Calibri"/>
              </a:rPr>
              <a:t>e</a:t>
            </a:r>
            <a:r>
              <a:rPr dirty="0" smtClean="0" spc="29" sz="2650">
                <a:latin typeface="Calibri"/>
                <a:cs typeface="Calibri"/>
              </a:rPr>
              <a:t>r</a:t>
            </a:r>
            <a:r>
              <a:rPr dirty="0" smtClean="0" spc="-29" sz="2650">
                <a:latin typeface="Calibri"/>
                <a:cs typeface="Calibri"/>
              </a:rPr>
              <a:t>v</a:t>
            </a:r>
            <a:r>
              <a:rPr dirty="0" smtClean="0" spc="0" sz="2650">
                <a:latin typeface="Calibri"/>
                <a:cs typeface="Calibri"/>
              </a:rPr>
              <a:t>e</a:t>
            </a:r>
            <a:r>
              <a:rPr dirty="0" smtClean="0" spc="0" sz="2650">
                <a:latin typeface="Calibri"/>
                <a:cs typeface="Calibri"/>
              </a:rPr>
              <a:t> </a:t>
            </a:r>
            <a:r>
              <a:rPr dirty="0" smtClean="0" spc="14" sz="2650">
                <a:latin typeface="Calibri"/>
                <a:cs typeface="Calibri"/>
              </a:rPr>
              <a:t>n</a:t>
            </a:r>
            <a:r>
              <a:rPr dirty="0" smtClean="0" spc="-25" sz="2650">
                <a:latin typeface="Calibri"/>
                <a:cs typeface="Calibri"/>
              </a:rPr>
              <a:t>i</a:t>
            </a:r>
            <a:r>
              <a:rPr dirty="0" smtClean="0" spc="19" sz="2650">
                <a:latin typeface="Calibri"/>
                <a:cs typeface="Calibri"/>
              </a:rPr>
              <a:t>c</a:t>
            </a:r>
            <a:r>
              <a:rPr dirty="0" smtClean="0" spc="-14" sz="2650">
                <a:latin typeface="Calibri"/>
                <a:cs typeface="Calibri"/>
              </a:rPr>
              <a:t>h</a:t>
            </a:r>
            <a:r>
              <a:rPr dirty="0" smtClean="0" spc="0" sz="2650">
                <a:latin typeface="Calibri"/>
                <a:cs typeface="Calibri"/>
              </a:rPr>
              <a:t>e</a:t>
            </a:r>
            <a:r>
              <a:rPr dirty="0" smtClean="0" spc="-43" sz="2650">
                <a:latin typeface="Calibri"/>
                <a:cs typeface="Calibri"/>
              </a:rPr>
              <a:t> </a:t>
            </a:r>
            <a:r>
              <a:rPr dirty="0" smtClean="0" spc="4" sz="2650">
                <a:latin typeface="Calibri"/>
                <a:cs typeface="Calibri"/>
              </a:rPr>
              <a:t>m</a:t>
            </a:r>
            <a:r>
              <a:rPr dirty="0" smtClean="0" spc="-25" sz="2650">
                <a:latin typeface="Calibri"/>
                <a:cs typeface="Calibri"/>
              </a:rPr>
              <a:t>a</a:t>
            </a:r>
            <a:r>
              <a:rPr dirty="0" smtClean="0" spc="4" sz="2650">
                <a:latin typeface="Calibri"/>
                <a:cs typeface="Calibri"/>
              </a:rPr>
              <a:t>r</a:t>
            </a:r>
            <a:r>
              <a:rPr dirty="0" smtClean="0" spc="-64" sz="2650">
                <a:latin typeface="Calibri"/>
                <a:cs typeface="Calibri"/>
              </a:rPr>
              <a:t>k</a:t>
            </a:r>
            <a:r>
              <a:rPr dirty="0" smtClean="0" spc="-19" sz="2650">
                <a:latin typeface="Calibri"/>
                <a:cs typeface="Calibri"/>
              </a:rPr>
              <a:t>e</a:t>
            </a:r>
            <a:r>
              <a:rPr dirty="0" smtClean="0" spc="-9" sz="2650">
                <a:latin typeface="Calibri"/>
                <a:cs typeface="Calibri"/>
              </a:rPr>
              <a:t>t</a:t>
            </a:r>
            <a:r>
              <a:rPr dirty="0" smtClean="0" spc="0" sz="2650">
                <a:latin typeface="Calibri"/>
                <a:cs typeface="Calibri"/>
              </a:rPr>
              <a:t>s</a:t>
            </a:r>
            <a:r>
              <a:rPr dirty="0" smtClean="0" spc="-107" sz="2650">
                <a:latin typeface="Calibri"/>
                <a:cs typeface="Calibri"/>
              </a:rPr>
              <a:t> </a:t>
            </a:r>
            <a:r>
              <a:rPr dirty="0" smtClean="0" spc="4" sz="2650">
                <a:latin typeface="Calibri"/>
                <a:cs typeface="Calibri"/>
              </a:rPr>
              <a:t>a</a:t>
            </a:r>
            <a:r>
              <a:rPr dirty="0" smtClean="0" spc="14" sz="2650">
                <a:latin typeface="Calibri"/>
                <a:cs typeface="Calibri"/>
              </a:rPr>
              <a:t>n</a:t>
            </a:r>
            <a:r>
              <a:rPr dirty="0" smtClean="0" spc="0" sz="2650">
                <a:latin typeface="Calibri"/>
                <a:cs typeface="Calibri"/>
              </a:rPr>
              <a:t>d</a:t>
            </a:r>
            <a:r>
              <a:rPr dirty="0" smtClean="0" spc="-40" sz="2650">
                <a:latin typeface="Calibri"/>
                <a:cs typeface="Calibri"/>
              </a:rPr>
              <a:t> </a:t>
            </a:r>
            <a:r>
              <a:rPr dirty="0" smtClean="0" spc="-4" sz="2650">
                <a:latin typeface="Calibri"/>
                <a:cs typeface="Calibri"/>
              </a:rPr>
              <a:t>s</a:t>
            </a:r>
            <a:r>
              <a:rPr dirty="0" smtClean="0" spc="4" sz="2650">
                <a:latin typeface="Calibri"/>
                <a:cs typeface="Calibri"/>
              </a:rPr>
              <a:t>m</a:t>
            </a:r>
            <a:r>
              <a:rPr dirty="0" smtClean="0" spc="4" sz="2650">
                <a:latin typeface="Calibri"/>
                <a:cs typeface="Calibri"/>
              </a:rPr>
              <a:t>a</a:t>
            </a:r>
            <a:r>
              <a:rPr dirty="0" smtClean="0" spc="4" sz="2650">
                <a:latin typeface="Calibri"/>
                <a:cs typeface="Calibri"/>
              </a:rPr>
              <a:t>l</a:t>
            </a:r>
            <a:r>
              <a:rPr dirty="0" smtClean="0" spc="4" sz="2650">
                <a:latin typeface="Calibri"/>
                <a:cs typeface="Calibri"/>
              </a:rPr>
              <a:t>l</a:t>
            </a:r>
            <a:r>
              <a:rPr dirty="0" smtClean="0" spc="-19" sz="2650">
                <a:latin typeface="Calibri"/>
                <a:cs typeface="Calibri"/>
              </a:rPr>
              <a:t>e</a:t>
            </a:r>
            <a:r>
              <a:rPr dirty="0" smtClean="0" spc="0" sz="2650">
                <a:latin typeface="Calibri"/>
                <a:cs typeface="Calibri"/>
              </a:rPr>
              <a:t>r</a:t>
            </a:r>
            <a:r>
              <a:rPr dirty="0" smtClean="0" spc="-63" sz="2650">
                <a:latin typeface="Calibri"/>
                <a:cs typeface="Calibri"/>
              </a:rPr>
              <a:t> </a:t>
            </a:r>
            <a:r>
              <a:rPr dirty="0" smtClean="0" spc="-25" sz="2650">
                <a:latin typeface="Calibri"/>
                <a:cs typeface="Calibri"/>
              </a:rPr>
              <a:t>g</a:t>
            </a:r>
            <a:r>
              <a:rPr dirty="0" smtClean="0" spc="9" sz="2650">
                <a:latin typeface="Calibri"/>
                <a:cs typeface="Calibri"/>
              </a:rPr>
              <a:t>e</a:t>
            </a:r>
            <a:r>
              <a:rPr dirty="0" smtClean="0" spc="-19" sz="2650">
                <a:latin typeface="Calibri"/>
                <a:cs typeface="Calibri"/>
              </a:rPr>
              <a:t>o</a:t>
            </a:r>
            <a:r>
              <a:rPr dirty="0" smtClean="0" spc="25" sz="2650">
                <a:latin typeface="Calibri"/>
                <a:cs typeface="Calibri"/>
              </a:rPr>
              <a:t>g</a:t>
            </a:r>
            <a:r>
              <a:rPr dirty="0" smtClean="0" spc="-50" sz="2650">
                <a:latin typeface="Calibri"/>
                <a:cs typeface="Calibri"/>
              </a:rPr>
              <a:t>r</a:t>
            </a:r>
            <a:r>
              <a:rPr dirty="0" smtClean="0" spc="4" sz="2650">
                <a:latin typeface="Calibri"/>
                <a:cs typeface="Calibri"/>
              </a:rPr>
              <a:t>a</a:t>
            </a:r>
            <a:r>
              <a:rPr dirty="0" smtClean="0" spc="-14" sz="2650">
                <a:latin typeface="Calibri"/>
                <a:cs typeface="Calibri"/>
              </a:rPr>
              <a:t>p</a:t>
            </a:r>
            <a:r>
              <a:rPr dirty="0" smtClean="0" spc="14" sz="2650">
                <a:latin typeface="Calibri"/>
                <a:cs typeface="Calibri"/>
              </a:rPr>
              <a:t>h</a:t>
            </a:r>
            <a:r>
              <a:rPr dirty="0" smtClean="0" spc="4" sz="2650">
                <a:latin typeface="Calibri"/>
                <a:cs typeface="Calibri"/>
              </a:rPr>
              <a:t>i</a:t>
            </a:r>
            <a:r>
              <a:rPr dirty="0" smtClean="0" spc="0" sz="2650">
                <a:latin typeface="Calibri"/>
                <a:cs typeface="Calibri"/>
              </a:rPr>
              <a:t>c</a:t>
            </a:r>
            <a:r>
              <a:rPr dirty="0" smtClean="0" spc="-143" sz="2650">
                <a:latin typeface="Calibri"/>
                <a:cs typeface="Calibri"/>
              </a:rPr>
              <a:t> </a:t>
            </a:r>
            <a:r>
              <a:rPr dirty="0" smtClean="0" spc="4" sz="2650">
                <a:latin typeface="Calibri"/>
                <a:cs typeface="Calibri"/>
              </a:rPr>
              <a:t>a</a:t>
            </a:r>
            <a:r>
              <a:rPr dirty="0" smtClean="0" spc="-50" sz="2650">
                <a:latin typeface="Calibri"/>
                <a:cs typeface="Calibri"/>
              </a:rPr>
              <a:t>r</a:t>
            </a:r>
            <a:r>
              <a:rPr dirty="0" smtClean="0" spc="9" sz="2650">
                <a:latin typeface="Calibri"/>
                <a:cs typeface="Calibri"/>
              </a:rPr>
              <a:t>e</a:t>
            </a:r>
            <a:r>
              <a:rPr dirty="0" smtClean="0" spc="4" sz="2650">
                <a:latin typeface="Calibri"/>
                <a:cs typeface="Calibri"/>
              </a:rPr>
              <a:t>a</a:t>
            </a:r>
            <a:r>
              <a:rPr dirty="0" smtClean="0" spc="-4" sz="2650">
                <a:latin typeface="Calibri"/>
                <a:cs typeface="Calibri"/>
              </a:rPr>
              <a:t>s</a:t>
            </a:r>
            <a:r>
              <a:rPr dirty="0" smtClean="0" spc="0" sz="2650">
                <a:latin typeface="Calibri"/>
                <a:cs typeface="Calibri"/>
              </a:rPr>
              <a:t>.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6919" y="4388673"/>
            <a:ext cx="3308130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dirty="0" smtClean="0" spc="-10" sz="2650">
                <a:latin typeface="Calibri"/>
                <a:cs typeface="Calibri"/>
              </a:rPr>
              <a:t>T</a:t>
            </a:r>
            <a:r>
              <a:rPr dirty="0" smtClean="0" spc="-10" sz="2650">
                <a:latin typeface="Calibri"/>
                <a:cs typeface="Calibri"/>
              </a:rPr>
              <a:t>h</a:t>
            </a:r>
            <a:r>
              <a:rPr dirty="0" smtClean="0" spc="-10" sz="2650">
                <a:latin typeface="Calibri"/>
                <a:cs typeface="Calibri"/>
              </a:rPr>
              <a:t>i</a:t>
            </a:r>
            <a:r>
              <a:rPr dirty="0" smtClean="0" spc="-10" sz="2650">
                <a:latin typeface="Calibri"/>
                <a:cs typeface="Calibri"/>
              </a:rPr>
              <a:t>s</a:t>
            </a:r>
            <a:r>
              <a:rPr dirty="0" smtClean="0" spc="-10" sz="2650">
                <a:latin typeface="Calibri"/>
                <a:cs typeface="Calibri"/>
              </a:rPr>
              <a:t> </a:t>
            </a:r>
            <a:r>
              <a:rPr dirty="0" smtClean="0" spc="-10" sz="2650">
                <a:latin typeface="Calibri"/>
                <a:cs typeface="Calibri"/>
              </a:rPr>
              <a:t>d</a:t>
            </a:r>
            <a:r>
              <a:rPr dirty="0" smtClean="0" spc="-10" sz="2650">
                <a:latin typeface="Calibri"/>
                <a:cs typeface="Calibri"/>
              </a:rPr>
              <a:t>o</a:t>
            </a:r>
            <a:r>
              <a:rPr dirty="0" smtClean="0" spc="-10" sz="2650">
                <a:latin typeface="Calibri"/>
                <a:cs typeface="Calibri"/>
              </a:rPr>
              <a:t>c</a:t>
            </a:r>
            <a:r>
              <a:rPr dirty="0" smtClean="0" spc="-10" sz="2650">
                <a:latin typeface="Calibri"/>
                <a:cs typeface="Calibri"/>
              </a:rPr>
              <a:t>u</a:t>
            </a:r>
            <a:r>
              <a:rPr dirty="0" smtClean="0" spc="-10" sz="2650">
                <a:latin typeface="Calibri"/>
                <a:cs typeface="Calibri"/>
              </a:rPr>
              <a:t>m</a:t>
            </a:r>
            <a:r>
              <a:rPr dirty="0" smtClean="0" spc="-10" sz="2650">
                <a:latin typeface="Calibri"/>
                <a:cs typeface="Calibri"/>
              </a:rPr>
              <a:t>e</a:t>
            </a:r>
            <a:r>
              <a:rPr dirty="0" smtClean="0" spc="-10" sz="2650">
                <a:latin typeface="Calibri"/>
                <a:cs typeface="Calibri"/>
              </a:rPr>
              <a:t>n</a:t>
            </a:r>
            <a:r>
              <a:rPr dirty="0" smtClean="0" spc="-10" sz="2650">
                <a:latin typeface="Calibri"/>
                <a:cs typeface="Calibri"/>
              </a:rPr>
              <a:t>t</a:t>
            </a:r>
            <a:r>
              <a:rPr dirty="0" smtClean="0" spc="-10" sz="2650">
                <a:latin typeface="Calibri"/>
                <a:cs typeface="Calibri"/>
              </a:rPr>
              <a:t> </a:t>
            </a:r>
            <a:r>
              <a:rPr dirty="0" smtClean="0" spc="-10" sz="2650">
                <a:latin typeface="Calibri"/>
                <a:cs typeface="Calibri"/>
              </a:rPr>
              <a:t>c</a:t>
            </a:r>
            <a:r>
              <a:rPr dirty="0" smtClean="0" spc="-10" sz="2650">
                <a:latin typeface="Calibri"/>
                <a:cs typeface="Calibri"/>
              </a:rPr>
              <a:t>o</a:t>
            </a:r>
            <a:r>
              <a:rPr dirty="0" smtClean="0" spc="-10" sz="2650">
                <a:latin typeface="Calibri"/>
                <a:cs typeface="Calibri"/>
              </a:rPr>
              <a:t>n</a:t>
            </a:r>
            <a:r>
              <a:rPr dirty="0" smtClean="0" spc="-10" sz="2650">
                <a:latin typeface="Calibri"/>
                <a:cs typeface="Calibri"/>
              </a:rPr>
              <a:t>t</a:t>
            </a:r>
            <a:r>
              <a:rPr dirty="0" smtClean="0" spc="-10" sz="2650">
                <a:latin typeface="Calibri"/>
                <a:cs typeface="Calibri"/>
              </a:rPr>
              <a:t>a</a:t>
            </a:r>
            <a:r>
              <a:rPr dirty="0" smtClean="0" spc="-10" sz="2650">
                <a:latin typeface="Calibri"/>
                <a:cs typeface="Calibri"/>
              </a:rPr>
              <a:t>i</a:t>
            </a:r>
            <a:r>
              <a:rPr dirty="0" smtClean="0" spc="-10" sz="2650">
                <a:latin typeface="Calibri"/>
                <a:cs typeface="Calibri"/>
              </a:rPr>
              <a:t>n</a:t>
            </a:r>
            <a:r>
              <a:rPr dirty="0" smtClean="0" spc="-10" sz="2650">
                <a:latin typeface="Calibri"/>
                <a:cs typeface="Calibri"/>
              </a:rPr>
              <a:t>s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09430" y="4388673"/>
            <a:ext cx="1683361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dirty="0" smtClean="0" spc="-7" sz="2650">
                <a:latin typeface="Calibri"/>
                <a:cs typeface="Calibri"/>
              </a:rPr>
              <a:t>i</a:t>
            </a:r>
            <a:r>
              <a:rPr dirty="0" smtClean="0" spc="-7" sz="2650">
                <a:latin typeface="Calibri"/>
                <a:cs typeface="Calibri"/>
              </a:rPr>
              <a:t>n</a:t>
            </a:r>
            <a:r>
              <a:rPr dirty="0" smtClean="0" spc="-7" sz="2650">
                <a:latin typeface="Calibri"/>
                <a:cs typeface="Calibri"/>
              </a:rPr>
              <a:t>f</a:t>
            </a:r>
            <a:r>
              <a:rPr dirty="0" smtClean="0" spc="-7" sz="2650">
                <a:latin typeface="Calibri"/>
                <a:cs typeface="Calibri"/>
              </a:rPr>
              <a:t>o</a:t>
            </a:r>
            <a:r>
              <a:rPr dirty="0" smtClean="0" spc="-7" sz="2650">
                <a:latin typeface="Calibri"/>
                <a:cs typeface="Calibri"/>
              </a:rPr>
              <a:t>r</a:t>
            </a:r>
            <a:r>
              <a:rPr dirty="0" smtClean="0" spc="-7" sz="2650">
                <a:latin typeface="Calibri"/>
                <a:cs typeface="Calibri"/>
              </a:rPr>
              <a:t>m</a:t>
            </a:r>
            <a:r>
              <a:rPr dirty="0" smtClean="0" spc="-7" sz="2650">
                <a:latin typeface="Calibri"/>
                <a:cs typeface="Calibri"/>
              </a:rPr>
              <a:t>a</a:t>
            </a:r>
            <a:r>
              <a:rPr dirty="0" smtClean="0" spc="-7" sz="2650">
                <a:latin typeface="Calibri"/>
                <a:cs typeface="Calibri"/>
              </a:rPr>
              <a:t>t</a:t>
            </a:r>
            <a:r>
              <a:rPr dirty="0" smtClean="0" spc="-7" sz="2650">
                <a:latin typeface="Calibri"/>
                <a:cs typeface="Calibri"/>
              </a:rPr>
              <a:t>i</a:t>
            </a:r>
            <a:r>
              <a:rPr dirty="0" smtClean="0" spc="-7" sz="2650">
                <a:latin typeface="Calibri"/>
                <a:cs typeface="Calibri"/>
              </a:rPr>
              <a:t>o</a:t>
            </a:r>
            <a:r>
              <a:rPr dirty="0" smtClean="0" spc="-7" sz="2650">
                <a:latin typeface="Calibri"/>
                <a:cs typeface="Calibri"/>
              </a:rPr>
              <a:t>n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92538" y="4388673"/>
            <a:ext cx="429412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dirty="0" smtClean="0" spc="4" sz="2650">
                <a:latin typeface="Calibri"/>
                <a:cs typeface="Calibri"/>
              </a:rPr>
              <a:t>o</a:t>
            </a:r>
            <a:r>
              <a:rPr dirty="0" smtClean="0" spc="4" sz="2650">
                <a:latin typeface="Calibri"/>
                <a:cs typeface="Calibri"/>
              </a:rPr>
              <a:t>n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21697" y="4388673"/>
            <a:ext cx="1212963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dirty="0" smtClean="0" spc="1" sz="2650">
                <a:latin typeface="Calibri"/>
                <a:cs typeface="Calibri"/>
              </a:rPr>
              <a:t>m</a:t>
            </a:r>
            <a:r>
              <a:rPr dirty="0" smtClean="0" spc="1" sz="2650">
                <a:latin typeface="Calibri"/>
                <a:cs typeface="Calibri"/>
              </a:rPr>
              <a:t>o</a:t>
            </a:r>
            <a:r>
              <a:rPr dirty="0" smtClean="0" spc="1" sz="2650">
                <a:latin typeface="Calibri"/>
                <a:cs typeface="Calibri"/>
              </a:rPr>
              <a:t>n</a:t>
            </a:r>
            <a:r>
              <a:rPr dirty="0" smtClean="0" spc="1" sz="2650">
                <a:latin typeface="Calibri"/>
                <a:cs typeface="Calibri"/>
              </a:rPr>
              <a:t>t</a:t>
            </a:r>
            <a:r>
              <a:rPr dirty="0" smtClean="0" spc="1" sz="2650">
                <a:latin typeface="Calibri"/>
                <a:cs typeface="Calibri"/>
              </a:rPr>
              <a:t>h</a:t>
            </a:r>
            <a:r>
              <a:rPr dirty="0" smtClean="0" spc="1" sz="2650">
                <a:latin typeface="Calibri"/>
                <a:cs typeface="Calibri"/>
              </a:rPr>
              <a:t>l</a:t>
            </a:r>
            <a:r>
              <a:rPr dirty="0" smtClean="0" spc="1" sz="2650">
                <a:latin typeface="Calibri"/>
                <a:cs typeface="Calibri"/>
              </a:rPr>
              <a:t>y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28706" y="4388673"/>
            <a:ext cx="709036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dirty="0" smtClean="0" spc="-5" sz="2650">
                <a:latin typeface="Calibri"/>
                <a:cs typeface="Calibri"/>
              </a:rPr>
              <a:t>t</a:t>
            </a:r>
            <a:r>
              <a:rPr dirty="0" smtClean="0" spc="-5" sz="2650">
                <a:latin typeface="Calibri"/>
                <a:cs typeface="Calibri"/>
              </a:rPr>
              <a:t>o</a:t>
            </a:r>
            <a:r>
              <a:rPr dirty="0" smtClean="0" spc="-5" sz="2650">
                <a:latin typeface="Calibri"/>
                <a:cs typeface="Calibri"/>
              </a:rPr>
              <a:t>t</a:t>
            </a:r>
            <a:r>
              <a:rPr dirty="0" smtClean="0" spc="-5" sz="2650">
                <a:latin typeface="Calibri"/>
                <a:cs typeface="Calibri"/>
              </a:rPr>
              <a:t>a</a:t>
            </a:r>
            <a:r>
              <a:rPr dirty="0" smtClean="0" spc="-5" sz="2650">
                <a:latin typeface="Calibri"/>
                <a:cs typeface="Calibri"/>
              </a:rPr>
              <a:t>l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32795" y="4388673"/>
            <a:ext cx="509880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dirty="0" smtClean="0" spc="3" sz="2650">
                <a:latin typeface="Calibri"/>
                <a:cs typeface="Calibri"/>
              </a:rPr>
              <a:t>j</a:t>
            </a:r>
            <a:r>
              <a:rPr dirty="0" smtClean="0" spc="3" sz="2650">
                <a:latin typeface="Calibri"/>
                <a:cs typeface="Calibri"/>
              </a:rPr>
              <a:t>o</a:t>
            </a:r>
            <a:r>
              <a:rPr dirty="0" smtClean="0" spc="3" sz="2650">
                <a:latin typeface="Calibri"/>
                <a:cs typeface="Calibri"/>
              </a:rPr>
              <a:t>b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42421" y="4388673"/>
            <a:ext cx="412648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dirty="0" smtClean="0" spc="2" sz="2650">
                <a:latin typeface="Calibri"/>
                <a:cs typeface="Calibri"/>
              </a:rPr>
              <a:t>a</a:t>
            </a:r>
            <a:r>
              <a:rPr dirty="0" smtClean="0" spc="2" sz="2650">
                <a:latin typeface="Calibri"/>
                <a:cs typeface="Calibri"/>
              </a:rPr>
              <a:t>d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6919" y="4790911"/>
            <a:ext cx="1446318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dirty="0" smtClean="0" spc="-17" sz="2650">
                <a:latin typeface="Calibri"/>
                <a:cs typeface="Calibri"/>
              </a:rPr>
              <a:t>c</a:t>
            </a:r>
            <a:r>
              <a:rPr dirty="0" smtClean="0" spc="-17" sz="2650">
                <a:latin typeface="Calibri"/>
                <a:cs typeface="Calibri"/>
              </a:rPr>
              <a:t>o</a:t>
            </a:r>
            <a:r>
              <a:rPr dirty="0" smtClean="0" spc="-17" sz="2650">
                <a:latin typeface="Calibri"/>
                <a:cs typeface="Calibri"/>
              </a:rPr>
              <a:t>u</a:t>
            </a:r>
            <a:r>
              <a:rPr dirty="0" smtClean="0" spc="-17" sz="2650">
                <a:latin typeface="Calibri"/>
                <a:cs typeface="Calibri"/>
              </a:rPr>
              <a:t>n</a:t>
            </a:r>
            <a:r>
              <a:rPr dirty="0" smtClean="0" spc="-17" sz="2650">
                <a:latin typeface="Calibri"/>
                <a:cs typeface="Calibri"/>
              </a:rPr>
              <a:t>t</a:t>
            </a:r>
            <a:r>
              <a:rPr dirty="0" smtClean="0" spc="-17" sz="2650">
                <a:latin typeface="Calibri"/>
                <a:cs typeface="Calibri"/>
              </a:rPr>
              <a:t>s</a:t>
            </a:r>
            <a:r>
              <a:rPr dirty="0" smtClean="0" spc="-17" sz="2650">
                <a:latin typeface="Calibri"/>
                <a:cs typeface="Calibri"/>
              </a:rPr>
              <a:t> </a:t>
            </a:r>
            <a:r>
              <a:rPr dirty="0" smtClean="0" spc="-17" sz="2650">
                <a:latin typeface="Calibri"/>
                <a:cs typeface="Calibri"/>
              </a:rPr>
              <a:t>f</a:t>
            </a:r>
            <a:r>
              <a:rPr dirty="0" smtClean="0" spc="-17" sz="2650">
                <a:latin typeface="Calibri"/>
                <a:cs typeface="Calibri"/>
              </a:rPr>
              <a:t>o</a:t>
            </a:r>
            <a:r>
              <a:rPr dirty="0" smtClean="0" spc="-17" sz="2650">
                <a:latin typeface="Calibri"/>
                <a:cs typeface="Calibri"/>
              </a:rPr>
              <a:t>r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51977" y="4790911"/>
            <a:ext cx="1022523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dirty="0" smtClean="0" spc="0" sz="2650">
                <a:latin typeface="Calibri"/>
                <a:cs typeface="Calibri"/>
              </a:rPr>
              <a:t>A</a:t>
            </a:r>
            <a:r>
              <a:rPr dirty="0" smtClean="0" spc="0" sz="2650">
                <a:latin typeface="Calibri"/>
                <a:cs typeface="Calibri"/>
              </a:rPr>
              <a:t>u</a:t>
            </a:r>
            <a:r>
              <a:rPr dirty="0" smtClean="0" spc="0" sz="2650">
                <a:latin typeface="Calibri"/>
                <a:cs typeface="Calibri"/>
              </a:rPr>
              <a:t>g</a:t>
            </a:r>
            <a:r>
              <a:rPr dirty="0" smtClean="0" spc="0" sz="2650">
                <a:latin typeface="Calibri"/>
                <a:cs typeface="Calibri"/>
              </a:rPr>
              <a:t>u</a:t>
            </a:r>
            <a:r>
              <a:rPr dirty="0" smtClean="0" spc="0" sz="2650">
                <a:latin typeface="Calibri"/>
                <a:cs typeface="Calibri"/>
              </a:rPr>
              <a:t>s</a:t>
            </a:r>
            <a:r>
              <a:rPr dirty="0" smtClean="0" spc="0" sz="2650">
                <a:latin typeface="Calibri"/>
                <a:cs typeface="Calibri"/>
              </a:rPr>
              <a:t>t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71229" y="4790911"/>
            <a:ext cx="844154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dirty="0" smtClean="0" spc="7" sz="2650">
                <a:latin typeface="Calibri"/>
                <a:cs typeface="Calibri"/>
              </a:rPr>
              <a:t>2</a:t>
            </a:r>
            <a:r>
              <a:rPr dirty="0" smtClean="0" spc="7" sz="2650">
                <a:latin typeface="Calibri"/>
                <a:cs typeface="Calibri"/>
              </a:rPr>
              <a:t>0</a:t>
            </a:r>
            <a:r>
              <a:rPr dirty="0" smtClean="0" spc="7" sz="2650">
                <a:latin typeface="Calibri"/>
                <a:cs typeface="Calibri"/>
              </a:rPr>
              <a:t>2</a:t>
            </a:r>
            <a:r>
              <a:rPr dirty="0" smtClean="0" spc="7" sz="2650">
                <a:latin typeface="Calibri"/>
                <a:cs typeface="Calibri"/>
              </a:rPr>
              <a:t>4</a:t>
            </a:r>
            <a:r>
              <a:rPr dirty="0" smtClean="0" spc="7" sz="2650">
                <a:latin typeface="Calibri"/>
                <a:cs typeface="Calibri"/>
              </a:rPr>
              <a:t>.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570" y="7172908"/>
            <a:ext cx="188821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92551" y="7172908"/>
            <a:ext cx="995366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0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0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0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0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0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0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55362" y="7225551"/>
            <a:ext cx="135371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5" sz="13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974723" y="1419034"/>
            <a:ext cx="2919507" cy="0"/>
          </a:xfrm>
          <a:custGeom>
            <a:avLst/>
            <a:gdLst/>
            <a:ahLst/>
            <a:cxnLst/>
            <a:rect b="b" l="l" r="r" t="t"/>
            <a:pathLst>
              <a:path h="0" w="2919507">
                <a:moveTo>
                  <a:pt x="0" y="0"/>
                </a:moveTo>
                <a:lnTo>
                  <a:pt x="2919507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975104" y="1426464"/>
            <a:ext cx="2918460" cy="0"/>
          </a:xfrm>
          <a:custGeom>
            <a:avLst/>
            <a:gdLst/>
            <a:ahLst/>
            <a:cxnLst/>
            <a:rect b="b" l="l" r="r" t="t"/>
            <a:pathLst>
              <a:path h="0" w="2918460">
                <a:moveTo>
                  <a:pt x="0" y="0"/>
                </a:moveTo>
                <a:lnTo>
                  <a:pt x="2918460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974723" y="1448752"/>
            <a:ext cx="2919507" cy="0"/>
          </a:xfrm>
          <a:custGeom>
            <a:avLst/>
            <a:gdLst/>
            <a:ahLst/>
            <a:cxnLst/>
            <a:rect b="b" l="l" r="r" t="t"/>
            <a:pathLst>
              <a:path h="0" w="2919507">
                <a:moveTo>
                  <a:pt x="0" y="0"/>
                </a:moveTo>
                <a:lnTo>
                  <a:pt x="2919507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975104" y="1456182"/>
            <a:ext cx="2918460" cy="0"/>
          </a:xfrm>
          <a:custGeom>
            <a:avLst/>
            <a:gdLst/>
            <a:ahLst/>
            <a:cxnLst/>
            <a:rect b="b" l="l" r="r" t="t"/>
            <a:pathLst>
              <a:path h="0" w="2918460">
                <a:moveTo>
                  <a:pt x="0" y="0"/>
                </a:moveTo>
                <a:lnTo>
                  <a:pt x="2918460" y="0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190648" y="1419034"/>
            <a:ext cx="2889884" cy="0"/>
          </a:xfrm>
          <a:custGeom>
            <a:avLst/>
            <a:gdLst/>
            <a:ahLst/>
            <a:cxnLst/>
            <a:rect b="b" l="l" r="r" t="t"/>
            <a:pathLst>
              <a:path h="0" w="2889884">
                <a:moveTo>
                  <a:pt x="0" y="0"/>
                </a:moveTo>
                <a:lnTo>
                  <a:pt x="2889884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190744" y="1426464"/>
            <a:ext cx="2889503" cy="0"/>
          </a:xfrm>
          <a:custGeom>
            <a:avLst/>
            <a:gdLst/>
            <a:ahLst/>
            <a:cxnLst/>
            <a:rect b="b" l="l" r="r" t="t"/>
            <a:pathLst>
              <a:path h="0" w="2889503">
                <a:moveTo>
                  <a:pt x="0" y="0"/>
                </a:moveTo>
                <a:lnTo>
                  <a:pt x="2889503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5190648" y="1448752"/>
            <a:ext cx="2889884" cy="0"/>
          </a:xfrm>
          <a:custGeom>
            <a:avLst/>
            <a:gdLst/>
            <a:ahLst/>
            <a:cxnLst/>
            <a:rect b="b" l="l" r="r" t="t"/>
            <a:pathLst>
              <a:path h="0" w="2889884">
                <a:moveTo>
                  <a:pt x="0" y="0"/>
                </a:moveTo>
                <a:lnTo>
                  <a:pt x="2889884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5190744" y="1456182"/>
            <a:ext cx="2889503" cy="0"/>
          </a:xfrm>
          <a:custGeom>
            <a:avLst/>
            <a:gdLst/>
            <a:ahLst/>
            <a:cxnLst/>
            <a:rect b="b" l="l" r="r" t="t"/>
            <a:pathLst>
              <a:path h="0" w="2889503">
                <a:moveTo>
                  <a:pt x="0" y="0"/>
                </a:moveTo>
                <a:lnTo>
                  <a:pt x="2889503" y="0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431983" y="335061"/>
            <a:ext cx="2561247" cy="1097163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5" sz="3500">
                <a:latin typeface="Calibri"/>
                <a:cs typeface="Calibri"/>
              </a:rPr>
              <a:t>N</a:t>
            </a:r>
            <a:r>
              <a:rPr dirty="0" smtClean="0" spc="-5" sz="3500">
                <a:latin typeface="Calibri"/>
                <a:cs typeface="Calibri"/>
              </a:rPr>
              <a:t>o</a:t>
            </a:r>
            <a:r>
              <a:rPr dirty="0" smtClean="0" spc="-5" sz="3500">
                <a:latin typeface="Calibri"/>
                <a:cs typeface="Calibri"/>
              </a:rPr>
              <a:t>r</a:t>
            </a:r>
            <a:r>
              <a:rPr dirty="0" smtClean="0" spc="-5" sz="3500">
                <a:latin typeface="Calibri"/>
                <a:cs typeface="Calibri"/>
              </a:rPr>
              <a:t>t</a:t>
            </a:r>
            <a:r>
              <a:rPr dirty="0" smtClean="0" spc="-5" sz="3500">
                <a:latin typeface="Calibri"/>
                <a:cs typeface="Calibri"/>
              </a:rPr>
              <a:t>h</a:t>
            </a:r>
            <a:r>
              <a:rPr dirty="0" smtClean="0" spc="-5" sz="3500">
                <a:latin typeface="Calibri"/>
                <a:cs typeface="Calibri"/>
              </a:rPr>
              <a:t> </a:t>
            </a:r>
            <a:r>
              <a:rPr dirty="0" smtClean="0" spc="-5" sz="3500">
                <a:latin typeface="Calibri"/>
                <a:cs typeface="Calibri"/>
              </a:rPr>
              <a:t>C</a:t>
            </a:r>
            <a:r>
              <a:rPr dirty="0" smtClean="0" spc="-5" sz="3500">
                <a:latin typeface="Calibri"/>
                <a:cs typeface="Calibri"/>
              </a:rPr>
              <a:t>e</a:t>
            </a:r>
            <a:r>
              <a:rPr dirty="0" smtClean="0" spc="-5" sz="3500">
                <a:latin typeface="Calibri"/>
                <a:cs typeface="Calibri"/>
              </a:rPr>
              <a:t>n</a:t>
            </a:r>
            <a:r>
              <a:rPr dirty="0" smtClean="0" spc="-5" sz="3500">
                <a:latin typeface="Calibri"/>
                <a:cs typeface="Calibri"/>
              </a:rPr>
              <a:t>t</a:t>
            </a:r>
            <a:r>
              <a:rPr dirty="0" smtClean="0" spc="-5" sz="3500">
                <a:latin typeface="Calibri"/>
                <a:cs typeface="Calibri"/>
              </a:rPr>
              <a:t>r</a:t>
            </a:r>
            <a:r>
              <a:rPr dirty="0" smtClean="0" spc="-5" sz="3500">
                <a:latin typeface="Calibri"/>
                <a:cs typeface="Calibri"/>
              </a:rPr>
              <a:t>a</a:t>
            </a:r>
            <a:r>
              <a:rPr dirty="0" smtClean="0" spc="-5" sz="3500">
                <a:latin typeface="Calibri"/>
                <a:cs typeface="Calibri"/>
              </a:rPr>
              <a:t>l</a:t>
            </a:r>
            <a:endParaRPr sz="3500">
              <a:latin typeface="Calibri"/>
              <a:cs typeface="Calibri"/>
            </a:endParaRPr>
          </a:p>
          <a:p>
            <a:pPr marL="572061" marR="66979">
              <a:lnSpc>
                <a:spcPct val="101725"/>
              </a:lnSpc>
              <a:spcBef>
                <a:spcPts val="2610"/>
              </a:spcBef>
            </a:pPr>
            <a:r>
              <a:rPr b="1" dirty="0" smtClean="0" spc="-14" sz="1750">
                <a:latin typeface="Calibri"/>
                <a:cs typeface="Calibri"/>
              </a:rPr>
              <a:t>L</a:t>
            </a:r>
            <a:r>
              <a:rPr b="1" dirty="0" smtClean="0" spc="-14" sz="1750">
                <a:latin typeface="Calibri"/>
                <a:cs typeface="Calibri"/>
              </a:rPr>
              <a:t>o</a:t>
            </a:r>
            <a:r>
              <a:rPr b="1" dirty="0" smtClean="0" spc="-14" sz="1750">
                <a:latin typeface="Calibri"/>
                <a:cs typeface="Calibri"/>
              </a:rPr>
              <a:t>c</a:t>
            </a:r>
            <a:r>
              <a:rPr b="1" dirty="0" smtClean="0" spc="-14" sz="1750">
                <a:latin typeface="Calibri"/>
                <a:cs typeface="Calibri"/>
              </a:rPr>
              <a:t>a</a:t>
            </a:r>
            <a:r>
              <a:rPr b="1" dirty="0" smtClean="0" spc="-14" sz="1750">
                <a:latin typeface="Calibri"/>
                <a:cs typeface="Calibri"/>
              </a:rPr>
              <a:t>t</a:t>
            </a:r>
            <a:r>
              <a:rPr b="1" dirty="0" smtClean="0" spc="-14" sz="1750">
                <a:latin typeface="Calibri"/>
                <a:cs typeface="Calibri"/>
              </a:rPr>
              <a:t>i</a:t>
            </a:r>
            <a:r>
              <a:rPr b="1" dirty="0" smtClean="0" spc="-14" sz="1750">
                <a:latin typeface="Calibri"/>
                <a:cs typeface="Calibri"/>
              </a:rPr>
              <a:t>o</a:t>
            </a:r>
            <a:r>
              <a:rPr b="1" dirty="0" smtClean="0" spc="-14" sz="1750">
                <a:latin typeface="Calibri"/>
                <a:cs typeface="Calibri"/>
              </a:rPr>
              <a:t>n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04000" y="335061"/>
            <a:ext cx="1020270" cy="1097163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4" sz="3500">
                <a:latin typeface="Calibri"/>
                <a:cs typeface="Calibri"/>
              </a:rPr>
              <a:t>W</a:t>
            </a:r>
            <a:r>
              <a:rPr dirty="0" smtClean="0" spc="-4" sz="3500">
                <a:latin typeface="Calibri"/>
                <a:cs typeface="Calibri"/>
              </a:rPr>
              <a:t>D</a:t>
            </a:r>
            <a:r>
              <a:rPr dirty="0" smtClean="0" spc="-4" sz="3500">
                <a:latin typeface="Calibri"/>
                <a:cs typeface="Calibri"/>
              </a:rPr>
              <a:t>A</a:t>
            </a:r>
            <a:endParaRPr sz="3500">
              <a:latin typeface="Calibri"/>
              <a:cs typeface="Calibri"/>
            </a:endParaRPr>
          </a:p>
          <a:p>
            <a:pPr marL="60744" marR="66979">
              <a:lnSpc>
                <a:spcPct val="101725"/>
              </a:lnSpc>
              <a:spcBef>
                <a:spcPts val="2610"/>
              </a:spcBef>
            </a:pPr>
            <a:r>
              <a:rPr b="1" dirty="0" smtClean="0" spc="-1" sz="1750">
                <a:latin typeface="Calibri"/>
                <a:cs typeface="Calibri"/>
              </a:rPr>
              <a:t>P</a:t>
            </a:r>
            <a:r>
              <a:rPr b="1" dirty="0" smtClean="0" spc="-1" sz="1750">
                <a:latin typeface="Calibri"/>
                <a:cs typeface="Calibri"/>
              </a:rPr>
              <a:t>o</a:t>
            </a:r>
            <a:r>
              <a:rPr b="1" dirty="0" smtClean="0" spc="-1" sz="1750">
                <a:latin typeface="Calibri"/>
                <a:cs typeface="Calibri"/>
              </a:rPr>
              <a:t>s</a:t>
            </a:r>
            <a:r>
              <a:rPr b="1" dirty="0" smtClean="0" spc="-1" sz="1750">
                <a:latin typeface="Calibri"/>
                <a:cs typeface="Calibri"/>
              </a:rPr>
              <a:t>t</a:t>
            </a:r>
            <a:r>
              <a:rPr b="1" dirty="0" smtClean="0" spc="-1" sz="1750">
                <a:latin typeface="Calibri"/>
                <a:cs typeface="Calibri"/>
              </a:rPr>
              <a:t>i</a:t>
            </a:r>
            <a:r>
              <a:rPr b="1" dirty="0" smtClean="0" spc="-1" sz="1750">
                <a:latin typeface="Calibri"/>
                <a:cs typeface="Calibri"/>
              </a:rPr>
              <a:t>n</a:t>
            </a:r>
            <a:r>
              <a:rPr b="1" dirty="0" smtClean="0" spc="-1" sz="1750">
                <a:latin typeface="Calibri"/>
                <a:cs typeface="Calibri"/>
              </a:rPr>
              <a:t>g</a:t>
            </a:r>
            <a:r>
              <a:rPr b="1" dirty="0" smtClean="0" spc="-1" sz="1750">
                <a:latin typeface="Calibri"/>
                <a:cs typeface="Calibri"/>
              </a:rPr>
              <a:t>s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31021" y="335061"/>
            <a:ext cx="3657927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0" sz="3500">
                <a:latin typeface="Calibri"/>
                <a:cs typeface="Calibri"/>
              </a:rPr>
              <a:t>J</a:t>
            </a:r>
            <a:r>
              <a:rPr dirty="0" smtClean="0" spc="0" sz="3500">
                <a:latin typeface="Calibri"/>
                <a:cs typeface="Calibri"/>
              </a:rPr>
              <a:t>o</a:t>
            </a:r>
            <a:r>
              <a:rPr dirty="0" smtClean="0" spc="0" sz="3500">
                <a:latin typeface="Calibri"/>
                <a:cs typeface="Calibri"/>
              </a:rPr>
              <a:t>b</a:t>
            </a:r>
            <a:r>
              <a:rPr dirty="0" smtClean="0" spc="0" sz="3500">
                <a:latin typeface="Calibri"/>
                <a:cs typeface="Calibri"/>
              </a:rPr>
              <a:t> </a:t>
            </a:r>
            <a:r>
              <a:rPr dirty="0" smtClean="0" spc="0" sz="3500">
                <a:latin typeface="Calibri"/>
                <a:cs typeface="Calibri"/>
              </a:rPr>
              <a:t>A</a:t>
            </a:r>
            <a:r>
              <a:rPr dirty="0" smtClean="0" spc="0" sz="3500">
                <a:latin typeface="Calibri"/>
                <a:cs typeface="Calibri"/>
              </a:rPr>
              <a:t>d</a:t>
            </a:r>
            <a:r>
              <a:rPr dirty="0" smtClean="0" spc="0" sz="3500">
                <a:latin typeface="Calibri"/>
                <a:cs typeface="Calibri"/>
              </a:rPr>
              <a:t>s</a:t>
            </a:r>
            <a:r>
              <a:rPr dirty="0" smtClean="0" spc="0" sz="3500">
                <a:latin typeface="Calibri"/>
                <a:cs typeface="Calibri"/>
              </a:rPr>
              <a:t> </a:t>
            </a:r>
            <a:r>
              <a:rPr dirty="0" smtClean="0" spc="0" sz="3500">
                <a:latin typeface="Calibri"/>
                <a:cs typeface="Calibri"/>
              </a:rPr>
              <a:t>b</a:t>
            </a:r>
            <a:r>
              <a:rPr dirty="0" smtClean="0" spc="0" sz="3500">
                <a:latin typeface="Calibri"/>
                <a:cs typeface="Calibri"/>
              </a:rPr>
              <a:t>y</a:t>
            </a:r>
            <a:r>
              <a:rPr dirty="0" smtClean="0" spc="0" sz="3500">
                <a:latin typeface="Calibri"/>
                <a:cs typeface="Calibri"/>
              </a:rPr>
              <a:t> </a:t>
            </a:r>
            <a:r>
              <a:rPr dirty="0" smtClean="0" spc="0" sz="3500">
                <a:latin typeface="Calibri"/>
                <a:cs typeface="Calibri"/>
              </a:rPr>
              <a:t>L</a:t>
            </a:r>
            <a:r>
              <a:rPr dirty="0" smtClean="0" spc="0" sz="3500">
                <a:latin typeface="Calibri"/>
                <a:cs typeface="Calibri"/>
              </a:rPr>
              <a:t>o</a:t>
            </a:r>
            <a:r>
              <a:rPr dirty="0" smtClean="0" spc="0" sz="3500">
                <a:latin typeface="Calibri"/>
                <a:cs typeface="Calibri"/>
              </a:rPr>
              <a:t>c</a:t>
            </a:r>
            <a:r>
              <a:rPr dirty="0" smtClean="0" spc="0" sz="3500">
                <a:latin typeface="Calibri"/>
                <a:cs typeface="Calibri"/>
              </a:rPr>
              <a:t>a</a:t>
            </a:r>
            <a:r>
              <a:rPr dirty="0" smtClean="0" spc="0" sz="3500">
                <a:latin typeface="Calibri"/>
                <a:cs typeface="Calibri"/>
              </a:rPr>
              <a:t>t</a:t>
            </a:r>
            <a:r>
              <a:rPr dirty="0" smtClean="0" spc="0" sz="3500">
                <a:latin typeface="Calibri"/>
                <a:cs typeface="Calibri"/>
              </a:rPr>
              <a:t>i</a:t>
            </a:r>
            <a:r>
              <a:rPr dirty="0" smtClean="0" spc="0" sz="3500">
                <a:latin typeface="Calibri"/>
                <a:cs typeface="Calibri"/>
              </a:rPr>
              <a:t>o</a:t>
            </a:r>
            <a:r>
              <a:rPr dirty="0" smtClean="0" spc="0" sz="3500">
                <a:latin typeface="Calibri"/>
                <a:cs typeface="Calibri"/>
              </a:rPr>
              <a:t>n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07994" y="1184546"/>
            <a:ext cx="1950718" cy="247679"/>
          </a:xfrm>
          <a:prstGeom prst="rect">
            <a:avLst/>
          </a:prstGeom>
        </p:spPr>
        <p:txBody>
          <a:bodyPr bIns="0" lIns="0" rIns="0" rtlCol="0" tIns="11747" wrap="square">
            <a:noAutofit/>
          </a:bodyPr>
          <a:lstStyle/>
          <a:p>
            <a:pPr marL="12700">
              <a:lnSpc>
                <a:spcPts val="1850"/>
              </a:lnSpc>
            </a:pPr>
            <a:r>
              <a:rPr b="1" dirty="0" smtClean="0" spc="-5" sz="1750">
                <a:latin typeface="Calibri"/>
                <a:cs typeface="Calibri"/>
              </a:rPr>
              <a:t>L</a:t>
            </a:r>
            <a:r>
              <a:rPr b="1" dirty="0" smtClean="0" spc="-5" sz="1750">
                <a:latin typeface="Calibri"/>
                <a:cs typeface="Calibri"/>
              </a:rPr>
              <a:t>o</a:t>
            </a:r>
            <a:r>
              <a:rPr b="1" dirty="0" smtClean="0" spc="-5" sz="1750">
                <a:latin typeface="Calibri"/>
                <a:cs typeface="Calibri"/>
              </a:rPr>
              <a:t>c</a:t>
            </a:r>
            <a:r>
              <a:rPr b="1" dirty="0" smtClean="0" spc="-5" sz="1750">
                <a:latin typeface="Calibri"/>
                <a:cs typeface="Calibri"/>
              </a:rPr>
              <a:t>a</a:t>
            </a:r>
            <a:r>
              <a:rPr b="1" dirty="0" smtClean="0" spc="-5" sz="1750">
                <a:latin typeface="Calibri"/>
                <a:cs typeface="Calibri"/>
              </a:rPr>
              <a:t>t</a:t>
            </a:r>
            <a:r>
              <a:rPr b="1" dirty="0" smtClean="0" spc="-5" sz="1750">
                <a:latin typeface="Calibri"/>
                <a:cs typeface="Calibri"/>
              </a:rPr>
              <a:t>i</a:t>
            </a:r>
            <a:r>
              <a:rPr b="1" dirty="0" smtClean="0" spc="-5" sz="1750">
                <a:latin typeface="Calibri"/>
                <a:cs typeface="Calibri"/>
              </a:rPr>
              <a:t>o</a:t>
            </a:r>
            <a:r>
              <a:rPr b="1" dirty="0" smtClean="0" spc="-5" sz="1750">
                <a:latin typeface="Calibri"/>
                <a:cs typeface="Calibri"/>
              </a:rPr>
              <a:t>n</a:t>
            </a:r>
            <a:r>
              <a:rPr b="1" dirty="0" smtClean="0" spc="-5" sz="1750">
                <a:latin typeface="Calibri"/>
                <a:cs typeface="Calibri"/>
              </a:rPr>
              <a:t> </a:t>
            </a:r>
            <a:r>
              <a:rPr b="1" dirty="0" smtClean="0" spc="-5" sz="1750">
                <a:latin typeface="Calibri"/>
                <a:cs typeface="Calibri"/>
              </a:rPr>
              <a:t>(</a:t>
            </a:r>
            <a:r>
              <a:rPr b="1" dirty="0" smtClean="0" spc="-5" sz="1750">
                <a:latin typeface="Calibri"/>
                <a:cs typeface="Calibri"/>
              </a:rPr>
              <a:t>c</a:t>
            </a:r>
            <a:r>
              <a:rPr b="1" dirty="0" smtClean="0" spc="-5" sz="1750">
                <a:latin typeface="Calibri"/>
                <a:cs typeface="Calibri"/>
              </a:rPr>
              <a:t>o</a:t>
            </a:r>
            <a:r>
              <a:rPr b="1" dirty="0" smtClean="0" spc="-5" sz="1750">
                <a:latin typeface="Calibri"/>
                <a:cs typeface="Calibri"/>
              </a:rPr>
              <a:t>n</a:t>
            </a:r>
            <a:r>
              <a:rPr b="1" dirty="0" smtClean="0" spc="-5" sz="1750">
                <a:latin typeface="Calibri"/>
                <a:cs typeface="Calibri"/>
              </a:rPr>
              <a:t>t</a:t>
            </a:r>
            <a:r>
              <a:rPr b="1" dirty="0" smtClean="0" spc="-5" sz="1750">
                <a:latin typeface="Calibri"/>
                <a:cs typeface="Calibri"/>
              </a:rPr>
              <a:t>i</a:t>
            </a:r>
            <a:r>
              <a:rPr b="1" dirty="0" smtClean="0" spc="-5" sz="1750">
                <a:latin typeface="Calibri"/>
                <a:cs typeface="Calibri"/>
              </a:rPr>
              <a:t>n</a:t>
            </a:r>
            <a:r>
              <a:rPr b="1" dirty="0" smtClean="0" spc="-5" sz="1750">
                <a:latin typeface="Calibri"/>
                <a:cs typeface="Calibri"/>
              </a:rPr>
              <a:t>u</a:t>
            </a:r>
            <a:r>
              <a:rPr b="1" dirty="0" smtClean="0" spc="-5" sz="1750">
                <a:latin typeface="Calibri"/>
                <a:cs typeface="Calibri"/>
              </a:rPr>
              <a:t>e</a:t>
            </a:r>
            <a:r>
              <a:rPr b="1" dirty="0" smtClean="0" spc="-5" sz="1750">
                <a:latin typeface="Calibri"/>
                <a:cs typeface="Calibri"/>
              </a:rPr>
              <a:t>d</a:t>
            </a:r>
            <a:r>
              <a:rPr b="1" dirty="0" smtClean="0" spc="-5" sz="1750">
                <a:latin typeface="Calibri"/>
                <a:cs typeface="Calibri"/>
              </a:rPr>
              <a:t>)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37573" y="1184546"/>
            <a:ext cx="829670" cy="247679"/>
          </a:xfrm>
          <a:prstGeom prst="rect">
            <a:avLst/>
          </a:prstGeom>
        </p:spPr>
        <p:txBody>
          <a:bodyPr bIns="0" lIns="0" rIns="0" rtlCol="0" tIns="11747" wrap="square">
            <a:noAutofit/>
          </a:bodyPr>
          <a:lstStyle/>
          <a:p>
            <a:pPr marL="12700">
              <a:lnSpc>
                <a:spcPts val="1850"/>
              </a:lnSpc>
            </a:pPr>
            <a:r>
              <a:rPr b="1" dirty="0" smtClean="0" spc="0" sz="1750">
                <a:latin typeface="Calibri"/>
                <a:cs typeface="Calibri"/>
              </a:rPr>
              <a:t>P</a:t>
            </a:r>
            <a:r>
              <a:rPr b="1" dirty="0" smtClean="0" spc="0" sz="1750">
                <a:latin typeface="Calibri"/>
                <a:cs typeface="Calibri"/>
              </a:rPr>
              <a:t>o</a:t>
            </a:r>
            <a:r>
              <a:rPr b="1" dirty="0" smtClean="0" spc="0" sz="1750">
                <a:latin typeface="Calibri"/>
                <a:cs typeface="Calibri"/>
              </a:rPr>
              <a:t>s</a:t>
            </a:r>
            <a:r>
              <a:rPr b="1" dirty="0" smtClean="0" spc="0" sz="1750">
                <a:latin typeface="Calibri"/>
                <a:cs typeface="Calibri"/>
              </a:rPr>
              <a:t>t</a:t>
            </a:r>
            <a:r>
              <a:rPr b="1" dirty="0" smtClean="0" spc="0" sz="1750">
                <a:latin typeface="Calibri"/>
                <a:cs typeface="Calibri"/>
              </a:rPr>
              <a:t>i</a:t>
            </a:r>
            <a:r>
              <a:rPr b="1" dirty="0" smtClean="0" spc="0" sz="1750">
                <a:latin typeface="Calibri"/>
                <a:cs typeface="Calibri"/>
              </a:rPr>
              <a:t>n</a:t>
            </a:r>
            <a:r>
              <a:rPr b="1" dirty="0" smtClean="0" spc="0" sz="1750">
                <a:latin typeface="Calibri"/>
                <a:cs typeface="Calibri"/>
              </a:rPr>
              <a:t>g</a:t>
            </a:r>
            <a:r>
              <a:rPr b="1" dirty="0" smtClean="0" spc="0" sz="1750">
                <a:latin typeface="Calibri"/>
                <a:cs typeface="Calibri"/>
              </a:rPr>
              <a:t>s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91345" y="1510693"/>
            <a:ext cx="1733299" cy="5315055"/>
          </a:xfrm>
          <a:prstGeom prst="rect">
            <a:avLst/>
          </a:prstGeom>
        </p:spPr>
        <p:txBody>
          <a:bodyPr bIns="0" lIns="0" rIns="0" rtlCol="0" tIns="11747" wrap="square">
            <a:noAutofit/>
          </a:bodyPr>
          <a:lstStyle/>
          <a:p>
            <a:pPr marL="12700" marR="27995">
              <a:lnSpc>
                <a:spcPts val="1850"/>
              </a:lnSpc>
            </a:pPr>
            <a:r>
              <a:rPr dirty="0" smtClean="0" spc="-3" sz="1750">
                <a:latin typeface="Calibri"/>
                <a:cs typeface="Calibri"/>
              </a:rPr>
              <a:t>H</a:t>
            </a:r>
            <a:r>
              <a:rPr dirty="0" smtClean="0" spc="-3" sz="1750">
                <a:latin typeface="Calibri"/>
                <a:cs typeface="Calibri"/>
              </a:rPr>
              <a:t>a</a:t>
            </a:r>
            <a:r>
              <a:rPr dirty="0" smtClean="0" spc="-3" sz="1750">
                <a:latin typeface="Calibri"/>
                <a:cs typeface="Calibri"/>
              </a:rPr>
              <a:t>r</a:t>
            </a:r>
            <a:r>
              <a:rPr dirty="0" smtClean="0" spc="-3" sz="1750">
                <a:latin typeface="Calibri"/>
                <a:cs typeface="Calibri"/>
              </a:rPr>
              <a:t>t</a:t>
            </a:r>
            <a:r>
              <a:rPr dirty="0" smtClean="0" spc="-3" sz="1750">
                <a:latin typeface="Calibri"/>
                <a:cs typeface="Calibri"/>
              </a:rPr>
              <a:t>f</a:t>
            </a:r>
            <a:r>
              <a:rPr dirty="0" smtClean="0" spc="-3" sz="1750">
                <a:latin typeface="Calibri"/>
                <a:cs typeface="Calibri"/>
              </a:rPr>
              <a:t>o</a:t>
            </a:r>
            <a:r>
              <a:rPr dirty="0" smtClean="0" spc="-3" sz="1750">
                <a:latin typeface="Calibri"/>
                <a:cs typeface="Calibri"/>
              </a:rPr>
              <a:t>r</a:t>
            </a:r>
            <a:r>
              <a:rPr dirty="0" smtClean="0" spc="-3" sz="1750">
                <a:latin typeface="Calibri"/>
                <a:cs typeface="Calibri"/>
              </a:rPr>
              <a:t>d</a:t>
            </a:r>
            <a:r>
              <a:rPr dirty="0" smtClean="0" spc="-3" sz="1750">
                <a:latin typeface="Calibri"/>
                <a:cs typeface="Calibri"/>
              </a:rPr>
              <a:t>,</a:t>
            </a:r>
            <a:r>
              <a:rPr dirty="0" smtClean="0" spc="-3" sz="1750">
                <a:latin typeface="Calibri"/>
                <a:cs typeface="Calibri"/>
              </a:rPr>
              <a:t> </a:t>
            </a:r>
            <a:r>
              <a:rPr dirty="0" smtClean="0" spc="-3" sz="1750">
                <a:latin typeface="Calibri"/>
                <a:cs typeface="Calibri"/>
              </a:rPr>
              <a:t>C</a:t>
            </a:r>
            <a:r>
              <a:rPr dirty="0" smtClean="0" spc="-3" sz="1750">
                <a:latin typeface="Calibri"/>
                <a:cs typeface="Calibri"/>
              </a:rPr>
              <a:t>T</a:t>
            </a:r>
            <a:endParaRPr sz="1750">
              <a:latin typeface="Calibri"/>
              <a:cs typeface="Calibri"/>
            </a:endParaRPr>
          </a:p>
          <a:p>
            <a:pPr marL="12700" marR="60020">
              <a:lnSpc>
                <a:spcPts val="2136"/>
              </a:lnSpc>
              <a:spcBef>
                <a:spcPts val="217"/>
              </a:spcBef>
            </a:pPr>
            <a:r>
              <a:rPr dirty="0" smtClean="0" spc="3" sz="1750">
                <a:latin typeface="Calibri"/>
                <a:cs typeface="Calibri"/>
              </a:rPr>
              <a:t>F</a:t>
            </a:r>
            <a:r>
              <a:rPr dirty="0" smtClean="0" spc="3" sz="1750">
                <a:latin typeface="Calibri"/>
                <a:cs typeface="Calibri"/>
              </a:rPr>
              <a:t>a</a:t>
            </a:r>
            <a:r>
              <a:rPr dirty="0" smtClean="0" spc="3" sz="1750">
                <a:latin typeface="Calibri"/>
                <a:cs typeface="Calibri"/>
              </a:rPr>
              <a:t>r</a:t>
            </a:r>
            <a:r>
              <a:rPr dirty="0" smtClean="0" spc="3" sz="1750">
                <a:latin typeface="Calibri"/>
                <a:cs typeface="Calibri"/>
              </a:rPr>
              <a:t>m</a:t>
            </a:r>
            <a:r>
              <a:rPr dirty="0" smtClean="0" spc="3" sz="1750">
                <a:latin typeface="Calibri"/>
                <a:cs typeface="Calibri"/>
              </a:rPr>
              <a:t>i</a:t>
            </a:r>
            <a:r>
              <a:rPr dirty="0" smtClean="0" spc="3" sz="1750">
                <a:latin typeface="Calibri"/>
                <a:cs typeface="Calibri"/>
              </a:rPr>
              <a:t>n</a:t>
            </a:r>
            <a:r>
              <a:rPr dirty="0" smtClean="0" spc="3" sz="1750">
                <a:latin typeface="Calibri"/>
                <a:cs typeface="Calibri"/>
              </a:rPr>
              <a:t>g</a:t>
            </a:r>
            <a:r>
              <a:rPr dirty="0" smtClean="0" spc="3" sz="1750">
                <a:latin typeface="Calibri"/>
                <a:cs typeface="Calibri"/>
              </a:rPr>
              <a:t>t</a:t>
            </a:r>
            <a:r>
              <a:rPr dirty="0" smtClean="0" spc="3" sz="1750">
                <a:latin typeface="Calibri"/>
                <a:cs typeface="Calibri"/>
              </a:rPr>
              <a:t>o</a:t>
            </a:r>
            <a:r>
              <a:rPr dirty="0" smtClean="0" spc="3" sz="1750">
                <a:latin typeface="Calibri"/>
                <a:cs typeface="Calibri"/>
              </a:rPr>
              <a:t>n</a:t>
            </a:r>
            <a:r>
              <a:rPr dirty="0" smtClean="0" spc="3" sz="1750">
                <a:latin typeface="Calibri"/>
                <a:cs typeface="Calibri"/>
              </a:rPr>
              <a:t>,</a:t>
            </a:r>
            <a:r>
              <a:rPr dirty="0" smtClean="0" spc="3" sz="1750">
                <a:latin typeface="Calibri"/>
                <a:cs typeface="Calibri"/>
              </a:rPr>
              <a:t> </a:t>
            </a:r>
            <a:r>
              <a:rPr dirty="0" smtClean="0" spc="3" sz="1750">
                <a:latin typeface="Calibri"/>
                <a:cs typeface="Calibri"/>
              </a:rPr>
              <a:t>C</a:t>
            </a:r>
            <a:r>
              <a:rPr dirty="0" smtClean="0" spc="3" sz="1750">
                <a:latin typeface="Calibri"/>
                <a:cs typeface="Calibri"/>
              </a:rPr>
              <a:t>T</a:t>
            </a:r>
            <a:r>
              <a:rPr dirty="0" smtClean="0" spc="3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60020">
              <a:lnSpc>
                <a:spcPts val="2136"/>
              </a:lnSpc>
              <a:spcBef>
                <a:spcPts val="213"/>
              </a:spcBef>
            </a:pPr>
            <a:r>
              <a:rPr dirty="0" smtClean="0" spc="10" sz="1750">
                <a:latin typeface="Calibri"/>
                <a:cs typeface="Calibri"/>
              </a:rPr>
              <a:t>N</a:t>
            </a:r>
            <a:r>
              <a:rPr dirty="0" smtClean="0" spc="10" sz="1750">
                <a:latin typeface="Calibri"/>
                <a:cs typeface="Calibri"/>
              </a:rPr>
              <a:t>e</a:t>
            </a:r>
            <a:r>
              <a:rPr dirty="0" smtClean="0" spc="10" sz="1750">
                <a:latin typeface="Calibri"/>
                <a:cs typeface="Calibri"/>
              </a:rPr>
              <a:t>w</a:t>
            </a:r>
            <a:r>
              <a:rPr dirty="0" smtClean="0" spc="10" sz="1750">
                <a:latin typeface="Calibri"/>
                <a:cs typeface="Calibri"/>
              </a:rPr>
              <a:t> </a:t>
            </a:r>
            <a:r>
              <a:rPr dirty="0" smtClean="0" spc="10" sz="1750">
                <a:latin typeface="Calibri"/>
                <a:cs typeface="Calibri"/>
              </a:rPr>
              <a:t>B</a:t>
            </a:r>
            <a:r>
              <a:rPr dirty="0" smtClean="0" spc="10" sz="1750">
                <a:latin typeface="Calibri"/>
                <a:cs typeface="Calibri"/>
              </a:rPr>
              <a:t>r</a:t>
            </a:r>
            <a:r>
              <a:rPr dirty="0" smtClean="0" spc="10" sz="1750">
                <a:latin typeface="Calibri"/>
                <a:cs typeface="Calibri"/>
              </a:rPr>
              <a:t>i</a:t>
            </a:r>
            <a:r>
              <a:rPr dirty="0" smtClean="0" spc="10" sz="1750">
                <a:latin typeface="Calibri"/>
                <a:cs typeface="Calibri"/>
              </a:rPr>
              <a:t>t</a:t>
            </a:r>
            <a:r>
              <a:rPr dirty="0" smtClean="0" spc="10" sz="1750">
                <a:latin typeface="Calibri"/>
                <a:cs typeface="Calibri"/>
              </a:rPr>
              <a:t>a</a:t>
            </a:r>
            <a:r>
              <a:rPr dirty="0" smtClean="0" spc="10" sz="1750">
                <a:latin typeface="Calibri"/>
                <a:cs typeface="Calibri"/>
              </a:rPr>
              <a:t>i</a:t>
            </a:r>
            <a:r>
              <a:rPr dirty="0" smtClean="0" spc="10" sz="1750">
                <a:latin typeface="Calibri"/>
                <a:cs typeface="Calibri"/>
              </a:rPr>
              <a:t>n</a:t>
            </a:r>
            <a:r>
              <a:rPr dirty="0" smtClean="0" spc="10" sz="1750">
                <a:latin typeface="Calibri"/>
                <a:cs typeface="Calibri"/>
              </a:rPr>
              <a:t>,</a:t>
            </a:r>
            <a:r>
              <a:rPr dirty="0" smtClean="0" spc="10" sz="1750">
                <a:latin typeface="Calibri"/>
                <a:cs typeface="Calibri"/>
              </a:rPr>
              <a:t> </a:t>
            </a:r>
            <a:r>
              <a:rPr dirty="0" smtClean="0" spc="10" sz="1750">
                <a:latin typeface="Calibri"/>
                <a:cs typeface="Calibri"/>
              </a:rPr>
              <a:t>C</a:t>
            </a:r>
            <a:r>
              <a:rPr dirty="0" smtClean="0" spc="10" sz="1750">
                <a:latin typeface="Calibri"/>
                <a:cs typeface="Calibri"/>
              </a:rPr>
              <a:t>T</a:t>
            </a:r>
            <a:r>
              <a:rPr dirty="0" smtClean="0" spc="10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60020">
              <a:lnSpc>
                <a:spcPts val="2136"/>
              </a:lnSpc>
              <a:spcBef>
                <a:spcPts val="213"/>
              </a:spcBef>
            </a:pPr>
            <a:r>
              <a:rPr dirty="0" smtClean="0" spc="0" sz="1750">
                <a:latin typeface="Calibri"/>
                <a:cs typeface="Calibri"/>
              </a:rPr>
              <a:t>M</a:t>
            </a:r>
            <a:r>
              <a:rPr dirty="0" smtClean="0" spc="0" sz="1750">
                <a:latin typeface="Calibri"/>
                <a:cs typeface="Calibri"/>
              </a:rPr>
              <a:t>a</a:t>
            </a:r>
            <a:r>
              <a:rPr dirty="0" smtClean="0" spc="0" sz="1750">
                <a:latin typeface="Calibri"/>
                <a:cs typeface="Calibri"/>
              </a:rPr>
              <a:t>n</a:t>
            </a:r>
            <a:r>
              <a:rPr dirty="0" smtClean="0" spc="0" sz="1750">
                <a:latin typeface="Calibri"/>
                <a:cs typeface="Calibri"/>
              </a:rPr>
              <a:t>c</a:t>
            </a:r>
            <a:r>
              <a:rPr dirty="0" smtClean="0" spc="0" sz="1750">
                <a:latin typeface="Calibri"/>
                <a:cs typeface="Calibri"/>
              </a:rPr>
              <a:t>h</a:t>
            </a:r>
            <a:r>
              <a:rPr dirty="0" smtClean="0" spc="0" sz="1750">
                <a:latin typeface="Calibri"/>
                <a:cs typeface="Calibri"/>
              </a:rPr>
              <a:t>e</a:t>
            </a:r>
            <a:r>
              <a:rPr dirty="0" smtClean="0" spc="0" sz="1750">
                <a:latin typeface="Calibri"/>
                <a:cs typeface="Calibri"/>
              </a:rPr>
              <a:t>s</a:t>
            </a:r>
            <a:r>
              <a:rPr dirty="0" smtClean="0" spc="0" sz="1750">
                <a:latin typeface="Calibri"/>
                <a:cs typeface="Calibri"/>
              </a:rPr>
              <a:t>t</a:t>
            </a:r>
            <a:r>
              <a:rPr dirty="0" smtClean="0" spc="0" sz="1750">
                <a:latin typeface="Calibri"/>
                <a:cs typeface="Calibri"/>
              </a:rPr>
              <a:t>e</a:t>
            </a:r>
            <a:r>
              <a:rPr dirty="0" smtClean="0" spc="0" sz="1750">
                <a:latin typeface="Calibri"/>
                <a:cs typeface="Calibri"/>
              </a:rPr>
              <a:t>r</a:t>
            </a:r>
            <a:r>
              <a:rPr dirty="0" smtClean="0" spc="0" sz="1750">
                <a:latin typeface="Calibri"/>
                <a:cs typeface="Calibri"/>
              </a:rPr>
              <a:t>,</a:t>
            </a:r>
            <a:r>
              <a:rPr dirty="0" smtClean="0" spc="0" sz="1750">
                <a:latin typeface="Calibri"/>
                <a:cs typeface="Calibri"/>
              </a:rPr>
              <a:t> </a:t>
            </a:r>
            <a:r>
              <a:rPr dirty="0" smtClean="0" spc="0" sz="1750">
                <a:latin typeface="Calibri"/>
                <a:cs typeface="Calibri"/>
              </a:rPr>
              <a:t>C</a:t>
            </a:r>
            <a:r>
              <a:rPr dirty="0" smtClean="0" spc="0" sz="1750">
                <a:latin typeface="Calibri"/>
                <a:cs typeface="Calibri"/>
              </a:rPr>
              <a:t>T</a:t>
            </a:r>
            <a:r>
              <a:rPr dirty="0" smtClean="0" spc="0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60020">
              <a:lnSpc>
                <a:spcPts val="2136"/>
              </a:lnSpc>
              <a:spcBef>
                <a:spcPts val="213"/>
              </a:spcBef>
            </a:pPr>
            <a:r>
              <a:rPr dirty="0" smtClean="0" spc="-3" sz="1750">
                <a:latin typeface="Calibri"/>
                <a:cs typeface="Calibri"/>
              </a:rPr>
              <a:t>W</a:t>
            </a:r>
            <a:r>
              <a:rPr dirty="0" smtClean="0" spc="-3" sz="1750">
                <a:latin typeface="Calibri"/>
                <a:cs typeface="Calibri"/>
              </a:rPr>
              <a:t>e</a:t>
            </a:r>
            <a:r>
              <a:rPr dirty="0" smtClean="0" spc="-3" sz="1750">
                <a:latin typeface="Calibri"/>
                <a:cs typeface="Calibri"/>
              </a:rPr>
              <a:t>s</a:t>
            </a:r>
            <a:r>
              <a:rPr dirty="0" smtClean="0" spc="-3" sz="1750">
                <a:latin typeface="Calibri"/>
                <a:cs typeface="Calibri"/>
              </a:rPr>
              <a:t>t</a:t>
            </a:r>
            <a:r>
              <a:rPr dirty="0" smtClean="0" spc="-3" sz="1750">
                <a:latin typeface="Calibri"/>
                <a:cs typeface="Calibri"/>
              </a:rPr>
              <a:t> </a:t>
            </a:r>
            <a:r>
              <a:rPr dirty="0" smtClean="0" spc="-3" sz="1750">
                <a:latin typeface="Calibri"/>
                <a:cs typeface="Calibri"/>
              </a:rPr>
              <a:t>H</a:t>
            </a:r>
            <a:r>
              <a:rPr dirty="0" smtClean="0" spc="-3" sz="1750">
                <a:latin typeface="Calibri"/>
                <a:cs typeface="Calibri"/>
              </a:rPr>
              <a:t>a</a:t>
            </a:r>
            <a:r>
              <a:rPr dirty="0" smtClean="0" spc="-3" sz="1750">
                <a:latin typeface="Calibri"/>
                <a:cs typeface="Calibri"/>
              </a:rPr>
              <a:t>r</a:t>
            </a:r>
            <a:r>
              <a:rPr dirty="0" smtClean="0" spc="-3" sz="1750">
                <a:latin typeface="Calibri"/>
                <a:cs typeface="Calibri"/>
              </a:rPr>
              <a:t>t</a:t>
            </a:r>
            <a:r>
              <a:rPr dirty="0" smtClean="0" spc="-3" sz="1750">
                <a:latin typeface="Calibri"/>
                <a:cs typeface="Calibri"/>
              </a:rPr>
              <a:t>f</a:t>
            </a:r>
            <a:r>
              <a:rPr dirty="0" smtClean="0" spc="-3" sz="1750">
                <a:latin typeface="Calibri"/>
                <a:cs typeface="Calibri"/>
              </a:rPr>
              <a:t>o</a:t>
            </a:r>
            <a:r>
              <a:rPr dirty="0" smtClean="0" spc="-3" sz="1750">
                <a:latin typeface="Calibri"/>
                <a:cs typeface="Calibri"/>
              </a:rPr>
              <a:t>r</a:t>
            </a:r>
            <a:r>
              <a:rPr dirty="0" smtClean="0" spc="-3" sz="1750">
                <a:latin typeface="Calibri"/>
                <a:cs typeface="Calibri"/>
              </a:rPr>
              <a:t>d</a:t>
            </a:r>
            <a:r>
              <a:rPr dirty="0" smtClean="0" spc="-3" sz="1750">
                <a:latin typeface="Calibri"/>
                <a:cs typeface="Calibri"/>
              </a:rPr>
              <a:t>,</a:t>
            </a:r>
            <a:r>
              <a:rPr dirty="0" smtClean="0" spc="-3" sz="1750">
                <a:latin typeface="Calibri"/>
                <a:cs typeface="Calibri"/>
              </a:rPr>
              <a:t> </a:t>
            </a:r>
            <a:r>
              <a:rPr dirty="0" smtClean="0" spc="-3" sz="1750">
                <a:latin typeface="Calibri"/>
                <a:cs typeface="Calibri"/>
              </a:rPr>
              <a:t>C</a:t>
            </a:r>
            <a:r>
              <a:rPr dirty="0" smtClean="0" spc="-3" sz="1750">
                <a:latin typeface="Calibri"/>
                <a:cs typeface="Calibri"/>
              </a:rPr>
              <a:t>T</a:t>
            </a:r>
            <a:r>
              <a:rPr dirty="0" smtClean="0" spc="-3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60020">
              <a:lnSpc>
                <a:spcPts val="2136"/>
              </a:lnSpc>
              <a:spcBef>
                <a:spcPts val="213"/>
              </a:spcBef>
            </a:pPr>
            <a:r>
              <a:rPr dirty="0" smtClean="0" spc="-8" sz="1750">
                <a:latin typeface="Calibri"/>
                <a:cs typeface="Calibri"/>
              </a:rPr>
              <a:t>E</a:t>
            </a:r>
            <a:r>
              <a:rPr dirty="0" smtClean="0" spc="-8" sz="1750">
                <a:latin typeface="Calibri"/>
                <a:cs typeface="Calibri"/>
              </a:rPr>
              <a:t>a</a:t>
            </a:r>
            <a:r>
              <a:rPr dirty="0" smtClean="0" spc="-8" sz="1750">
                <a:latin typeface="Calibri"/>
                <a:cs typeface="Calibri"/>
              </a:rPr>
              <a:t>s</a:t>
            </a:r>
            <a:r>
              <a:rPr dirty="0" smtClean="0" spc="-8" sz="1750">
                <a:latin typeface="Calibri"/>
                <a:cs typeface="Calibri"/>
              </a:rPr>
              <a:t>t</a:t>
            </a:r>
            <a:r>
              <a:rPr dirty="0" smtClean="0" spc="-8" sz="1750">
                <a:latin typeface="Calibri"/>
                <a:cs typeface="Calibri"/>
              </a:rPr>
              <a:t> </a:t>
            </a:r>
            <a:r>
              <a:rPr dirty="0" smtClean="0" spc="-8" sz="1750">
                <a:latin typeface="Calibri"/>
                <a:cs typeface="Calibri"/>
              </a:rPr>
              <a:t>H</a:t>
            </a:r>
            <a:r>
              <a:rPr dirty="0" smtClean="0" spc="-8" sz="1750">
                <a:latin typeface="Calibri"/>
                <a:cs typeface="Calibri"/>
              </a:rPr>
              <a:t>a</a:t>
            </a:r>
            <a:r>
              <a:rPr dirty="0" smtClean="0" spc="-8" sz="1750">
                <a:latin typeface="Calibri"/>
                <a:cs typeface="Calibri"/>
              </a:rPr>
              <a:t>r</a:t>
            </a:r>
            <a:r>
              <a:rPr dirty="0" smtClean="0" spc="-8" sz="1750">
                <a:latin typeface="Calibri"/>
                <a:cs typeface="Calibri"/>
              </a:rPr>
              <a:t>t</a:t>
            </a:r>
            <a:r>
              <a:rPr dirty="0" smtClean="0" spc="-8" sz="1750">
                <a:latin typeface="Calibri"/>
                <a:cs typeface="Calibri"/>
              </a:rPr>
              <a:t>f</a:t>
            </a:r>
            <a:r>
              <a:rPr dirty="0" smtClean="0" spc="-8" sz="1750">
                <a:latin typeface="Calibri"/>
                <a:cs typeface="Calibri"/>
              </a:rPr>
              <a:t>o</a:t>
            </a:r>
            <a:r>
              <a:rPr dirty="0" smtClean="0" spc="-8" sz="1750">
                <a:latin typeface="Calibri"/>
                <a:cs typeface="Calibri"/>
              </a:rPr>
              <a:t>r</a:t>
            </a:r>
            <a:r>
              <a:rPr dirty="0" smtClean="0" spc="-8" sz="1750">
                <a:latin typeface="Calibri"/>
                <a:cs typeface="Calibri"/>
              </a:rPr>
              <a:t>d</a:t>
            </a:r>
            <a:r>
              <a:rPr dirty="0" smtClean="0" spc="-8" sz="1750">
                <a:latin typeface="Calibri"/>
                <a:cs typeface="Calibri"/>
              </a:rPr>
              <a:t>,</a:t>
            </a:r>
            <a:r>
              <a:rPr dirty="0" smtClean="0" spc="-8" sz="1750">
                <a:latin typeface="Calibri"/>
                <a:cs typeface="Calibri"/>
              </a:rPr>
              <a:t> </a:t>
            </a:r>
            <a:r>
              <a:rPr dirty="0" smtClean="0" spc="-8" sz="1750">
                <a:latin typeface="Calibri"/>
                <a:cs typeface="Calibri"/>
              </a:rPr>
              <a:t>C</a:t>
            </a:r>
            <a:r>
              <a:rPr dirty="0" smtClean="0" spc="-8" sz="1750">
                <a:latin typeface="Calibri"/>
                <a:cs typeface="Calibri"/>
              </a:rPr>
              <a:t>T</a:t>
            </a:r>
            <a:r>
              <a:rPr dirty="0" smtClean="0" spc="-8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60020">
              <a:lnSpc>
                <a:spcPts val="2136"/>
              </a:lnSpc>
              <a:spcBef>
                <a:spcPts val="213"/>
              </a:spcBef>
            </a:pPr>
            <a:r>
              <a:rPr dirty="0" smtClean="0" spc="21" sz="1750">
                <a:latin typeface="Calibri"/>
                <a:cs typeface="Calibri"/>
              </a:rPr>
              <a:t>B</a:t>
            </a:r>
            <a:r>
              <a:rPr dirty="0" smtClean="0" spc="21" sz="1750">
                <a:latin typeface="Calibri"/>
                <a:cs typeface="Calibri"/>
              </a:rPr>
              <a:t>l</a:t>
            </a:r>
            <a:r>
              <a:rPr dirty="0" smtClean="0" spc="21" sz="1750">
                <a:latin typeface="Calibri"/>
                <a:cs typeface="Calibri"/>
              </a:rPr>
              <a:t>o</a:t>
            </a:r>
            <a:r>
              <a:rPr dirty="0" smtClean="0" spc="21" sz="1750">
                <a:latin typeface="Calibri"/>
                <a:cs typeface="Calibri"/>
              </a:rPr>
              <a:t>o</a:t>
            </a:r>
            <a:r>
              <a:rPr dirty="0" smtClean="0" spc="21" sz="1750">
                <a:latin typeface="Calibri"/>
                <a:cs typeface="Calibri"/>
              </a:rPr>
              <a:t>m</a:t>
            </a:r>
            <a:r>
              <a:rPr dirty="0" smtClean="0" spc="21" sz="1750">
                <a:latin typeface="Calibri"/>
                <a:cs typeface="Calibri"/>
              </a:rPr>
              <a:t>f</a:t>
            </a:r>
            <a:r>
              <a:rPr dirty="0" smtClean="0" spc="21" sz="1750">
                <a:latin typeface="Calibri"/>
                <a:cs typeface="Calibri"/>
              </a:rPr>
              <a:t>i</a:t>
            </a:r>
            <a:r>
              <a:rPr dirty="0" smtClean="0" spc="21" sz="1750">
                <a:latin typeface="Calibri"/>
                <a:cs typeface="Calibri"/>
              </a:rPr>
              <a:t>e</a:t>
            </a:r>
            <a:r>
              <a:rPr dirty="0" smtClean="0" spc="21" sz="1750">
                <a:latin typeface="Calibri"/>
                <a:cs typeface="Calibri"/>
              </a:rPr>
              <a:t>l</a:t>
            </a:r>
            <a:r>
              <a:rPr dirty="0" smtClean="0" spc="21" sz="1750">
                <a:latin typeface="Calibri"/>
                <a:cs typeface="Calibri"/>
              </a:rPr>
              <a:t>d</a:t>
            </a:r>
            <a:r>
              <a:rPr dirty="0" smtClean="0" spc="21" sz="1750">
                <a:latin typeface="Calibri"/>
                <a:cs typeface="Calibri"/>
              </a:rPr>
              <a:t>,</a:t>
            </a:r>
            <a:r>
              <a:rPr dirty="0" smtClean="0" spc="21" sz="1750">
                <a:latin typeface="Calibri"/>
                <a:cs typeface="Calibri"/>
              </a:rPr>
              <a:t> </a:t>
            </a:r>
            <a:r>
              <a:rPr dirty="0" smtClean="0" spc="21" sz="1750">
                <a:latin typeface="Calibri"/>
                <a:cs typeface="Calibri"/>
              </a:rPr>
              <a:t>C</a:t>
            </a:r>
            <a:r>
              <a:rPr dirty="0" smtClean="0" spc="21" sz="1750">
                <a:latin typeface="Calibri"/>
                <a:cs typeface="Calibri"/>
              </a:rPr>
              <a:t>T</a:t>
            </a:r>
            <a:r>
              <a:rPr dirty="0" smtClean="0" spc="21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60020">
              <a:lnSpc>
                <a:spcPts val="2136"/>
              </a:lnSpc>
              <a:spcBef>
                <a:spcPts val="213"/>
              </a:spcBef>
            </a:pPr>
            <a:r>
              <a:rPr dirty="0" smtClean="0" spc="3" sz="1750">
                <a:latin typeface="Calibri"/>
                <a:cs typeface="Calibri"/>
              </a:rPr>
              <a:t>W</a:t>
            </a:r>
            <a:r>
              <a:rPr dirty="0" smtClean="0" spc="3" sz="1750">
                <a:latin typeface="Calibri"/>
                <a:cs typeface="Calibri"/>
              </a:rPr>
              <a:t>i</a:t>
            </a:r>
            <a:r>
              <a:rPr dirty="0" smtClean="0" spc="3" sz="1750">
                <a:latin typeface="Calibri"/>
                <a:cs typeface="Calibri"/>
              </a:rPr>
              <a:t>n</a:t>
            </a:r>
            <a:r>
              <a:rPr dirty="0" smtClean="0" spc="3" sz="1750">
                <a:latin typeface="Calibri"/>
                <a:cs typeface="Calibri"/>
              </a:rPr>
              <a:t>d</a:t>
            </a:r>
            <a:r>
              <a:rPr dirty="0" smtClean="0" spc="3" sz="1750">
                <a:latin typeface="Calibri"/>
                <a:cs typeface="Calibri"/>
              </a:rPr>
              <a:t>s</a:t>
            </a:r>
            <a:r>
              <a:rPr dirty="0" smtClean="0" spc="3" sz="1750">
                <a:latin typeface="Calibri"/>
                <a:cs typeface="Calibri"/>
              </a:rPr>
              <a:t>o</a:t>
            </a:r>
            <a:r>
              <a:rPr dirty="0" smtClean="0" spc="3" sz="1750">
                <a:latin typeface="Calibri"/>
                <a:cs typeface="Calibri"/>
              </a:rPr>
              <a:t>r</a:t>
            </a:r>
            <a:r>
              <a:rPr dirty="0" smtClean="0" spc="3" sz="1750">
                <a:latin typeface="Calibri"/>
                <a:cs typeface="Calibri"/>
              </a:rPr>
              <a:t>,</a:t>
            </a:r>
            <a:r>
              <a:rPr dirty="0" smtClean="0" spc="3" sz="1750">
                <a:latin typeface="Calibri"/>
                <a:cs typeface="Calibri"/>
              </a:rPr>
              <a:t> </a:t>
            </a:r>
            <a:r>
              <a:rPr dirty="0" smtClean="0" spc="3" sz="1750">
                <a:latin typeface="Calibri"/>
                <a:cs typeface="Calibri"/>
              </a:rPr>
              <a:t>C</a:t>
            </a:r>
            <a:r>
              <a:rPr dirty="0" smtClean="0" spc="3" sz="1750">
                <a:latin typeface="Calibri"/>
                <a:cs typeface="Calibri"/>
              </a:rPr>
              <a:t>T</a:t>
            </a:r>
            <a:r>
              <a:rPr dirty="0" smtClean="0" spc="3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60020">
              <a:lnSpc>
                <a:spcPts val="2136"/>
              </a:lnSpc>
              <a:spcBef>
                <a:spcPts val="213"/>
              </a:spcBef>
            </a:pPr>
            <a:r>
              <a:rPr dirty="0" smtClean="0" spc="8" sz="1750">
                <a:latin typeface="Calibri"/>
                <a:cs typeface="Calibri"/>
              </a:rPr>
              <a:t>B</a:t>
            </a:r>
            <a:r>
              <a:rPr dirty="0" smtClean="0" spc="8" sz="1750">
                <a:latin typeface="Calibri"/>
                <a:cs typeface="Calibri"/>
              </a:rPr>
              <a:t>r</a:t>
            </a:r>
            <a:r>
              <a:rPr dirty="0" smtClean="0" spc="8" sz="1750">
                <a:latin typeface="Calibri"/>
                <a:cs typeface="Calibri"/>
              </a:rPr>
              <a:t>i</a:t>
            </a:r>
            <a:r>
              <a:rPr dirty="0" smtClean="0" spc="8" sz="1750">
                <a:latin typeface="Calibri"/>
                <a:cs typeface="Calibri"/>
              </a:rPr>
              <a:t>s</a:t>
            </a:r>
            <a:r>
              <a:rPr dirty="0" smtClean="0" spc="8" sz="1750">
                <a:latin typeface="Calibri"/>
                <a:cs typeface="Calibri"/>
              </a:rPr>
              <a:t>t</a:t>
            </a:r>
            <a:r>
              <a:rPr dirty="0" smtClean="0" spc="8" sz="1750">
                <a:latin typeface="Calibri"/>
                <a:cs typeface="Calibri"/>
              </a:rPr>
              <a:t>o</a:t>
            </a:r>
            <a:r>
              <a:rPr dirty="0" smtClean="0" spc="8" sz="1750">
                <a:latin typeface="Calibri"/>
                <a:cs typeface="Calibri"/>
              </a:rPr>
              <a:t>l</a:t>
            </a:r>
            <a:r>
              <a:rPr dirty="0" smtClean="0" spc="8" sz="1750">
                <a:latin typeface="Calibri"/>
                <a:cs typeface="Calibri"/>
              </a:rPr>
              <a:t>,</a:t>
            </a:r>
            <a:r>
              <a:rPr dirty="0" smtClean="0" spc="8" sz="1750">
                <a:latin typeface="Calibri"/>
                <a:cs typeface="Calibri"/>
              </a:rPr>
              <a:t> </a:t>
            </a:r>
            <a:r>
              <a:rPr dirty="0" smtClean="0" spc="8" sz="1750">
                <a:latin typeface="Calibri"/>
                <a:cs typeface="Calibri"/>
              </a:rPr>
              <a:t>C</a:t>
            </a:r>
            <a:r>
              <a:rPr dirty="0" smtClean="0" spc="8" sz="1750">
                <a:latin typeface="Calibri"/>
                <a:cs typeface="Calibri"/>
              </a:rPr>
              <a:t>T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38"/>
              </a:spcBef>
            </a:pPr>
            <a:r>
              <a:rPr dirty="0" smtClean="0" spc="6" sz="1750">
                <a:latin typeface="Calibri"/>
                <a:cs typeface="Calibri"/>
              </a:rPr>
              <a:t>R</a:t>
            </a:r>
            <a:r>
              <a:rPr dirty="0" smtClean="0" spc="6" sz="1750">
                <a:latin typeface="Calibri"/>
                <a:cs typeface="Calibri"/>
              </a:rPr>
              <a:t>o</a:t>
            </a:r>
            <a:r>
              <a:rPr dirty="0" smtClean="0" spc="6" sz="1750">
                <a:latin typeface="Calibri"/>
                <a:cs typeface="Calibri"/>
              </a:rPr>
              <a:t>c</a:t>
            </a:r>
            <a:r>
              <a:rPr dirty="0" smtClean="0" spc="6" sz="1750">
                <a:latin typeface="Calibri"/>
                <a:cs typeface="Calibri"/>
              </a:rPr>
              <a:t>k</a:t>
            </a:r>
            <a:r>
              <a:rPr dirty="0" smtClean="0" spc="6" sz="1750">
                <a:latin typeface="Calibri"/>
                <a:cs typeface="Calibri"/>
              </a:rPr>
              <a:t>y</a:t>
            </a:r>
            <a:r>
              <a:rPr dirty="0" smtClean="0" spc="6" sz="1750">
                <a:latin typeface="Calibri"/>
                <a:cs typeface="Calibri"/>
              </a:rPr>
              <a:t> </a:t>
            </a:r>
            <a:r>
              <a:rPr dirty="0" smtClean="0" spc="6" sz="1750">
                <a:latin typeface="Calibri"/>
                <a:cs typeface="Calibri"/>
              </a:rPr>
              <a:t>H</a:t>
            </a:r>
            <a:r>
              <a:rPr dirty="0" smtClean="0" spc="6" sz="1750">
                <a:latin typeface="Calibri"/>
                <a:cs typeface="Calibri"/>
              </a:rPr>
              <a:t>i</a:t>
            </a:r>
            <a:r>
              <a:rPr dirty="0" smtClean="0" spc="6" sz="1750">
                <a:latin typeface="Calibri"/>
                <a:cs typeface="Calibri"/>
              </a:rPr>
              <a:t>l</a:t>
            </a:r>
            <a:r>
              <a:rPr dirty="0" smtClean="0" spc="6" sz="1750">
                <a:latin typeface="Calibri"/>
                <a:cs typeface="Calibri"/>
              </a:rPr>
              <a:t>l</a:t>
            </a:r>
            <a:r>
              <a:rPr dirty="0" smtClean="0" spc="6" sz="1750">
                <a:latin typeface="Calibri"/>
                <a:cs typeface="Calibri"/>
              </a:rPr>
              <a:t>,</a:t>
            </a:r>
            <a:r>
              <a:rPr dirty="0" smtClean="0" spc="6" sz="1750">
                <a:latin typeface="Calibri"/>
                <a:cs typeface="Calibri"/>
              </a:rPr>
              <a:t> </a:t>
            </a:r>
            <a:r>
              <a:rPr dirty="0" smtClean="0" spc="6" sz="1750">
                <a:latin typeface="Calibri"/>
                <a:cs typeface="Calibri"/>
              </a:rPr>
              <a:t>C</a:t>
            </a:r>
            <a:r>
              <a:rPr dirty="0" smtClean="0" spc="6" sz="1750">
                <a:latin typeface="Calibri"/>
                <a:cs typeface="Calibri"/>
              </a:rPr>
              <a:t>T</a:t>
            </a:r>
            <a:r>
              <a:rPr dirty="0" smtClean="0" spc="6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196"/>
              </a:spcBef>
            </a:pPr>
            <a:r>
              <a:rPr dirty="0" smtClean="0" spc="8" sz="1750">
                <a:latin typeface="Calibri"/>
                <a:cs typeface="Calibri"/>
              </a:rPr>
              <a:t>S</a:t>
            </a:r>
            <a:r>
              <a:rPr dirty="0" smtClean="0" spc="8" sz="1750">
                <a:latin typeface="Calibri"/>
                <a:cs typeface="Calibri"/>
              </a:rPr>
              <a:t>o</a:t>
            </a:r>
            <a:r>
              <a:rPr dirty="0" smtClean="0" spc="8" sz="1750">
                <a:latin typeface="Calibri"/>
                <a:cs typeface="Calibri"/>
              </a:rPr>
              <a:t>u</a:t>
            </a:r>
            <a:r>
              <a:rPr dirty="0" smtClean="0" spc="8" sz="1750">
                <a:latin typeface="Calibri"/>
                <a:cs typeface="Calibri"/>
              </a:rPr>
              <a:t>t</a:t>
            </a:r>
            <a:r>
              <a:rPr dirty="0" smtClean="0" spc="8" sz="1750">
                <a:latin typeface="Calibri"/>
                <a:cs typeface="Calibri"/>
              </a:rPr>
              <a:t>h</a:t>
            </a:r>
            <a:r>
              <a:rPr dirty="0" smtClean="0" spc="8" sz="1750">
                <a:latin typeface="Calibri"/>
                <a:cs typeface="Calibri"/>
              </a:rPr>
              <a:t>i</a:t>
            </a:r>
            <a:r>
              <a:rPr dirty="0" smtClean="0" spc="8" sz="1750">
                <a:latin typeface="Calibri"/>
                <a:cs typeface="Calibri"/>
              </a:rPr>
              <a:t>n</a:t>
            </a:r>
            <a:r>
              <a:rPr dirty="0" smtClean="0" spc="8" sz="1750">
                <a:latin typeface="Calibri"/>
                <a:cs typeface="Calibri"/>
              </a:rPr>
              <a:t>g</a:t>
            </a:r>
            <a:r>
              <a:rPr dirty="0" smtClean="0" spc="8" sz="1750">
                <a:latin typeface="Calibri"/>
                <a:cs typeface="Calibri"/>
              </a:rPr>
              <a:t>t</a:t>
            </a:r>
            <a:r>
              <a:rPr dirty="0" smtClean="0" spc="8" sz="1750">
                <a:latin typeface="Calibri"/>
                <a:cs typeface="Calibri"/>
              </a:rPr>
              <a:t>o</a:t>
            </a:r>
            <a:r>
              <a:rPr dirty="0" smtClean="0" spc="8" sz="1750">
                <a:latin typeface="Calibri"/>
                <a:cs typeface="Calibri"/>
              </a:rPr>
              <a:t>n</a:t>
            </a:r>
            <a:r>
              <a:rPr dirty="0" smtClean="0" spc="8" sz="1750">
                <a:latin typeface="Calibri"/>
                <a:cs typeface="Calibri"/>
              </a:rPr>
              <a:t>,</a:t>
            </a:r>
            <a:r>
              <a:rPr dirty="0" smtClean="0" spc="8" sz="1750">
                <a:latin typeface="Calibri"/>
                <a:cs typeface="Calibri"/>
              </a:rPr>
              <a:t> </a:t>
            </a:r>
            <a:r>
              <a:rPr dirty="0" smtClean="0" spc="8" sz="1750">
                <a:latin typeface="Calibri"/>
                <a:cs typeface="Calibri"/>
              </a:rPr>
              <a:t>C</a:t>
            </a:r>
            <a:r>
              <a:rPr dirty="0" smtClean="0" spc="8" sz="1750">
                <a:latin typeface="Calibri"/>
                <a:cs typeface="Calibri"/>
              </a:rPr>
              <a:t>T</a:t>
            </a:r>
            <a:r>
              <a:rPr dirty="0" smtClean="0" spc="8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196"/>
              </a:spcBef>
            </a:pPr>
            <a:r>
              <a:rPr dirty="0" smtClean="0" spc="19" sz="1750">
                <a:latin typeface="Calibri"/>
                <a:cs typeface="Calibri"/>
              </a:rPr>
              <a:t>E</a:t>
            </a:r>
            <a:r>
              <a:rPr dirty="0" smtClean="0" spc="19" sz="1750">
                <a:latin typeface="Calibri"/>
                <a:cs typeface="Calibri"/>
              </a:rPr>
              <a:t>n</a:t>
            </a:r>
            <a:r>
              <a:rPr dirty="0" smtClean="0" spc="19" sz="1750">
                <a:latin typeface="Calibri"/>
                <a:cs typeface="Calibri"/>
              </a:rPr>
              <a:t>f</a:t>
            </a:r>
            <a:r>
              <a:rPr dirty="0" smtClean="0" spc="19" sz="1750">
                <a:latin typeface="Calibri"/>
                <a:cs typeface="Calibri"/>
              </a:rPr>
              <a:t>i</a:t>
            </a:r>
            <a:r>
              <a:rPr dirty="0" smtClean="0" spc="19" sz="1750">
                <a:latin typeface="Calibri"/>
                <a:cs typeface="Calibri"/>
              </a:rPr>
              <a:t>e</a:t>
            </a:r>
            <a:r>
              <a:rPr dirty="0" smtClean="0" spc="19" sz="1750">
                <a:latin typeface="Calibri"/>
                <a:cs typeface="Calibri"/>
              </a:rPr>
              <a:t>l</a:t>
            </a:r>
            <a:r>
              <a:rPr dirty="0" smtClean="0" spc="19" sz="1750">
                <a:latin typeface="Calibri"/>
                <a:cs typeface="Calibri"/>
              </a:rPr>
              <a:t>d</a:t>
            </a:r>
            <a:r>
              <a:rPr dirty="0" smtClean="0" spc="19" sz="1750">
                <a:latin typeface="Calibri"/>
                <a:cs typeface="Calibri"/>
              </a:rPr>
              <a:t>,</a:t>
            </a:r>
            <a:r>
              <a:rPr dirty="0" smtClean="0" spc="19" sz="1750">
                <a:latin typeface="Calibri"/>
                <a:cs typeface="Calibri"/>
              </a:rPr>
              <a:t> </a:t>
            </a:r>
            <a:r>
              <a:rPr dirty="0" smtClean="0" spc="19" sz="1750">
                <a:latin typeface="Calibri"/>
                <a:cs typeface="Calibri"/>
              </a:rPr>
              <a:t>C</a:t>
            </a:r>
            <a:r>
              <a:rPr dirty="0" smtClean="0" spc="19" sz="1750">
                <a:latin typeface="Calibri"/>
                <a:cs typeface="Calibri"/>
              </a:rPr>
              <a:t>T</a:t>
            </a:r>
            <a:r>
              <a:rPr dirty="0" smtClean="0" spc="19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196"/>
              </a:spcBef>
            </a:pPr>
            <a:r>
              <a:rPr dirty="0" smtClean="0" spc="2" sz="1750">
                <a:latin typeface="Calibri"/>
                <a:cs typeface="Calibri"/>
              </a:rPr>
              <a:t>G</a:t>
            </a:r>
            <a:r>
              <a:rPr dirty="0" smtClean="0" spc="2" sz="1750">
                <a:latin typeface="Calibri"/>
                <a:cs typeface="Calibri"/>
              </a:rPr>
              <a:t>l</a:t>
            </a:r>
            <a:r>
              <a:rPr dirty="0" smtClean="0" spc="2" sz="1750">
                <a:latin typeface="Calibri"/>
                <a:cs typeface="Calibri"/>
              </a:rPr>
              <a:t>a</a:t>
            </a:r>
            <a:r>
              <a:rPr dirty="0" smtClean="0" spc="2" sz="1750">
                <a:latin typeface="Calibri"/>
                <a:cs typeface="Calibri"/>
              </a:rPr>
              <a:t>s</a:t>
            </a:r>
            <a:r>
              <a:rPr dirty="0" smtClean="0" spc="2" sz="1750">
                <a:latin typeface="Calibri"/>
                <a:cs typeface="Calibri"/>
              </a:rPr>
              <a:t>t</a:t>
            </a:r>
            <a:r>
              <a:rPr dirty="0" smtClean="0" spc="2" sz="1750">
                <a:latin typeface="Calibri"/>
                <a:cs typeface="Calibri"/>
              </a:rPr>
              <a:t>o</a:t>
            </a:r>
            <a:r>
              <a:rPr dirty="0" smtClean="0" spc="2" sz="1750">
                <a:latin typeface="Calibri"/>
                <a:cs typeface="Calibri"/>
              </a:rPr>
              <a:t>n</a:t>
            </a:r>
            <a:r>
              <a:rPr dirty="0" smtClean="0" spc="2" sz="1750">
                <a:latin typeface="Calibri"/>
                <a:cs typeface="Calibri"/>
              </a:rPr>
              <a:t>b</a:t>
            </a:r>
            <a:r>
              <a:rPr dirty="0" smtClean="0" spc="2" sz="1750">
                <a:latin typeface="Calibri"/>
                <a:cs typeface="Calibri"/>
              </a:rPr>
              <a:t>u</a:t>
            </a:r>
            <a:r>
              <a:rPr dirty="0" smtClean="0" spc="2" sz="1750">
                <a:latin typeface="Calibri"/>
                <a:cs typeface="Calibri"/>
              </a:rPr>
              <a:t>r</a:t>
            </a:r>
            <a:r>
              <a:rPr dirty="0" smtClean="0" spc="2" sz="1750">
                <a:latin typeface="Calibri"/>
                <a:cs typeface="Calibri"/>
              </a:rPr>
              <a:t>y</a:t>
            </a:r>
            <a:r>
              <a:rPr dirty="0" smtClean="0" spc="2" sz="1750">
                <a:latin typeface="Calibri"/>
                <a:cs typeface="Calibri"/>
              </a:rPr>
              <a:t>,</a:t>
            </a:r>
            <a:r>
              <a:rPr dirty="0" smtClean="0" spc="2" sz="1750">
                <a:latin typeface="Calibri"/>
                <a:cs typeface="Calibri"/>
              </a:rPr>
              <a:t> </a:t>
            </a:r>
            <a:r>
              <a:rPr dirty="0" smtClean="0" spc="2" sz="1750">
                <a:latin typeface="Calibri"/>
                <a:cs typeface="Calibri"/>
              </a:rPr>
              <a:t>C</a:t>
            </a:r>
            <a:r>
              <a:rPr dirty="0" smtClean="0" spc="2" sz="1750">
                <a:latin typeface="Calibri"/>
                <a:cs typeface="Calibri"/>
              </a:rPr>
              <a:t>T</a:t>
            </a:r>
            <a:r>
              <a:rPr dirty="0" smtClean="0" spc="2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196"/>
              </a:spcBef>
            </a:pPr>
            <a:r>
              <a:rPr dirty="0" smtClean="0" spc="-1" sz="1750">
                <a:latin typeface="Calibri"/>
                <a:cs typeface="Calibri"/>
              </a:rPr>
              <a:t>W</a:t>
            </a:r>
            <a:r>
              <a:rPr dirty="0" smtClean="0" spc="-1" sz="1750">
                <a:latin typeface="Calibri"/>
                <a:cs typeface="Calibri"/>
              </a:rPr>
              <a:t>i</a:t>
            </a:r>
            <a:r>
              <a:rPr dirty="0" smtClean="0" spc="-1" sz="1750">
                <a:latin typeface="Calibri"/>
                <a:cs typeface="Calibri"/>
              </a:rPr>
              <a:t>n</a:t>
            </a:r>
            <a:r>
              <a:rPr dirty="0" smtClean="0" spc="-1" sz="1750">
                <a:latin typeface="Calibri"/>
                <a:cs typeface="Calibri"/>
              </a:rPr>
              <a:t>d</a:t>
            </a:r>
            <a:r>
              <a:rPr dirty="0" smtClean="0" spc="-1" sz="1750">
                <a:latin typeface="Calibri"/>
                <a:cs typeface="Calibri"/>
              </a:rPr>
              <a:t>s</a:t>
            </a:r>
            <a:r>
              <a:rPr dirty="0" smtClean="0" spc="-1" sz="1750">
                <a:latin typeface="Calibri"/>
                <a:cs typeface="Calibri"/>
              </a:rPr>
              <a:t>o</a:t>
            </a:r>
            <a:r>
              <a:rPr dirty="0" smtClean="0" spc="-1" sz="1750">
                <a:latin typeface="Calibri"/>
                <a:cs typeface="Calibri"/>
              </a:rPr>
              <a:t>r</a:t>
            </a:r>
            <a:r>
              <a:rPr dirty="0" smtClean="0" spc="-1" sz="1750">
                <a:latin typeface="Calibri"/>
                <a:cs typeface="Calibri"/>
              </a:rPr>
              <a:t> </a:t>
            </a:r>
            <a:r>
              <a:rPr dirty="0" smtClean="0" spc="-1" sz="1750">
                <a:latin typeface="Calibri"/>
                <a:cs typeface="Calibri"/>
              </a:rPr>
              <a:t>L</a:t>
            </a:r>
            <a:r>
              <a:rPr dirty="0" smtClean="0" spc="-1" sz="1750">
                <a:latin typeface="Calibri"/>
                <a:cs typeface="Calibri"/>
              </a:rPr>
              <a:t>o</a:t>
            </a:r>
            <a:r>
              <a:rPr dirty="0" smtClean="0" spc="-1" sz="1750">
                <a:latin typeface="Calibri"/>
                <a:cs typeface="Calibri"/>
              </a:rPr>
              <a:t>c</a:t>
            </a:r>
            <a:r>
              <a:rPr dirty="0" smtClean="0" spc="-1" sz="1750">
                <a:latin typeface="Calibri"/>
                <a:cs typeface="Calibri"/>
              </a:rPr>
              <a:t>k</a:t>
            </a:r>
            <a:r>
              <a:rPr dirty="0" smtClean="0" spc="-1" sz="1750">
                <a:latin typeface="Calibri"/>
                <a:cs typeface="Calibri"/>
              </a:rPr>
              <a:t>s</a:t>
            </a:r>
            <a:r>
              <a:rPr dirty="0" smtClean="0" spc="-1" sz="1750">
                <a:latin typeface="Calibri"/>
                <a:cs typeface="Calibri"/>
              </a:rPr>
              <a:t>,</a:t>
            </a:r>
            <a:r>
              <a:rPr dirty="0" smtClean="0" spc="-1" sz="1750">
                <a:latin typeface="Calibri"/>
                <a:cs typeface="Calibri"/>
              </a:rPr>
              <a:t> </a:t>
            </a:r>
            <a:r>
              <a:rPr dirty="0" smtClean="0" spc="-1" sz="1750">
                <a:latin typeface="Calibri"/>
                <a:cs typeface="Calibri"/>
              </a:rPr>
              <a:t>C</a:t>
            </a:r>
            <a:r>
              <a:rPr dirty="0" smtClean="0" spc="-1" sz="1750">
                <a:latin typeface="Calibri"/>
                <a:cs typeface="Calibri"/>
              </a:rPr>
              <a:t>T</a:t>
            </a:r>
            <a:r>
              <a:rPr dirty="0" smtClean="0" spc="-1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196"/>
              </a:spcBef>
            </a:pPr>
            <a:r>
              <a:rPr dirty="0" smtClean="0" spc="15" sz="1750">
                <a:latin typeface="Calibri"/>
                <a:cs typeface="Calibri"/>
              </a:rPr>
              <a:t>N</a:t>
            </a:r>
            <a:r>
              <a:rPr dirty="0" smtClean="0" spc="15" sz="1750">
                <a:latin typeface="Calibri"/>
                <a:cs typeface="Calibri"/>
              </a:rPr>
              <a:t>e</a:t>
            </a:r>
            <a:r>
              <a:rPr dirty="0" smtClean="0" spc="15" sz="1750">
                <a:latin typeface="Calibri"/>
                <a:cs typeface="Calibri"/>
              </a:rPr>
              <a:t>w</a:t>
            </a:r>
            <a:r>
              <a:rPr dirty="0" smtClean="0" spc="15" sz="1750">
                <a:latin typeface="Calibri"/>
                <a:cs typeface="Calibri"/>
              </a:rPr>
              <a:t>i</a:t>
            </a:r>
            <a:r>
              <a:rPr dirty="0" smtClean="0" spc="15" sz="1750">
                <a:latin typeface="Calibri"/>
                <a:cs typeface="Calibri"/>
              </a:rPr>
              <a:t>n</a:t>
            </a:r>
            <a:r>
              <a:rPr dirty="0" smtClean="0" spc="15" sz="1750">
                <a:latin typeface="Calibri"/>
                <a:cs typeface="Calibri"/>
              </a:rPr>
              <a:t>g</a:t>
            </a:r>
            <a:r>
              <a:rPr dirty="0" smtClean="0" spc="15" sz="1750">
                <a:latin typeface="Calibri"/>
                <a:cs typeface="Calibri"/>
              </a:rPr>
              <a:t>t</a:t>
            </a:r>
            <a:r>
              <a:rPr dirty="0" smtClean="0" spc="15" sz="1750">
                <a:latin typeface="Calibri"/>
                <a:cs typeface="Calibri"/>
              </a:rPr>
              <a:t>o</a:t>
            </a:r>
            <a:r>
              <a:rPr dirty="0" smtClean="0" spc="15" sz="1750">
                <a:latin typeface="Calibri"/>
                <a:cs typeface="Calibri"/>
              </a:rPr>
              <a:t>n</a:t>
            </a:r>
            <a:r>
              <a:rPr dirty="0" smtClean="0" spc="15" sz="1750">
                <a:latin typeface="Calibri"/>
                <a:cs typeface="Calibri"/>
              </a:rPr>
              <a:t>,</a:t>
            </a:r>
            <a:r>
              <a:rPr dirty="0" smtClean="0" spc="15" sz="1750">
                <a:latin typeface="Calibri"/>
                <a:cs typeface="Calibri"/>
              </a:rPr>
              <a:t> </a:t>
            </a:r>
            <a:r>
              <a:rPr dirty="0" smtClean="0" spc="15" sz="1750">
                <a:latin typeface="Calibri"/>
                <a:cs typeface="Calibri"/>
              </a:rPr>
              <a:t>C</a:t>
            </a:r>
            <a:r>
              <a:rPr dirty="0" smtClean="0" spc="15" sz="1750">
                <a:latin typeface="Calibri"/>
                <a:cs typeface="Calibri"/>
              </a:rPr>
              <a:t>T</a:t>
            </a:r>
            <a:r>
              <a:rPr dirty="0" smtClean="0" spc="15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196"/>
              </a:spcBef>
            </a:pPr>
            <a:r>
              <a:rPr dirty="0" smtClean="0" spc="19" sz="1750">
                <a:latin typeface="Calibri"/>
                <a:cs typeface="Calibri"/>
              </a:rPr>
              <a:t>S</a:t>
            </a:r>
            <a:r>
              <a:rPr dirty="0" smtClean="0" spc="4" sz="1750">
                <a:latin typeface="Calibri"/>
                <a:cs typeface="Calibri"/>
              </a:rPr>
              <a:t>o</a:t>
            </a:r>
            <a:r>
              <a:rPr dirty="0" smtClean="0" spc="25" sz="1750">
                <a:latin typeface="Calibri"/>
                <a:cs typeface="Calibri"/>
              </a:rPr>
              <a:t>u</a:t>
            </a:r>
            <a:r>
              <a:rPr dirty="0" smtClean="0" spc="-4" sz="1750">
                <a:latin typeface="Calibri"/>
                <a:cs typeface="Calibri"/>
              </a:rPr>
              <a:t>t</a:t>
            </a:r>
            <a:r>
              <a:rPr dirty="0" smtClean="0" spc="0" sz="1750">
                <a:latin typeface="Calibri"/>
                <a:cs typeface="Calibri"/>
              </a:rPr>
              <a:t>h</a:t>
            </a:r>
            <a:r>
              <a:rPr dirty="0" smtClean="0" spc="-34" sz="1750">
                <a:latin typeface="Calibri"/>
                <a:cs typeface="Calibri"/>
              </a:rPr>
              <a:t> </a:t>
            </a:r>
            <a:r>
              <a:rPr dirty="0" smtClean="0" spc="-34" sz="1750">
                <a:latin typeface="Calibri"/>
                <a:cs typeface="Calibri"/>
              </a:rPr>
              <a:t>W</a:t>
            </a:r>
            <a:r>
              <a:rPr dirty="0" smtClean="0" spc="69" sz="1750">
                <a:latin typeface="Calibri"/>
                <a:cs typeface="Calibri"/>
              </a:rPr>
              <a:t>i</a:t>
            </a:r>
            <a:r>
              <a:rPr dirty="0" smtClean="0" spc="9" sz="1750">
                <a:latin typeface="Calibri"/>
                <a:cs typeface="Calibri"/>
              </a:rPr>
              <a:t>n</a:t>
            </a:r>
            <a:r>
              <a:rPr dirty="0" smtClean="0" spc="9" sz="1750">
                <a:latin typeface="Calibri"/>
                <a:cs typeface="Calibri"/>
              </a:rPr>
              <a:t>d</a:t>
            </a:r>
            <a:r>
              <a:rPr dirty="0" smtClean="0" spc="14" sz="1750">
                <a:latin typeface="Calibri"/>
                <a:cs typeface="Calibri"/>
              </a:rPr>
              <a:t>s</a:t>
            </a:r>
            <a:r>
              <a:rPr dirty="0" smtClean="0" spc="25" sz="1750">
                <a:latin typeface="Calibri"/>
                <a:cs typeface="Calibri"/>
              </a:rPr>
              <a:t>o</a:t>
            </a:r>
            <a:r>
              <a:rPr dirty="0" smtClean="0" spc="-29" sz="1750">
                <a:latin typeface="Calibri"/>
                <a:cs typeface="Calibri"/>
              </a:rPr>
              <a:t>r</a:t>
            </a:r>
            <a:r>
              <a:rPr dirty="0" smtClean="0" spc="0" sz="1750">
                <a:latin typeface="Calibri"/>
                <a:cs typeface="Calibri"/>
              </a:rPr>
              <a:t>,</a:t>
            </a:r>
            <a:r>
              <a:rPr dirty="0" smtClean="0" spc="-25" sz="1750">
                <a:latin typeface="Calibri"/>
                <a:cs typeface="Calibri"/>
              </a:rPr>
              <a:t> </a:t>
            </a:r>
            <a:r>
              <a:rPr dirty="0" smtClean="0" spc="9" sz="1750">
                <a:latin typeface="Calibri"/>
                <a:cs typeface="Calibri"/>
              </a:rPr>
              <a:t>C</a:t>
            </a:r>
            <a:r>
              <a:rPr dirty="0" smtClean="0" spc="0" sz="1750">
                <a:latin typeface="Calibri"/>
                <a:cs typeface="Calibri"/>
              </a:rPr>
              <a:t>T</a:t>
            </a:r>
            <a:r>
              <a:rPr dirty="0" smtClean="0" spc="0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196"/>
              </a:spcBef>
            </a:pPr>
            <a:r>
              <a:rPr dirty="0" smtClean="0" spc="14" sz="1750">
                <a:latin typeface="Calibri"/>
                <a:cs typeface="Calibri"/>
              </a:rPr>
              <a:t>B</a:t>
            </a:r>
            <a:r>
              <a:rPr dirty="0" smtClean="0" spc="14" sz="1750">
                <a:latin typeface="Calibri"/>
                <a:cs typeface="Calibri"/>
              </a:rPr>
              <a:t>e</a:t>
            </a:r>
            <a:r>
              <a:rPr dirty="0" smtClean="0" spc="14" sz="1750">
                <a:latin typeface="Calibri"/>
                <a:cs typeface="Calibri"/>
              </a:rPr>
              <a:t>r</a:t>
            </a:r>
            <a:r>
              <a:rPr dirty="0" smtClean="0" spc="14" sz="1750">
                <a:latin typeface="Calibri"/>
                <a:cs typeface="Calibri"/>
              </a:rPr>
              <a:t>l</a:t>
            </a:r>
            <a:r>
              <a:rPr dirty="0" smtClean="0" spc="14" sz="1750">
                <a:latin typeface="Calibri"/>
                <a:cs typeface="Calibri"/>
              </a:rPr>
              <a:t>i</a:t>
            </a:r>
            <a:r>
              <a:rPr dirty="0" smtClean="0" spc="14" sz="1750">
                <a:latin typeface="Calibri"/>
                <a:cs typeface="Calibri"/>
              </a:rPr>
              <a:t>n</a:t>
            </a:r>
            <a:r>
              <a:rPr dirty="0" smtClean="0" spc="14" sz="1750">
                <a:latin typeface="Calibri"/>
                <a:cs typeface="Calibri"/>
              </a:rPr>
              <a:t>,</a:t>
            </a:r>
            <a:r>
              <a:rPr dirty="0" smtClean="0" spc="14" sz="1750">
                <a:latin typeface="Calibri"/>
                <a:cs typeface="Calibri"/>
              </a:rPr>
              <a:t> </a:t>
            </a:r>
            <a:r>
              <a:rPr dirty="0" smtClean="0" spc="14" sz="1750">
                <a:latin typeface="Calibri"/>
                <a:cs typeface="Calibri"/>
              </a:rPr>
              <a:t>C</a:t>
            </a:r>
            <a:r>
              <a:rPr dirty="0" smtClean="0" spc="14" sz="1750">
                <a:latin typeface="Calibri"/>
                <a:cs typeface="Calibri"/>
              </a:rPr>
              <a:t>T</a:t>
            </a:r>
            <a:r>
              <a:rPr dirty="0" smtClean="0" spc="14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196"/>
              </a:spcBef>
            </a:pPr>
            <a:r>
              <a:rPr dirty="0" smtClean="0" spc="9" sz="1750">
                <a:latin typeface="Calibri"/>
                <a:cs typeface="Calibri"/>
              </a:rPr>
              <a:t>S</a:t>
            </a:r>
            <a:r>
              <a:rPr dirty="0" smtClean="0" spc="9" sz="1750">
                <a:latin typeface="Calibri"/>
                <a:cs typeface="Calibri"/>
              </a:rPr>
              <a:t>i</a:t>
            </a:r>
            <a:r>
              <a:rPr dirty="0" smtClean="0" spc="9" sz="1750">
                <a:latin typeface="Calibri"/>
                <a:cs typeface="Calibri"/>
              </a:rPr>
              <a:t>m</a:t>
            </a:r>
            <a:r>
              <a:rPr dirty="0" smtClean="0" spc="9" sz="1750">
                <a:latin typeface="Calibri"/>
                <a:cs typeface="Calibri"/>
              </a:rPr>
              <a:t>s</a:t>
            </a:r>
            <a:r>
              <a:rPr dirty="0" smtClean="0" spc="9" sz="1750">
                <a:latin typeface="Calibri"/>
                <a:cs typeface="Calibri"/>
              </a:rPr>
              <a:t>b</a:t>
            </a:r>
            <a:r>
              <a:rPr dirty="0" smtClean="0" spc="9" sz="1750">
                <a:latin typeface="Calibri"/>
                <a:cs typeface="Calibri"/>
              </a:rPr>
              <a:t>u</a:t>
            </a:r>
            <a:r>
              <a:rPr dirty="0" smtClean="0" spc="9" sz="1750">
                <a:latin typeface="Calibri"/>
                <a:cs typeface="Calibri"/>
              </a:rPr>
              <a:t>r</a:t>
            </a:r>
            <a:r>
              <a:rPr dirty="0" smtClean="0" spc="9" sz="1750">
                <a:latin typeface="Calibri"/>
                <a:cs typeface="Calibri"/>
              </a:rPr>
              <a:t>y</a:t>
            </a:r>
            <a:r>
              <a:rPr dirty="0" smtClean="0" spc="9" sz="1750">
                <a:latin typeface="Calibri"/>
                <a:cs typeface="Calibri"/>
              </a:rPr>
              <a:t>,</a:t>
            </a:r>
            <a:r>
              <a:rPr dirty="0" smtClean="0" spc="9" sz="1750">
                <a:latin typeface="Calibri"/>
                <a:cs typeface="Calibri"/>
              </a:rPr>
              <a:t> </a:t>
            </a:r>
            <a:r>
              <a:rPr dirty="0" smtClean="0" spc="9" sz="1750">
                <a:latin typeface="Calibri"/>
                <a:cs typeface="Calibri"/>
              </a:rPr>
              <a:t>C</a:t>
            </a:r>
            <a:r>
              <a:rPr dirty="0" smtClean="0" spc="9" sz="1750">
                <a:latin typeface="Calibri"/>
                <a:cs typeface="Calibri"/>
              </a:rPr>
              <a:t>T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52045" y="1510693"/>
            <a:ext cx="540238" cy="5315055"/>
          </a:xfrm>
          <a:prstGeom prst="rect">
            <a:avLst/>
          </a:prstGeom>
        </p:spPr>
        <p:txBody>
          <a:bodyPr bIns="0" lIns="0" rIns="0" rtlCol="0" tIns="11747" wrap="square">
            <a:noAutofit/>
          </a:bodyPr>
          <a:lstStyle/>
          <a:p>
            <a:pPr marL="12700">
              <a:lnSpc>
                <a:spcPts val="1850"/>
              </a:lnSpc>
            </a:pPr>
            <a:r>
              <a:rPr dirty="0" smtClean="0" spc="-37" sz="1750">
                <a:latin typeface="Calibri"/>
                <a:cs typeface="Calibri"/>
              </a:rPr>
              <a:t>9</a:t>
            </a:r>
            <a:r>
              <a:rPr dirty="0" smtClean="0" spc="-37" sz="1750">
                <a:latin typeface="Calibri"/>
                <a:cs typeface="Calibri"/>
              </a:rPr>
              <a:t>,</a:t>
            </a:r>
            <a:r>
              <a:rPr dirty="0" smtClean="0" spc="-37" sz="1750">
                <a:latin typeface="Calibri"/>
                <a:cs typeface="Calibri"/>
              </a:rPr>
              <a:t>4</a:t>
            </a:r>
            <a:r>
              <a:rPr dirty="0" smtClean="0" spc="-37" sz="1750">
                <a:latin typeface="Calibri"/>
                <a:cs typeface="Calibri"/>
              </a:rPr>
              <a:t>9</a:t>
            </a:r>
            <a:r>
              <a:rPr dirty="0" smtClean="0" spc="-37" sz="1750">
                <a:latin typeface="Calibri"/>
                <a:cs typeface="Calibri"/>
              </a:rPr>
              <a:t>8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17"/>
              </a:spcBef>
            </a:pPr>
            <a:r>
              <a:rPr dirty="0" smtClean="0" spc="-37" sz="1750">
                <a:latin typeface="Calibri"/>
                <a:cs typeface="Calibri"/>
              </a:rPr>
              <a:t>1</a:t>
            </a:r>
            <a:r>
              <a:rPr dirty="0" smtClean="0" spc="-37" sz="1750">
                <a:latin typeface="Calibri"/>
                <a:cs typeface="Calibri"/>
              </a:rPr>
              <a:t>,</a:t>
            </a:r>
            <a:r>
              <a:rPr dirty="0" smtClean="0" spc="-37" sz="1750">
                <a:latin typeface="Calibri"/>
                <a:cs typeface="Calibri"/>
              </a:rPr>
              <a:t>3</a:t>
            </a:r>
            <a:r>
              <a:rPr dirty="0" smtClean="0" spc="-37" sz="1750">
                <a:latin typeface="Calibri"/>
                <a:cs typeface="Calibri"/>
              </a:rPr>
              <a:t>8</a:t>
            </a:r>
            <a:r>
              <a:rPr dirty="0" smtClean="0" spc="-37" sz="1750">
                <a:latin typeface="Calibri"/>
                <a:cs typeface="Calibri"/>
              </a:rPr>
              <a:t>2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00"/>
              </a:spcBef>
            </a:pPr>
            <a:r>
              <a:rPr dirty="0" smtClean="0" spc="-37" sz="1750">
                <a:latin typeface="Calibri"/>
                <a:cs typeface="Calibri"/>
              </a:rPr>
              <a:t>1</a:t>
            </a:r>
            <a:r>
              <a:rPr dirty="0" smtClean="0" spc="-37" sz="1750">
                <a:latin typeface="Calibri"/>
                <a:cs typeface="Calibri"/>
              </a:rPr>
              <a:t>,</a:t>
            </a:r>
            <a:r>
              <a:rPr dirty="0" smtClean="0" spc="-37" sz="1750">
                <a:latin typeface="Calibri"/>
                <a:cs typeface="Calibri"/>
              </a:rPr>
              <a:t>3</a:t>
            </a:r>
            <a:r>
              <a:rPr dirty="0" smtClean="0" spc="-37" sz="1750">
                <a:latin typeface="Calibri"/>
                <a:cs typeface="Calibri"/>
              </a:rPr>
              <a:t>5</a:t>
            </a:r>
            <a:r>
              <a:rPr dirty="0" smtClean="0" spc="-37" sz="1750">
                <a:latin typeface="Calibri"/>
                <a:cs typeface="Calibri"/>
              </a:rPr>
              <a:t>7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10"/>
              </a:spcBef>
            </a:pPr>
            <a:r>
              <a:rPr dirty="0" smtClean="0" spc="-37" sz="1750">
                <a:latin typeface="Calibri"/>
                <a:cs typeface="Calibri"/>
              </a:rPr>
              <a:t>1</a:t>
            </a:r>
            <a:r>
              <a:rPr dirty="0" smtClean="0" spc="-37" sz="1750">
                <a:latin typeface="Calibri"/>
                <a:cs typeface="Calibri"/>
              </a:rPr>
              <a:t>,</a:t>
            </a:r>
            <a:r>
              <a:rPr dirty="0" smtClean="0" spc="-37" sz="1750">
                <a:latin typeface="Calibri"/>
                <a:cs typeface="Calibri"/>
              </a:rPr>
              <a:t>2</a:t>
            </a:r>
            <a:r>
              <a:rPr dirty="0" smtClean="0" spc="-37" sz="1750">
                <a:latin typeface="Calibri"/>
                <a:cs typeface="Calibri"/>
              </a:rPr>
              <a:t>2</a:t>
            </a:r>
            <a:r>
              <a:rPr dirty="0" smtClean="0" spc="-37" sz="1750">
                <a:latin typeface="Calibri"/>
                <a:cs typeface="Calibri"/>
              </a:rPr>
              <a:t>8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37" sz="1750">
                <a:latin typeface="Calibri"/>
                <a:cs typeface="Calibri"/>
              </a:rPr>
              <a:t>1</a:t>
            </a:r>
            <a:r>
              <a:rPr dirty="0" smtClean="0" spc="-37" sz="1750">
                <a:latin typeface="Calibri"/>
                <a:cs typeface="Calibri"/>
              </a:rPr>
              <a:t>,</a:t>
            </a:r>
            <a:r>
              <a:rPr dirty="0" smtClean="0" spc="-37" sz="1750">
                <a:latin typeface="Calibri"/>
                <a:cs typeface="Calibri"/>
              </a:rPr>
              <a:t>2</a:t>
            </a:r>
            <a:r>
              <a:rPr dirty="0" smtClean="0" spc="-37" sz="1750">
                <a:latin typeface="Calibri"/>
                <a:cs typeface="Calibri"/>
              </a:rPr>
              <a:t>1</a:t>
            </a:r>
            <a:r>
              <a:rPr dirty="0" smtClean="0" spc="-37" sz="1750">
                <a:latin typeface="Calibri"/>
                <a:cs typeface="Calibri"/>
              </a:rPr>
              <a:t>9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00"/>
              </a:spcBef>
            </a:pPr>
            <a:r>
              <a:rPr dirty="0" smtClean="0" spc="-37" sz="1750">
                <a:latin typeface="Calibri"/>
                <a:cs typeface="Calibri"/>
              </a:rPr>
              <a:t>1</a:t>
            </a:r>
            <a:r>
              <a:rPr dirty="0" smtClean="0" spc="-37" sz="1750">
                <a:latin typeface="Calibri"/>
                <a:cs typeface="Calibri"/>
              </a:rPr>
              <a:t>,</a:t>
            </a:r>
            <a:r>
              <a:rPr dirty="0" smtClean="0" spc="-37" sz="1750">
                <a:latin typeface="Calibri"/>
                <a:cs typeface="Calibri"/>
              </a:rPr>
              <a:t>1</a:t>
            </a:r>
            <a:r>
              <a:rPr dirty="0" smtClean="0" spc="-37" sz="1750">
                <a:latin typeface="Calibri"/>
                <a:cs typeface="Calibri"/>
              </a:rPr>
              <a:t>3</a:t>
            </a:r>
            <a:r>
              <a:rPr dirty="0" smtClean="0" spc="-37" sz="1750">
                <a:latin typeface="Calibri"/>
                <a:cs typeface="Calibri"/>
              </a:rPr>
              <a:t>0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37" sz="1750">
                <a:latin typeface="Calibri"/>
                <a:cs typeface="Calibri"/>
              </a:rPr>
              <a:t>1</a:t>
            </a:r>
            <a:r>
              <a:rPr dirty="0" smtClean="0" spc="-37" sz="1750">
                <a:latin typeface="Calibri"/>
                <a:cs typeface="Calibri"/>
              </a:rPr>
              <a:t>,</a:t>
            </a:r>
            <a:r>
              <a:rPr dirty="0" smtClean="0" spc="-37" sz="1750">
                <a:latin typeface="Calibri"/>
                <a:cs typeface="Calibri"/>
              </a:rPr>
              <a:t>1</a:t>
            </a:r>
            <a:r>
              <a:rPr dirty="0" smtClean="0" spc="-37" sz="1750">
                <a:latin typeface="Calibri"/>
                <a:cs typeface="Calibri"/>
              </a:rPr>
              <a:t>1</a:t>
            </a:r>
            <a:r>
              <a:rPr dirty="0" smtClean="0" spc="-37" sz="1750">
                <a:latin typeface="Calibri"/>
                <a:cs typeface="Calibri"/>
              </a:rPr>
              <a:t>2</a:t>
            </a:r>
            <a:endParaRPr sz="1750">
              <a:latin typeface="Calibri"/>
              <a:cs typeface="Calibri"/>
            </a:endParaRPr>
          </a:p>
          <a:p>
            <a:pPr marL="12700" marR="33341">
              <a:lnSpc>
                <a:spcPct val="101725"/>
              </a:lnSpc>
              <a:spcBef>
                <a:spcPts val="200"/>
              </a:spcBef>
            </a:pPr>
            <a:r>
              <a:rPr dirty="0" smtClean="0" spc="-48" sz="1750">
                <a:latin typeface="Calibri"/>
                <a:cs typeface="Calibri"/>
              </a:rPr>
              <a:t>9</a:t>
            </a:r>
            <a:r>
              <a:rPr dirty="0" smtClean="0" spc="-48" sz="1750">
                <a:latin typeface="Calibri"/>
                <a:cs typeface="Calibri"/>
              </a:rPr>
              <a:t>3</a:t>
            </a:r>
            <a:r>
              <a:rPr dirty="0" smtClean="0" spc="-48" sz="1750">
                <a:latin typeface="Calibri"/>
                <a:cs typeface="Calibri"/>
              </a:rPr>
              <a:t>9</a:t>
            </a:r>
            <a:endParaRPr sz="1750">
              <a:latin typeface="Calibri"/>
              <a:cs typeface="Calibri"/>
            </a:endParaRPr>
          </a:p>
          <a:p>
            <a:pPr marL="12700" marR="33341">
              <a:lnSpc>
                <a:spcPct val="101725"/>
              </a:lnSpc>
              <a:spcBef>
                <a:spcPts val="190"/>
              </a:spcBef>
            </a:pPr>
            <a:r>
              <a:rPr dirty="0" smtClean="0" spc="-48" sz="1750">
                <a:latin typeface="Calibri"/>
                <a:cs typeface="Calibri"/>
              </a:rPr>
              <a:t>9</a:t>
            </a:r>
            <a:r>
              <a:rPr dirty="0" smtClean="0" spc="-48" sz="1750">
                <a:latin typeface="Calibri"/>
                <a:cs typeface="Calibri"/>
              </a:rPr>
              <a:t>2</a:t>
            </a:r>
            <a:r>
              <a:rPr dirty="0" smtClean="0" spc="-48" sz="1750">
                <a:latin typeface="Calibri"/>
                <a:cs typeface="Calibri"/>
              </a:rPr>
              <a:t>7</a:t>
            </a:r>
            <a:endParaRPr sz="1750">
              <a:latin typeface="Calibri"/>
              <a:cs typeface="Calibri"/>
            </a:endParaRPr>
          </a:p>
          <a:p>
            <a:pPr marL="12700" marR="33341">
              <a:lnSpc>
                <a:spcPct val="101725"/>
              </a:lnSpc>
              <a:spcBef>
                <a:spcPts val="200"/>
              </a:spcBef>
            </a:pPr>
            <a:r>
              <a:rPr dirty="0" smtClean="0" spc="-48" sz="1750">
                <a:latin typeface="Calibri"/>
                <a:cs typeface="Calibri"/>
              </a:rPr>
              <a:t>8</a:t>
            </a:r>
            <a:r>
              <a:rPr dirty="0" smtClean="0" spc="-48" sz="1750">
                <a:latin typeface="Calibri"/>
                <a:cs typeface="Calibri"/>
              </a:rPr>
              <a:t>3</a:t>
            </a:r>
            <a:r>
              <a:rPr dirty="0" smtClean="0" spc="-48" sz="1750">
                <a:latin typeface="Calibri"/>
                <a:cs typeface="Calibri"/>
              </a:rPr>
              <a:t>7</a:t>
            </a:r>
            <a:endParaRPr sz="1750">
              <a:latin typeface="Calibri"/>
              <a:cs typeface="Calibri"/>
            </a:endParaRPr>
          </a:p>
          <a:p>
            <a:pPr marL="12700" marR="33341">
              <a:lnSpc>
                <a:spcPct val="101725"/>
              </a:lnSpc>
              <a:spcBef>
                <a:spcPts val="190"/>
              </a:spcBef>
            </a:pPr>
            <a:r>
              <a:rPr dirty="0" smtClean="0" spc="-48" sz="1750">
                <a:latin typeface="Calibri"/>
                <a:cs typeface="Calibri"/>
              </a:rPr>
              <a:t>8</a:t>
            </a:r>
            <a:r>
              <a:rPr dirty="0" smtClean="0" spc="-48" sz="1750">
                <a:latin typeface="Calibri"/>
                <a:cs typeface="Calibri"/>
              </a:rPr>
              <a:t>0</a:t>
            </a:r>
            <a:r>
              <a:rPr dirty="0" smtClean="0" spc="-48" sz="1750">
                <a:latin typeface="Calibri"/>
                <a:cs typeface="Calibri"/>
              </a:rPr>
              <a:t>5</a:t>
            </a:r>
            <a:endParaRPr sz="1750">
              <a:latin typeface="Calibri"/>
              <a:cs typeface="Calibri"/>
            </a:endParaRPr>
          </a:p>
          <a:p>
            <a:pPr marL="12700" marR="33341">
              <a:lnSpc>
                <a:spcPct val="101725"/>
              </a:lnSpc>
              <a:spcBef>
                <a:spcPts val="200"/>
              </a:spcBef>
            </a:pPr>
            <a:r>
              <a:rPr dirty="0" smtClean="0" spc="-48" sz="1750">
                <a:latin typeface="Calibri"/>
                <a:cs typeface="Calibri"/>
              </a:rPr>
              <a:t>7</a:t>
            </a:r>
            <a:r>
              <a:rPr dirty="0" smtClean="0" spc="-48" sz="1750">
                <a:latin typeface="Calibri"/>
                <a:cs typeface="Calibri"/>
              </a:rPr>
              <a:t>2</a:t>
            </a:r>
            <a:r>
              <a:rPr dirty="0" smtClean="0" spc="-48" sz="1750">
                <a:latin typeface="Calibri"/>
                <a:cs typeface="Calibri"/>
              </a:rPr>
              <a:t>4</a:t>
            </a:r>
            <a:endParaRPr sz="1750">
              <a:latin typeface="Calibri"/>
              <a:cs typeface="Calibri"/>
            </a:endParaRPr>
          </a:p>
          <a:p>
            <a:pPr marL="12700" marR="33341">
              <a:lnSpc>
                <a:spcPct val="101725"/>
              </a:lnSpc>
              <a:spcBef>
                <a:spcPts val="190"/>
              </a:spcBef>
            </a:pPr>
            <a:r>
              <a:rPr dirty="0" smtClean="0" spc="-48" sz="1750">
                <a:latin typeface="Calibri"/>
                <a:cs typeface="Calibri"/>
              </a:rPr>
              <a:t>6</a:t>
            </a:r>
            <a:r>
              <a:rPr dirty="0" smtClean="0" spc="-48" sz="1750">
                <a:latin typeface="Calibri"/>
                <a:cs typeface="Calibri"/>
              </a:rPr>
              <a:t>6</a:t>
            </a:r>
            <a:r>
              <a:rPr dirty="0" smtClean="0" spc="-48" sz="1750">
                <a:latin typeface="Calibri"/>
                <a:cs typeface="Calibri"/>
              </a:rPr>
              <a:t>7</a:t>
            </a:r>
            <a:endParaRPr sz="1750">
              <a:latin typeface="Calibri"/>
              <a:cs typeface="Calibri"/>
            </a:endParaRPr>
          </a:p>
          <a:p>
            <a:pPr marL="12700" marR="33341">
              <a:lnSpc>
                <a:spcPct val="101725"/>
              </a:lnSpc>
              <a:spcBef>
                <a:spcPts val="200"/>
              </a:spcBef>
            </a:pPr>
            <a:r>
              <a:rPr dirty="0" smtClean="0" spc="-48" sz="1750">
                <a:latin typeface="Calibri"/>
                <a:cs typeface="Calibri"/>
              </a:rPr>
              <a:t>6</a:t>
            </a:r>
            <a:r>
              <a:rPr dirty="0" smtClean="0" spc="-48" sz="1750">
                <a:latin typeface="Calibri"/>
                <a:cs typeface="Calibri"/>
              </a:rPr>
              <a:t>4</a:t>
            </a:r>
            <a:r>
              <a:rPr dirty="0" smtClean="0" spc="-48" sz="1750">
                <a:latin typeface="Calibri"/>
                <a:cs typeface="Calibri"/>
              </a:rPr>
              <a:t>6</a:t>
            </a:r>
            <a:endParaRPr sz="1750">
              <a:latin typeface="Calibri"/>
              <a:cs typeface="Calibri"/>
            </a:endParaRPr>
          </a:p>
          <a:p>
            <a:pPr marL="12700" marR="33341">
              <a:lnSpc>
                <a:spcPct val="101725"/>
              </a:lnSpc>
              <a:spcBef>
                <a:spcPts val="190"/>
              </a:spcBef>
            </a:pPr>
            <a:r>
              <a:rPr dirty="0" smtClean="0" spc="-48" sz="1750">
                <a:latin typeface="Calibri"/>
                <a:cs typeface="Calibri"/>
              </a:rPr>
              <a:t>6</a:t>
            </a:r>
            <a:r>
              <a:rPr dirty="0" smtClean="0" spc="-48" sz="1750">
                <a:latin typeface="Calibri"/>
                <a:cs typeface="Calibri"/>
              </a:rPr>
              <a:t>4</a:t>
            </a:r>
            <a:r>
              <a:rPr dirty="0" smtClean="0" spc="-48" sz="1750">
                <a:latin typeface="Calibri"/>
                <a:cs typeface="Calibri"/>
              </a:rPr>
              <a:t>2</a:t>
            </a:r>
            <a:endParaRPr sz="1750">
              <a:latin typeface="Calibri"/>
              <a:cs typeface="Calibri"/>
            </a:endParaRPr>
          </a:p>
          <a:p>
            <a:pPr marL="12700" marR="33341">
              <a:lnSpc>
                <a:spcPct val="101725"/>
              </a:lnSpc>
              <a:spcBef>
                <a:spcPts val="200"/>
              </a:spcBef>
            </a:pPr>
            <a:r>
              <a:rPr dirty="0" smtClean="0" spc="-48" sz="1750">
                <a:latin typeface="Calibri"/>
                <a:cs typeface="Calibri"/>
              </a:rPr>
              <a:t>6</a:t>
            </a:r>
            <a:r>
              <a:rPr dirty="0" smtClean="0" spc="-48" sz="1750">
                <a:latin typeface="Calibri"/>
                <a:cs typeface="Calibri"/>
              </a:rPr>
              <a:t>1</a:t>
            </a:r>
            <a:r>
              <a:rPr dirty="0" smtClean="0" spc="-48" sz="1750">
                <a:latin typeface="Calibri"/>
                <a:cs typeface="Calibri"/>
              </a:rPr>
              <a:t>5</a:t>
            </a:r>
            <a:endParaRPr sz="1750">
              <a:latin typeface="Calibri"/>
              <a:cs typeface="Calibri"/>
            </a:endParaRPr>
          </a:p>
          <a:p>
            <a:pPr marL="12700" marR="33341">
              <a:lnSpc>
                <a:spcPct val="101725"/>
              </a:lnSpc>
              <a:spcBef>
                <a:spcPts val="190"/>
              </a:spcBef>
            </a:pPr>
            <a:r>
              <a:rPr dirty="0" smtClean="0" spc="-48" sz="1750">
                <a:latin typeface="Calibri"/>
                <a:cs typeface="Calibri"/>
              </a:rPr>
              <a:t>4</a:t>
            </a:r>
            <a:r>
              <a:rPr dirty="0" smtClean="0" spc="-48" sz="1750">
                <a:latin typeface="Calibri"/>
                <a:cs typeface="Calibri"/>
              </a:rPr>
              <a:t>5</a:t>
            </a:r>
            <a:r>
              <a:rPr dirty="0" smtClean="0" spc="-48" sz="1750">
                <a:latin typeface="Calibri"/>
                <a:cs typeface="Calibri"/>
              </a:rPr>
              <a:t>0</a:t>
            </a:r>
            <a:endParaRPr sz="1750">
              <a:latin typeface="Calibri"/>
              <a:cs typeface="Calibri"/>
            </a:endParaRPr>
          </a:p>
          <a:p>
            <a:pPr marL="12700" marR="33341">
              <a:lnSpc>
                <a:spcPct val="101725"/>
              </a:lnSpc>
              <a:spcBef>
                <a:spcPts val="190"/>
              </a:spcBef>
            </a:pPr>
            <a:r>
              <a:rPr dirty="0" smtClean="0" spc="-48" sz="1750">
                <a:latin typeface="Calibri"/>
                <a:cs typeface="Calibri"/>
              </a:rPr>
              <a:t>4</a:t>
            </a:r>
            <a:r>
              <a:rPr dirty="0" smtClean="0" spc="-48" sz="1750">
                <a:latin typeface="Calibri"/>
                <a:cs typeface="Calibri"/>
              </a:rPr>
              <a:t>1</a:t>
            </a:r>
            <a:r>
              <a:rPr dirty="0" smtClean="0" spc="-48" sz="1750">
                <a:latin typeface="Calibri"/>
                <a:cs typeface="Calibri"/>
              </a:rPr>
              <a:t>8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07994" y="1510693"/>
            <a:ext cx="1599921" cy="5315055"/>
          </a:xfrm>
          <a:prstGeom prst="rect">
            <a:avLst/>
          </a:prstGeom>
        </p:spPr>
        <p:txBody>
          <a:bodyPr bIns="0" lIns="0" rIns="0" rtlCol="0" tIns="11747" wrap="square">
            <a:noAutofit/>
          </a:bodyPr>
          <a:lstStyle/>
          <a:p>
            <a:pPr marL="12700" marR="27995">
              <a:lnSpc>
                <a:spcPts val="1850"/>
              </a:lnSpc>
            </a:pPr>
            <a:r>
              <a:rPr dirty="0" smtClean="0" spc="9" sz="1750">
                <a:latin typeface="Calibri"/>
                <a:cs typeface="Calibri"/>
              </a:rPr>
              <a:t>A</a:t>
            </a:r>
            <a:r>
              <a:rPr dirty="0" smtClean="0" spc="9" sz="1750">
                <a:latin typeface="Calibri"/>
                <a:cs typeface="Calibri"/>
              </a:rPr>
              <a:t>v</a:t>
            </a:r>
            <a:r>
              <a:rPr dirty="0" smtClean="0" spc="9" sz="1750">
                <a:latin typeface="Calibri"/>
                <a:cs typeface="Calibri"/>
              </a:rPr>
              <a:t>o</a:t>
            </a:r>
            <a:r>
              <a:rPr dirty="0" smtClean="0" spc="9" sz="1750">
                <a:latin typeface="Calibri"/>
                <a:cs typeface="Calibri"/>
              </a:rPr>
              <a:t>n</a:t>
            </a:r>
            <a:r>
              <a:rPr dirty="0" smtClean="0" spc="9" sz="1750">
                <a:latin typeface="Calibri"/>
                <a:cs typeface="Calibri"/>
              </a:rPr>
              <a:t>,</a:t>
            </a:r>
            <a:r>
              <a:rPr dirty="0" smtClean="0" spc="9" sz="1750">
                <a:latin typeface="Calibri"/>
                <a:cs typeface="Calibri"/>
              </a:rPr>
              <a:t> </a:t>
            </a:r>
            <a:r>
              <a:rPr dirty="0" smtClean="0" spc="9" sz="1750">
                <a:latin typeface="Calibri"/>
                <a:cs typeface="Calibri"/>
              </a:rPr>
              <a:t>C</a:t>
            </a:r>
            <a:r>
              <a:rPr dirty="0" smtClean="0" spc="9" sz="1750">
                <a:latin typeface="Calibri"/>
                <a:cs typeface="Calibri"/>
              </a:rPr>
              <a:t>T</a:t>
            </a:r>
            <a:endParaRPr sz="1750">
              <a:latin typeface="Calibri"/>
              <a:cs typeface="Calibri"/>
            </a:endParaRPr>
          </a:p>
          <a:p>
            <a:pPr indent="0" marL="12700">
              <a:lnSpc>
                <a:spcPts val="2136"/>
              </a:lnSpc>
              <a:spcBef>
                <a:spcPts val="217"/>
              </a:spcBef>
            </a:pPr>
            <a:r>
              <a:rPr dirty="0" smtClean="0" spc="-34" sz="1750">
                <a:latin typeface="Calibri"/>
                <a:cs typeface="Calibri"/>
              </a:rPr>
              <a:t>W</a:t>
            </a:r>
            <a:r>
              <a:rPr dirty="0" smtClean="0" spc="59" sz="1750">
                <a:latin typeface="Calibri"/>
                <a:cs typeface="Calibri"/>
              </a:rPr>
              <a:t>e</a:t>
            </a:r>
            <a:r>
              <a:rPr dirty="0" smtClean="0" spc="-4" sz="1750">
                <a:latin typeface="Calibri"/>
                <a:cs typeface="Calibri"/>
              </a:rPr>
              <a:t>t</a:t>
            </a:r>
            <a:r>
              <a:rPr dirty="0" smtClean="0" spc="9" sz="1750">
                <a:latin typeface="Calibri"/>
                <a:cs typeface="Calibri"/>
              </a:rPr>
              <a:t>h</a:t>
            </a:r>
            <a:r>
              <a:rPr dirty="0" smtClean="0" spc="75" sz="1750">
                <a:latin typeface="Calibri"/>
                <a:cs typeface="Calibri"/>
              </a:rPr>
              <a:t>e</a:t>
            </a:r>
            <a:r>
              <a:rPr dirty="0" smtClean="0" spc="-29" sz="1750">
                <a:latin typeface="Calibri"/>
                <a:cs typeface="Calibri"/>
              </a:rPr>
              <a:t>r</a:t>
            </a:r>
            <a:r>
              <a:rPr dirty="0" smtClean="0" spc="14" sz="1750">
                <a:latin typeface="Calibri"/>
                <a:cs typeface="Calibri"/>
              </a:rPr>
              <a:t>s</a:t>
            </a:r>
            <a:r>
              <a:rPr dirty="0" smtClean="0" spc="44" sz="1750">
                <a:latin typeface="Calibri"/>
                <a:cs typeface="Calibri"/>
              </a:rPr>
              <a:t>f</a:t>
            </a:r>
            <a:r>
              <a:rPr dirty="0" smtClean="0" spc="69" sz="1750">
                <a:latin typeface="Calibri"/>
                <a:cs typeface="Calibri"/>
              </a:rPr>
              <a:t>i</a:t>
            </a:r>
            <a:r>
              <a:rPr dirty="0" smtClean="0" spc="59" sz="1750">
                <a:latin typeface="Calibri"/>
                <a:cs typeface="Calibri"/>
              </a:rPr>
              <a:t>e</a:t>
            </a:r>
            <a:r>
              <a:rPr dirty="0" smtClean="0" spc="69" sz="1750">
                <a:latin typeface="Calibri"/>
                <a:cs typeface="Calibri"/>
              </a:rPr>
              <a:t>l</a:t>
            </a:r>
            <a:r>
              <a:rPr dirty="0" smtClean="0" spc="25" sz="1750">
                <a:latin typeface="Calibri"/>
                <a:cs typeface="Calibri"/>
              </a:rPr>
              <a:t>d</a:t>
            </a:r>
            <a:r>
              <a:rPr dirty="0" smtClean="0" spc="0" sz="1750">
                <a:latin typeface="Calibri"/>
                <a:cs typeface="Calibri"/>
              </a:rPr>
              <a:t>,</a:t>
            </a:r>
            <a:r>
              <a:rPr dirty="0" smtClean="0" spc="-25" sz="1750">
                <a:latin typeface="Calibri"/>
                <a:cs typeface="Calibri"/>
              </a:rPr>
              <a:t> </a:t>
            </a:r>
            <a:r>
              <a:rPr dirty="0" smtClean="0" spc="9" sz="1750">
                <a:latin typeface="Calibri"/>
                <a:cs typeface="Calibri"/>
              </a:rPr>
              <a:t>C</a:t>
            </a:r>
            <a:r>
              <a:rPr dirty="0" smtClean="0" spc="0" sz="1750">
                <a:latin typeface="Calibri"/>
                <a:cs typeface="Calibri"/>
              </a:rPr>
              <a:t>T</a:t>
            </a:r>
            <a:r>
              <a:rPr dirty="0" smtClean="0" spc="0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34"/>
              </a:spcBef>
            </a:pPr>
            <a:r>
              <a:rPr dirty="0" smtClean="0" spc="27" sz="1750">
                <a:latin typeface="Calibri"/>
                <a:cs typeface="Calibri"/>
              </a:rPr>
              <a:t>P</a:t>
            </a:r>
            <a:r>
              <a:rPr dirty="0" smtClean="0" spc="27" sz="1750">
                <a:latin typeface="Calibri"/>
                <a:cs typeface="Calibri"/>
              </a:rPr>
              <a:t>l</a:t>
            </a:r>
            <a:r>
              <a:rPr dirty="0" smtClean="0" spc="27" sz="1750">
                <a:latin typeface="Calibri"/>
                <a:cs typeface="Calibri"/>
              </a:rPr>
              <a:t>a</a:t>
            </a:r>
            <a:r>
              <a:rPr dirty="0" smtClean="0" spc="27" sz="1750">
                <a:latin typeface="Calibri"/>
                <a:cs typeface="Calibri"/>
              </a:rPr>
              <a:t>i</a:t>
            </a:r>
            <a:r>
              <a:rPr dirty="0" smtClean="0" spc="27" sz="1750">
                <a:latin typeface="Calibri"/>
                <a:cs typeface="Calibri"/>
              </a:rPr>
              <a:t>n</a:t>
            </a:r>
            <a:r>
              <a:rPr dirty="0" smtClean="0" spc="27" sz="1750">
                <a:latin typeface="Calibri"/>
                <a:cs typeface="Calibri"/>
              </a:rPr>
              <a:t>v</a:t>
            </a:r>
            <a:r>
              <a:rPr dirty="0" smtClean="0" spc="27" sz="1750">
                <a:latin typeface="Calibri"/>
                <a:cs typeface="Calibri"/>
              </a:rPr>
              <a:t>i</a:t>
            </a:r>
            <a:r>
              <a:rPr dirty="0" smtClean="0" spc="27" sz="1750">
                <a:latin typeface="Calibri"/>
                <a:cs typeface="Calibri"/>
              </a:rPr>
              <a:t>l</a:t>
            </a:r>
            <a:r>
              <a:rPr dirty="0" smtClean="0" spc="27" sz="1750">
                <a:latin typeface="Calibri"/>
                <a:cs typeface="Calibri"/>
              </a:rPr>
              <a:t>l</a:t>
            </a:r>
            <a:r>
              <a:rPr dirty="0" smtClean="0" spc="27" sz="1750">
                <a:latin typeface="Calibri"/>
                <a:cs typeface="Calibri"/>
              </a:rPr>
              <a:t>e</a:t>
            </a:r>
            <a:r>
              <a:rPr dirty="0" smtClean="0" spc="27" sz="1750">
                <a:latin typeface="Calibri"/>
                <a:cs typeface="Calibri"/>
              </a:rPr>
              <a:t>,</a:t>
            </a:r>
            <a:r>
              <a:rPr dirty="0" smtClean="0" spc="27" sz="1750">
                <a:latin typeface="Calibri"/>
                <a:cs typeface="Calibri"/>
              </a:rPr>
              <a:t> </a:t>
            </a:r>
            <a:r>
              <a:rPr dirty="0" smtClean="0" spc="27" sz="1750">
                <a:latin typeface="Calibri"/>
                <a:cs typeface="Calibri"/>
              </a:rPr>
              <a:t>C</a:t>
            </a:r>
            <a:r>
              <a:rPr dirty="0" smtClean="0" spc="27" sz="1750">
                <a:latin typeface="Calibri"/>
                <a:cs typeface="Calibri"/>
              </a:rPr>
              <a:t>T</a:t>
            </a:r>
            <a:r>
              <a:rPr dirty="0" smtClean="0" spc="27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34"/>
              </a:spcBef>
            </a:pPr>
            <a:r>
              <a:rPr dirty="0" smtClean="0" spc="4" sz="1750">
                <a:latin typeface="Calibri"/>
                <a:cs typeface="Calibri"/>
              </a:rPr>
              <a:t>S</a:t>
            </a:r>
            <a:r>
              <a:rPr dirty="0" smtClean="0" spc="4" sz="1750">
                <a:latin typeface="Calibri"/>
                <a:cs typeface="Calibri"/>
              </a:rPr>
              <a:t>t</a:t>
            </a:r>
            <a:r>
              <a:rPr dirty="0" smtClean="0" spc="4" sz="1750">
                <a:latin typeface="Calibri"/>
                <a:cs typeface="Calibri"/>
              </a:rPr>
              <a:t>a</a:t>
            </a:r>
            <a:r>
              <a:rPr dirty="0" smtClean="0" spc="4" sz="1750">
                <a:latin typeface="Calibri"/>
                <a:cs typeface="Calibri"/>
              </a:rPr>
              <a:t>f</a:t>
            </a:r>
            <a:r>
              <a:rPr dirty="0" smtClean="0" spc="4" sz="1750">
                <a:latin typeface="Calibri"/>
                <a:cs typeface="Calibri"/>
              </a:rPr>
              <a:t>f</a:t>
            </a:r>
            <a:r>
              <a:rPr dirty="0" smtClean="0" spc="4" sz="1750">
                <a:latin typeface="Calibri"/>
                <a:cs typeface="Calibri"/>
              </a:rPr>
              <a:t>o</a:t>
            </a:r>
            <a:r>
              <a:rPr dirty="0" smtClean="0" spc="4" sz="1750">
                <a:latin typeface="Calibri"/>
                <a:cs typeface="Calibri"/>
              </a:rPr>
              <a:t>r</a:t>
            </a:r>
            <a:r>
              <a:rPr dirty="0" smtClean="0" spc="4" sz="1750">
                <a:latin typeface="Calibri"/>
                <a:cs typeface="Calibri"/>
              </a:rPr>
              <a:t>d</a:t>
            </a:r>
            <a:r>
              <a:rPr dirty="0" smtClean="0" spc="4" sz="1750">
                <a:latin typeface="Calibri"/>
                <a:cs typeface="Calibri"/>
              </a:rPr>
              <a:t>,</a:t>
            </a:r>
            <a:r>
              <a:rPr dirty="0" smtClean="0" spc="4" sz="1750">
                <a:latin typeface="Calibri"/>
                <a:cs typeface="Calibri"/>
              </a:rPr>
              <a:t> </a:t>
            </a:r>
            <a:r>
              <a:rPr dirty="0" smtClean="0" spc="4" sz="1750">
                <a:latin typeface="Calibri"/>
                <a:cs typeface="Calibri"/>
              </a:rPr>
              <a:t>C</a:t>
            </a:r>
            <a:r>
              <a:rPr dirty="0" smtClean="0" spc="4" sz="1750">
                <a:latin typeface="Calibri"/>
                <a:cs typeface="Calibri"/>
              </a:rPr>
              <a:t>T</a:t>
            </a:r>
            <a:r>
              <a:rPr dirty="0" smtClean="0" spc="4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ts val="2136"/>
              </a:lnSpc>
              <a:spcBef>
                <a:spcPts val="234"/>
              </a:spcBef>
            </a:pPr>
            <a:r>
              <a:rPr dirty="0" smtClean="0" sz="1750">
                <a:latin typeface="Calibri"/>
                <a:cs typeface="Calibri"/>
              </a:rPr>
              <a:t>C</a:t>
            </a:r>
            <a:r>
              <a:rPr dirty="0" smtClean="0" sz="1750">
                <a:latin typeface="Calibri"/>
                <a:cs typeface="Calibri"/>
              </a:rPr>
              <a:t>a</a:t>
            </a:r>
            <a:r>
              <a:rPr dirty="0" smtClean="0" sz="1750">
                <a:latin typeface="Calibri"/>
                <a:cs typeface="Calibri"/>
              </a:rPr>
              <a:t>n</a:t>
            </a:r>
            <a:r>
              <a:rPr dirty="0" smtClean="0" sz="1750">
                <a:latin typeface="Calibri"/>
                <a:cs typeface="Calibri"/>
              </a:rPr>
              <a:t>t</a:t>
            </a:r>
            <a:r>
              <a:rPr dirty="0" smtClean="0" sz="1750">
                <a:latin typeface="Calibri"/>
                <a:cs typeface="Calibri"/>
              </a:rPr>
              <a:t>o</a:t>
            </a:r>
            <a:r>
              <a:rPr dirty="0" smtClean="0" sz="1750">
                <a:latin typeface="Calibri"/>
                <a:cs typeface="Calibri"/>
              </a:rPr>
              <a:t>n</a:t>
            </a:r>
            <a:r>
              <a:rPr dirty="0" smtClean="0" sz="1750">
                <a:latin typeface="Calibri"/>
                <a:cs typeface="Calibri"/>
              </a:rPr>
              <a:t>,</a:t>
            </a:r>
            <a:r>
              <a:rPr dirty="0" smtClean="0" sz="1750">
                <a:latin typeface="Calibri"/>
                <a:cs typeface="Calibri"/>
              </a:rPr>
              <a:t> </a:t>
            </a:r>
            <a:r>
              <a:rPr dirty="0" smtClean="0" sz="1750">
                <a:latin typeface="Calibri"/>
                <a:cs typeface="Calibri"/>
              </a:rPr>
              <a:t>C</a:t>
            </a:r>
            <a:r>
              <a:rPr dirty="0" smtClean="0" sz="1750">
                <a:latin typeface="Calibri"/>
                <a:cs typeface="Calibri"/>
              </a:rPr>
              <a:t>T</a:t>
            </a:r>
            <a:endParaRPr sz="1750">
              <a:latin typeface="Calibri"/>
              <a:cs typeface="Calibri"/>
            </a:endParaRPr>
          </a:p>
          <a:p>
            <a:pPr indent="0" marL="12700" marR="31121">
              <a:lnSpc>
                <a:spcPts val="2136"/>
              </a:lnSpc>
              <a:spcBef>
                <a:spcPts val="244"/>
              </a:spcBef>
            </a:pPr>
            <a:r>
              <a:rPr dirty="0" smtClean="0" spc="-3" sz="1750">
                <a:latin typeface="Calibri"/>
                <a:cs typeface="Calibri"/>
              </a:rPr>
              <a:t>E</a:t>
            </a:r>
            <a:r>
              <a:rPr dirty="0" smtClean="0" spc="-3" sz="1750">
                <a:latin typeface="Calibri"/>
                <a:cs typeface="Calibri"/>
              </a:rPr>
              <a:t>a</a:t>
            </a:r>
            <a:r>
              <a:rPr dirty="0" smtClean="0" spc="-3" sz="1750">
                <a:latin typeface="Calibri"/>
                <a:cs typeface="Calibri"/>
              </a:rPr>
              <a:t>s</a:t>
            </a:r>
            <a:r>
              <a:rPr dirty="0" smtClean="0" spc="-3" sz="1750">
                <a:latin typeface="Calibri"/>
                <a:cs typeface="Calibri"/>
              </a:rPr>
              <a:t>t</a:t>
            </a:r>
            <a:r>
              <a:rPr dirty="0" smtClean="0" spc="-3" sz="1750">
                <a:latin typeface="Calibri"/>
                <a:cs typeface="Calibri"/>
              </a:rPr>
              <a:t> </a:t>
            </a:r>
            <a:r>
              <a:rPr dirty="0" smtClean="0" spc="-3" sz="1750">
                <a:latin typeface="Calibri"/>
                <a:cs typeface="Calibri"/>
              </a:rPr>
              <a:t>W</a:t>
            </a:r>
            <a:r>
              <a:rPr dirty="0" smtClean="0" spc="-3" sz="1750">
                <a:latin typeface="Calibri"/>
                <a:cs typeface="Calibri"/>
              </a:rPr>
              <a:t>i</a:t>
            </a:r>
            <a:r>
              <a:rPr dirty="0" smtClean="0" spc="-3" sz="1750">
                <a:latin typeface="Calibri"/>
                <a:cs typeface="Calibri"/>
              </a:rPr>
              <a:t>n</a:t>
            </a:r>
            <a:r>
              <a:rPr dirty="0" smtClean="0" spc="-3" sz="1750">
                <a:latin typeface="Calibri"/>
                <a:cs typeface="Calibri"/>
              </a:rPr>
              <a:t>d</a:t>
            </a:r>
            <a:r>
              <a:rPr dirty="0" smtClean="0" spc="-3" sz="1750">
                <a:latin typeface="Calibri"/>
                <a:cs typeface="Calibri"/>
              </a:rPr>
              <a:t>s</a:t>
            </a:r>
            <a:r>
              <a:rPr dirty="0" smtClean="0" spc="-3" sz="1750">
                <a:latin typeface="Calibri"/>
                <a:cs typeface="Calibri"/>
              </a:rPr>
              <a:t>o</a:t>
            </a:r>
            <a:r>
              <a:rPr dirty="0" smtClean="0" spc="-3" sz="1750">
                <a:latin typeface="Calibri"/>
                <a:cs typeface="Calibri"/>
              </a:rPr>
              <a:t>r</a:t>
            </a:r>
            <a:r>
              <a:rPr dirty="0" smtClean="0" spc="-3" sz="1750">
                <a:latin typeface="Calibri"/>
                <a:cs typeface="Calibri"/>
              </a:rPr>
              <a:t>,</a:t>
            </a:r>
            <a:r>
              <a:rPr dirty="0" smtClean="0" spc="-3" sz="1750">
                <a:latin typeface="Calibri"/>
                <a:cs typeface="Calibri"/>
              </a:rPr>
              <a:t> </a:t>
            </a:r>
            <a:r>
              <a:rPr dirty="0" smtClean="0" spc="-3" sz="1750">
                <a:latin typeface="Calibri"/>
                <a:cs typeface="Calibri"/>
              </a:rPr>
              <a:t>C</a:t>
            </a:r>
            <a:r>
              <a:rPr dirty="0" smtClean="0" spc="-3" sz="1750">
                <a:latin typeface="Calibri"/>
                <a:cs typeface="Calibri"/>
              </a:rPr>
              <a:t>T</a:t>
            </a:r>
            <a:r>
              <a:rPr dirty="0" smtClean="0" spc="-3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31121">
              <a:lnSpc>
                <a:spcPts val="2136"/>
              </a:lnSpc>
              <a:spcBef>
                <a:spcPts val="196"/>
              </a:spcBef>
            </a:pPr>
            <a:r>
              <a:rPr dirty="0" smtClean="0" spc="-9" sz="1750">
                <a:latin typeface="Calibri"/>
                <a:cs typeface="Calibri"/>
              </a:rPr>
              <a:t>E</a:t>
            </a:r>
            <a:r>
              <a:rPr dirty="0" smtClean="0" spc="-9" sz="1750">
                <a:latin typeface="Calibri"/>
                <a:cs typeface="Calibri"/>
              </a:rPr>
              <a:t>a</a:t>
            </a:r>
            <a:r>
              <a:rPr dirty="0" smtClean="0" spc="-9" sz="1750">
                <a:latin typeface="Calibri"/>
                <a:cs typeface="Calibri"/>
              </a:rPr>
              <a:t>s</a:t>
            </a:r>
            <a:r>
              <a:rPr dirty="0" smtClean="0" spc="-9" sz="1750">
                <a:latin typeface="Calibri"/>
                <a:cs typeface="Calibri"/>
              </a:rPr>
              <a:t>t</a:t>
            </a:r>
            <a:r>
              <a:rPr dirty="0" smtClean="0" spc="-9" sz="1750">
                <a:latin typeface="Calibri"/>
                <a:cs typeface="Calibri"/>
              </a:rPr>
              <a:t> </a:t>
            </a:r>
            <a:r>
              <a:rPr dirty="0" smtClean="0" spc="-9" sz="1750">
                <a:latin typeface="Calibri"/>
                <a:cs typeface="Calibri"/>
              </a:rPr>
              <a:t>G</a:t>
            </a:r>
            <a:r>
              <a:rPr dirty="0" smtClean="0" spc="-9" sz="1750">
                <a:latin typeface="Calibri"/>
                <a:cs typeface="Calibri"/>
              </a:rPr>
              <a:t>r</a:t>
            </a:r>
            <a:r>
              <a:rPr dirty="0" smtClean="0" spc="-9" sz="1750">
                <a:latin typeface="Calibri"/>
                <a:cs typeface="Calibri"/>
              </a:rPr>
              <a:t>a</a:t>
            </a:r>
            <a:r>
              <a:rPr dirty="0" smtClean="0" spc="-9" sz="1750">
                <a:latin typeface="Calibri"/>
                <a:cs typeface="Calibri"/>
              </a:rPr>
              <a:t>n</a:t>
            </a:r>
            <a:r>
              <a:rPr dirty="0" smtClean="0" spc="-9" sz="1750">
                <a:latin typeface="Calibri"/>
                <a:cs typeface="Calibri"/>
              </a:rPr>
              <a:t>b</a:t>
            </a:r>
            <a:r>
              <a:rPr dirty="0" smtClean="0" spc="-9" sz="1750">
                <a:latin typeface="Calibri"/>
                <a:cs typeface="Calibri"/>
              </a:rPr>
              <a:t>y</a:t>
            </a:r>
            <a:r>
              <a:rPr dirty="0" smtClean="0" spc="-9" sz="1750">
                <a:latin typeface="Calibri"/>
                <a:cs typeface="Calibri"/>
              </a:rPr>
              <a:t>,</a:t>
            </a:r>
            <a:r>
              <a:rPr dirty="0" smtClean="0" spc="-9" sz="1750">
                <a:latin typeface="Calibri"/>
                <a:cs typeface="Calibri"/>
              </a:rPr>
              <a:t> </a:t>
            </a:r>
            <a:r>
              <a:rPr dirty="0" smtClean="0" spc="-9" sz="1750">
                <a:latin typeface="Calibri"/>
                <a:cs typeface="Calibri"/>
              </a:rPr>
              <a:t>C</a:t>
            </a:r>
            <a:r>
              <a:rPr dirty="0" smtClean="0" spc="-9" sz="1750">
                <a:latin typeface="Calibri"/>
                <a:cs typeface="Calibri"/>
              </a:rPr>
              <a:t>T</a:t>
            </a:r>
            <a:r>
              <a:rPr dirty="0" smtClean="0" spc="-9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31121">
              <a:lnSpc>
                <a:spcPts val="2136"/>
              </a:lnSpc>
              <a:spcBef>
                <a:spcPts val="196"/>
              </a:spcBef>
            </a:pPr>
            <a:r>
              <a:rPr dirty="0" smtClean="0" spc="-5" sz="1750">
                <a:latin typeface="Calibri"/>
                <a:cs typeface="Calibri"/>
              </a:rPr>
              <a:t>G</a:t>
            </a:r>
            <a:r>
              <a:rPr dirty="0" smtClean="0" spc="-5" sz="1750">
                <a:latin typeface="Calibri"/>
                <a:cs typeface="Calibri"/>
              </a:rPr>
              <a:t>r</a:t>
            </a:r>
            <a:r>
              <a:rPr dirty="0" smtClean="0" spc="-5" sz="1750">
                <a:latin typeface="Calibri"/>
                <a:cs typeface="Calibri"/>
              </a:rPr>
              <a:t>a</a:t>
            </a:r>
            <a:r>
              <a:rPr dirty="0" smtClean="0" spc="-5" sz="1750">
                <a:latin typeface="Calibri"/>
                <a:cs typeface="Calibri"/>
              </a:rPr>
              <a:t>n</a:t>
            </a:r>
            <a:r>
              <a:rPr dirty="0" smtClean="0" spc="-5" sz="1750">
                <a:latin typeface="Calibri"/>
                <a:cs typeface="Calibri"/>
              </a:rPr>
              <a:t>b</a:t>
            </a:r>
            <a:r>
              <a:rPr dirty="0" smtClean="0" spc="-5" sz="1750">
                <a:latin typeface="Calibri"/>
                <a:cs typeface="Calibri"/>
              </a:rPr>
              <a:t>y</a:t>
            </a:r>
            <a:r>
              <a:rPr dirty="0" smtClean="0" spc="-5" sz="1750">
                <a:latin typeface="Calibri"/>
                <a:cs typeface="Calibri"/>
              </a:rPr>
              <a:t>,</a:t>
            </a:r>
            <a:r>
              <a:rPr dirty="0" smtClean="0" spc="-5" sz="1750">
                <a:latin typeface="Calibri"/>
                <a:cs typeface="Calibri"/>
              </a:rPr>
              <a:t> </a:t>
            </a:r>
            <a:r>
              <a:rPr dirty="0" smtClean="0" spc="-5" sz="1750">
                <a:latin typeface="Calibri"/>
                <a:cs typeface="Calibri"/>
              </a:rPr>
              <a:t>C</a:t>
            </a:r>
            <a:r>
              <a:rPr dirty="0" smtClean="0" spc="-5" sz="1750">
                <a:latin typeface="Calibri"/>
                <a:cs typeface="Calibri"/>
              </a:rPr>
              <a:t>T</a:t>
            </a:r>
            <a:r>
              <a:rPr dirty="0" smtClean="0" spc="-5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31121">
              <a:lnSpc>
                <a:spcPts val="2136"/>
              </a:lnSpc>
              <a:spcBef>
                <a:spcPts val="196"/>
              </a:spcBef>
            </a:pPr>
            <a:r>
              <a:rPr dirty="0" smtClean="0" spc="11" sz="1750">
                <a:latin typeface="Calibri"/>
                <a:cs typeface="Calibri"/>
              </a:rPr>
              <a:t>E</a:t>
            </a:r>
            <a:r>
              <a:rPr dirty="0" smtClean="0" spc="11" sz="1750">
                <a:latin typeface="Calibri"/>
                <a:cs typeface="Calibri"/>
              </a:rPr>
              <a:t>l</a:t>
            </a:r>
            <a:r>
              <a:rPr dirty="0" smtClean="0" spc="11" sz="1750">
                <a:latin typeface="Calibri"/>
                <a:cs typeface="Calibri"/>
              </a:rPr>
              <a:t>l</a:t>
            </a:r>
            <a:r>
              <a:rPr dirty="0" smtClean="0" spc="11" sz="1750">
                <a:latin typeface="Calibri"/>
                <a:cs typeface="Calibri"/>
              </a:rPr>
              <a:t>i</a:t>
            </a:r>
            <a:r>
              <a:rPr dirty="0" smtClean="0" spc="11" sz="1750">
                <a:latin typeface="Calibri"/>
                <a:cs typeface="Calibri"/>
              </a:rPr>
              <a:t>n</a:t>
            </a:r>
            <a:r>
              <a:rPr dirty="0" smtClean="0" spc="11" sz="1750">
                <a:latin typeface="Calibri"/>
                <a:cs typeface="Calibri"/>
              </a:rPr>
              <a:t>g</a:t>
            </a:r>
            <a:r>
              <a:rPr dirty="0" smtClean="0" spc="11" sz="1750">
                <a:latin typeface="Calibri"/>
                <a:cs typeface="Calibri"/>
              </a:rPr>
              <a:t>t</a:t>
            </a:r>
            <a:r>
              <a:rPr dirty="0" smtClean="0" spc="11" sz="1750">
                <a:latin typeface="Calibri"/>
                <a:cs typeface="Calibri"/>
              </a:rPr>
              <a:t>o</a:t>
            </a:r>
            <a:r>
              <a:rPr dirty="0" smtClean="0" spc="11" sz="1750">
                <a:latin typeface="Calibri"/>
                <a:cs typeface="Calibri"/>
              </a:rPr>
              <a:t>n</a:t>
            </a:r>
            <a:r>
              <a:rPr dirty="0" smtClean="0" spc="11" sz="1750">
                <a:latin typeface="Calibri"/>
                <a:cs typeface="Calibri"/>
              </a:rPr>
              <a:t>,</a:t>
            </a:r>
            <a:r>
              <a:rPr dirty="0" smtClean="0" spc="11" sz="1750">
                <a:latin typeface="Calibri"/>
                <a:cs typeface="Calibri"/>
              </a:rPr>
              <a:t> </a:t>
            </a:r>
            <a:r>
              <a:rPr dirty="0" smtClean="0" spc="11" sz="1750">
                <a:latin typeface="Calibri"/>
                <a:cs typeface="Calibri"/>
              </a:rPr>
              <a:t>C</a:t>
            </a:r>
            <a:r>
              <a:rPr dirty="0" smtClean="0" spc="11" sz="1750">
                <a:latin typeface="Calibri"/>
                <a:cs typeface="Calibri"/>
              </a:rPr>
              <a:t>T</a:t>
            </a:r>
            <a:r>
              <a:rPr dirty="0" smtClean="0" spc="11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31121">
              <a:lnSpc>
                <a:spcPts val="2136"/>
              </a:lnSpc>
              <a:spcBef>
                <a:spcPts val="196"/>
              </a:spcBef>
            </a:pPr>
            <a:r>
              <a:rPr dirty="0" smtClean="0" spc="9" sz="1750">
                <a:latin typeface="Calibri"/>
                <a:cs typeface="Calibri"/>
              </a:rPr>
              <a:t>T</a:t>
            </a:r>
            <a:r>
              <a:rPr dirty="0" smtClean="0" spc="9" sz="1750">
                <a:latin typeface="Calibri"/>
                <a:cs typeface="Calibri"/>
              </a:rPr>
              <a:t>o</a:t>
            </a:r>
            <a:r>
              <a:rPr dirty="0" smtClean="0" spc="9" sz="1750">
                <a:latin typeface="Calibri"/>
                <a:cs typeface="Calibri"/>
              </a:rPr>
              <a:t>l</a:t>
            </a:r>
            <a:r>
              <a:rPr dirty="0" smtClean="0" spc="9" sz="1750">
                <a:latin typeface="Calibri"/>
                <a:cs typeface="Calibri"/>
              </a:rPr>
              <a:t>l</a:t>
            </a:r>
            <a:r>
              <a:rPr dirty="0" smtClean="0" spc="9" sz="1750">
                <a:latin typeface="Calibri"/>
                <a:cs typeface="Calibri"/>
              </a:rPr>
              <a:t>a</a:t>
            </a:r>
            <a:r>
              <a:rPr dirty="0" smtClean="0" spc="9" sz="1750">
                <a:latin typeface="Calibri"/>
                <a:cs typeface="Calibri"/>
              </a:rPr>
              <a:t>n</a:t>
            </a:r>
            <a:r>
              <a:rPr dirty="0" smtClean="0" spc="9" sz="1750">
                <a:latin typeface="Calibri"/>
                <a:cs typeface="Calibri"/>
              </a:rPr>
              <a:t>d</a:t>
            </a:r>
            <a:r>
              <a:rPr dirty="0" smtClean="0" spc="9" sz="1750">
                <a:latin typeface="Calibri"/>
                <a:cs typeface="Calibri"/>
              </a:rPr>
              <a:t>,</a:t>
            </a:r>
            <a:r>
              <a:rPr dirty="0" smtClean="0" spc="9" sz="1750">
                <a:latin typeface="Calibri"/>
                <a:cs typeface="Calibri"/>
              </a:rPr>
              <a:t> </a:t>
            </a:r>
            <a:r>
              <a:rPr dirty="0" smtClean="0" spc="9" sz="1750">
                <a:latin typeface="Calibri"/>
                <a:cs typeface="Calibri"/>
              </a:rPr>
              <a:t>C</a:t>
            </a:r>
            <a:r>
              <a:rPr dirty="0" smtClean="0" spc="9" sz="1750">
                <a:latin typeface="Calibri"/>
                <a:cs typeface="Calibri"/>
              </a:rPr>
              <a:t>T</a:t>
            </a:r>
            <a:r>
              <a:rPr dirty="0" smtClean="0" spc="9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31121">
              <a:lnSpc>
                <a:spcPts val="2136"/>
              </a:lnSpc>
              <a:spcBef>
                <a:spcPts val="196"/>
              </a:spcBef>
            </a:pPr>
            <a:r>
              <a:rPr dirty="0" smtClean="0" spc="24" sz="1750">
                <a:latin typeface="Calibri"/>
                <a:cs typeface="Calibri"/>
              </a:rPr>
              <a:t>S</a:t>
            </a:r>
            <a:r>
              <a:rPr dirty="0" smtClean="0" spc="24" sz="1750">
                <a:latin typeface="Calibri"/>
                <a:cs typeface="Calibri"/>
              </a:rPr>
              <a:t>u</a:t>
            </a:r>
            <a:r>
              <a:rPr dirty="0" smtClean="0" spc="24" sz="1750">
                <a:latin typeface="Calibri"/>
                <a:cs typeface="Calibri"/>
              </a:rPr>
              <a:t>f</a:t>
            </a:r>
            <a:r>
              <a:rPr dirty="0" smtClean="0" spc="24" sz="1750">
                <a:latin typeface="Calibri"/>
                <a:cs typeface="Calibri"/>
              </a:rPr>
              <a:t>f</a:t>
            </a:r>
            <a:r>
              <a:rPr dirty="0" smtClean="0" spc="24" sz="1750">
                <a:latin typeface="Calibri"/>
                <a:cs typeface="Calibri"/>
              </a:rPr>
              <a:t>i</a:t>
            </a:r>
            <a:r>
              <a:rPr dirty="0" smtClean="0" spc="24" sz="1750">
                <a:latin typeface="Calibri"/>
                <a:cs typeface="Calibri"/>
              </a:rPr>
              <a:t>e</a:t>
            </a:r>
            <a:r>
              <a:rPr dirty="0" smtClean="0" spc="24" sz="1750">
                <a:latin typeface="Calibri"/>
                <a:cs typeface="Calibri"/>
              </a:rPr>
              <a:t>l</a:t>
            </a:r>
            <a:r>
              <a:rPr dirty="0" smtClean="0" spc="24" sz="1750">
                <a:latin typeface="Calibri"/>
                <a:cs typeface="Calibri"/>
              </a:rPr>
              <a:t>d</a:t>
            </a:r>
            <a:r>
              <a:rPr dirty="0" smtClean="0" spc="24" sz="1750">
                <a:latin typeface="Calibri"/>
                <a:cs typeface="Calibri"/>
              </a:rPr>
              <a:t>,</a:t>
            </a:r>
            <a:r>
              <a:rPr dirty="0" smtClean="0" spc="24" sz="1750">
                <a:latin typeface="Calibri"/>
                <a:cs typeface="Calibri"/>
              </a:rPr>
              <a:t> </a:t>
            </a:r>
            <a:r>
              <a:rPr dirty="0" smtClean="0" spc="24" sz="1750">
                <a:latin typeface="Calibri"/>
                <a:cs typeface="Calibri"/>
              </a:rPr>
              <a:t>C</a:t>
            </a:r>
            <a:r>
              <a:rPr dirty="0" smtClean="0" spc="24" sz="1750">
                <a:latin typeface="Calibri"/>
                <a:cs typeface="Calibri"/>
              </a:rPr>
              <a:t>T</a:t>
            </a:r>
            <a:r>
              <a:rPr dirty="0" smtClean="0" spc="24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31121">
              <a:lnSpc>
                <a:spcPts val="2136"/>
              </a:lnSpc>
              <a:spcBef>
                <a:spcPts val="196"/>
              </a:spcBef>
            </a:pPr>
            <a:r>
              <a:rPr dirty="0" smtClean="0" spc="2" sz="1750">
                <a:latin typeface="Calibri"/>
                <a:cs typeface="Calibri"/>
              </a:rPr>
              <a:t>H</a:t>
            </a:r>
            <a:r>
              <a:rPr dirty="0" smtClean="0" spc="2" sz="1750">
                <a:latin typeface="Calibri"/>
                <a:cs typeface="Calibri"/>
              </a:rPr>
              <a:t>e</a:t>
            </a:r>
            <a:r>
              <a:rPr dirty="0" smtClean="0" spc="2" sz="1750">
                <a:latin typeface="Calibri"/>
                <a:cs typeface="Calibri"/>
              </a:rPr>
              <a:t>b</a:t>
            </a:r>
            <a:r>
              <a:rPr dirty="0" smtClean="0" spc="2" sz="1750">
                <a:latin typeface="Calibri"/>
                <a:cs typeface="Calibri"/>
              </a:rPr>
              <a:t>r</a:t>
            </a:r>
            <a:r>
              <a:rPr dirty="0" smtClean="0" spc="2" sz="1750">
                <a:latin typeface="Calibri"/>
                <a:cs typeface="Calibri"/>
              </a:rPr>
              <a:t>o</a:t>
            </a:r>
            <a:r>
              <a:rPr dirty="0" smtClean="0" spc="2" sz="1750">
                <a:latin typeface="Calibri"/>
                <a:cs typeface="Calibri"/>
              </a:rPr>
              <a:t>n</a:t>
            </a:r>
            <a:r>
              <a:rPr dirty="0" smtClean="0" spc="2" sz="1750">
                <a:latin typeface="Calibri"/>
                <a:cs typeface="Calibri"/>
              </a:rPr>
              <a:t>,</a:t>
            </a:r>
            <a:r>
              <a:rPr dirty="0" smtClean="0" spc="2" sz="1750">
                <a:latin typeface="Calibri"/>
                <a:cs typeface="Calibri"/>
              </a:rPr>
              <a:t> </a:t>
            </a:r>
            <a:r>
              <a:rPr dirty="0" smtClean="0" spc="2" sz="1750">
                <a:latin typeface="Calibri"/>
                <a:cs typeface="Calibri"/>
              </a:rPr>
              <a:t>C</a:t>
            </a:r>
            <a:r>
              <a:rPr dirty="0" smtClean="0" spc="2" sz="1750">
                <a:latin typeface="Calibri"/>
                <a:cs typeface="Calibri"/>
              </a:rPr>
              <a:t>T</a:t>
            </a:r>
            <a:r>
              <a:rPr dirty="0" smtClean="0" spc="2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31121">
              <a:lnSpc>
                <a:spcPts val="2136"/>
              </a:lnSpc>
              <a:spcBef>
                <a:spcPts val="196"/>
              </a:spcBef>
            </a:pPr>
            <a:r>
              <a:rPr dirty="0" smtClean="0" spc="7" sz="1750">
                <a:latin typeface="Calibri"/>
                <a:cs typeface="Calibri"/>
              </a:rPr>
              <a:t>S</a:t>
            </a:r>
            <a:r>
              <a:rPr dirty="0" smtClean="0" spc="7" sz="1750">
                <a:latin typeface="Calibri"/>
                <a:cs typeface="Calibri"/>
              </a:rPr>
              <a:t>o</a:t>
            </a:r>
            <a:r>
              <a:rPr dirty="0" smtClean="0" spc="7" sz="1750">
                <a:latin typeface="Calibri"/>
                <a:cs typeface="Calibri"/>
              </a:rPr>
              <a:t>m</a:t>
            </a:r>
            <a:r>
              <a:rPr dirty="0" smtClean="0" spc="7" sz="1750">
                <a:latin typeface="Calibri"/>
                <a:cs typeface="Calibri"/>
              </a:rPr>
              <a:t>e</a:t>
            </a:r>
            <a:r>
              <a:rPr dirty="0" smtClean="0" spc="7" sz="1750">
                <a:latin typeface="Calibri"/>
                <a:cs typeface="Calibri"/>
              </a:rPr>
              <a:t>r</a:t>
            </a:r>
            <a:r>
              <a:rPr dirty="0" smtClean="0" spc="7" sz="1750">
                <a:latin typeface="Calibri"/>
                <a:cs typeface="Calibri"/>
              </a:rPr>
              <a:t>s</a:t>
            </a:r>
            <a:r>
              <a:rPr dirty="0" smtClean="0" spc="7" sz="1750">
                <a:latin typeface="Calibri"/>
                <a:cs typeface="Calibri"/>
              </a:rPr>
              <a:t>,</a:t>
            </a:r>
            <a:r>
              <a:rPr dirty="0" smtClean="0" spc="7" sz="1750">
                <a:latin typeface="Calibri"/>
                <a:cs typeface="Calibri"/>
              </a:rPr>
              <a:t> </a:t>
            </a:r>
            <a:r>
              <a:rPr dirty="0" smtClean="0" spc="7" sz="1750">
                <a:latin typeface="Calibri"/>
                <a:cs typeface="Calibri"/>
              </a:rPr>
              <a:t>C</a:t>
            </a:r>
            <a:r>
              <a:rPr dirty="0" smtClean="0" spc="7" sz="1750">
                <a:latin typeface="Calibri"/>
                <a:cs typeface="Calibri"/>
              </a:rPr>
              <a:t>T</a:t>
            </a:r>
            <a:r>
              <a:rPr dirty="0" smtClean="0" spc="7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31121">
              <a:lnSpc>
                <a:spcPts val="2136"/>
              </a:lnSpc>
              <a:spcBef>
                <a:spcPts val="196"/>
              </a:spcBef>
            </a:pPr>
            <a:r>
              <a:rPr dirty="0" smtClean="0" spc="-4" sz="1750">
                <a:latin typeface="Calibri"/>
                <a:cs typeface="Calibri"/>
              </a:rPr>
              <a:t>M</a:t>
            </a:r>
            <a:r>
              <a:rPr dirty="0" smtClean="0" spc="-4" sz="1750">
                <a:latin typeface="Calibri"/>
                <a:cs typeface="Calibri"/>
              </a:rPr>
              <a:t>a</a:t>
            </a:r>
            <a:r>
              <a:rPr dirty="0" smtClean="0" spc="-4" sz="1750">
                <a:latin typeface="Calibri"/>
                <a:cs typeface="Calibri"/>
              </a:rPr>
              <a:t>r</a:t>
            </a:r>
            <a:r>
              <a:rPr dirty="0" smtClean="0" spc="-4" sz="1750">
                <a:latin typeface="Calibri"/>
                <a:cs typeface="Calibri"/>
              </a:rPr>
              <a:t>l</a:t>
            </a:r>
            <a:r>
              <a:rPr dirty="0" smtClean="0" spc="-4" sz="1750">
                <a:latin typeface="Calibri"/>
                <a:cs typeface="Calibri"/>
              </a:rPr>
              <a:t>b</a:t>
            </a:r>
            <a:r>
              <a:rPr dirty="0" smtClean="0" spc="-4" sz="1750">
                <a:latin typeface="Calibri"/>
                <a:cs typeface="Calibri"/>
              </a:rPr>
              <a:t>o</a:t>
            </a:r>
            <a:r>
              <a:rPr dirty="0" smtClean="0" spc="-4" sz="1750">
                <a:latin typeface="Calibri"/>
                <a:cs typeface="Calibri"/>
              </a:rPr>
              <a:t>r</a:t>
            </a:r>
            <a:r>
              <a:rPr dirty="0" smtClean="0" spc="-4" sz="1750">
                <a:latin typeface="Calibri"/>
                <a:cs typeface="Calibri"/>
              </a:rPr>
              <a:t>o</a:t>
            </a:r>
            <a:r>
              <a:rPr dirty="0" smtClean="0" spc="-4" sz="1750">
                <a:latin typeface="Calibri"/>
                <a:cs typeface="Calibri"/>
              </a:rPr>
              <a:t>u</a:t>
            </a:r>
            <a:r>
              <a:rPr dirty="0" smtClean="0" spc="-4" sz="1750">
                <a:latin typeface="Calibri"/>
                <a:cs typeface="Calibri"/>
              </a:rPr>
              <a:t>g</a:t>
            </a:r>
            <a:r>
              <a:rPr dirty="0" smtClean="0" spc="-4" sz="1750">
                <a:latin typeface="Calibri"/>
                <a:cs typeface="Calibri"/>
              </a:rPr>
              <a:t>h</a:t>
            </a:r>
            <a:r>
              <a:rPr dirty="0" smtClean="0" spc="-4" sz="1750">
                <a:latin typeface="Calibri"/>
                <a:cs typeface="Calibri"/>
              </a:rPr>
              <a:t>,</a:t>
            </a:r>
            <a:r>
              <a:rPr dirty="0" smtClean="0" spc="-4" sz="1750">
                <a:latin typeface="Calibri"/>
                <a:cs typeface="Calibri"/>
              </a:rPr>
              <a:t> </a:t>
            </a:r>
            <a:r>
              <a:rPr dirty="0" smtClean="0" spc="-4" sz="1750">
                <a:latin typeface="Calibri"/>
                <a:cs typeface="Calibri"/>
              </a:rPr>
              <a:t>C</a:t>
            </a:r>
            <a:r>
              <a:rPr dirty="0" smtClean="0" spc="-4" sz="1750">
                <a:latin typeface="Calibri"/>
                <a:cs typeface="Calibri"/>
              </a:rPr>
              <a:t>T</a:t>
            </a:r>
            <a:r>
              <a:rPr dirty="0" smtClean="0" spc="-4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31121">
              <a:lnSpc>
                <a:spcPts val="2136"/>
              </a:lnSpc>
              <a:spcBef>
                <a:spcPts val="196"/>
              </a:spcBef>
            </a:pPr>
            <a:r>
              <a:rPr dirty="0" smtClean="0" spc="11" sz="1750">
                <a:latin typeface="Calibri"/>
                <a:cs typeface="Calibri"/>
              </a:rPr>
              <a:t>P</a:t>
            </a:r>
            <a:r>
              <a:rPr dirty="0" smtClean="0" spc="11" sz="1750">
                <a:latin typeface="Calibri"/>
                <a:cs typeface="Calibri"/>
              </a:rPr>
              <a:t>l</a:t>
            </a:r>
            <a:r>
              <a:rPr dirty="0" smtClean="0" spc="11" sz="1750">
                <a:latin typeface="Calibri"/>
                <a:cs typeface="Calibri"/>
              </a:rPr>
              <a:t>y</a:t>
            </a:r>
            <a:r>
              <a:rPr dirty="0" smtClean="0" spc="11" sz="1750">
                <a:latin typeface="Calibri"/>
                <a:cs typeface="Calibri"/>
              </a:rPr>
              <a:t>m</a:t>
            </a:r>
            <a:r>
              <a:rPr dirty="0" smtClean="0" spc="11" sz="1750">
                <a:latin typeface="Calibri"/>
                <a:cs typeface="Calibri"/>
              </a:rPr>
              <a:t>o</a:t>
            </a:r>
            <a:r>
              <a:rPr dirty="0" smtClean="0" spc="11" sz="1750">
                <a:latin typeface="Calibri"/>
                <a:cs typeface="Calibri"/>
              </a:rPr>
              <a:t>u</a:t>
            </a:r>
            <a:r>
              <a:rPr dirty="0" smtClean="0" spc="11" sz="1750">
                <a:latin typeface="Calibri"/>
                <a:cs typeface="Calibri"/>
              </a:rPr>
              <a:t>t</a:t>
            </a:r>
            <a:r>
              <a:rPr dirty="0" smtClean="0" spc="11" sz="1750">
                <a:latin typeface="Calibri"/>
                <a:cs typeface="Calibri"/>
              </a:rPr>
              <a:t>h</a:t>
            </a:r>
            <a:r>
              <a:rPr dirty="0" smtClean="0" spc="11" sz="1750">
                <a:latin typeface="Calibri"/>
                <a:cs typeface="Calibri"/>
              </a:rPr>
              <a:t>,</a:t>
            </a:r>
            <a:r>
              <a:rPr dirty="0" smtClean="0" spc="11" sz="1750">
                <a:latin typeface="Calibri"/>
                <a:cs typeface="Calibri"/>
              </a:rPr>
              <a:t> </a:t>
            </a:r>
            <a:r>
              <a:rPr dirty="0" smtClean="0" spc="11" sz="1750">
                <a:latin typeface="Calibri"/>
                <a:cs typeface="Calibri"/>
              </a:rPr>
              <a:t>C</a:t>
            </a:r>
            <a:r>
              <a:rPr dirty="0" smtClean="0" spc="11" sz="1750">
                <a:latin typeface="Calibri"/>
                <a:cs typeface="Calibri"/>
              </a:rPr>
              <a:t>T</a:t>
            </a:r>
            <a:r>
              <a:rPr dirty="0" smtClean="0" spc="11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31121">
              <a:lnSpc>
                <a:spcPts val="2136"/>
              </a:lnSpc>
              <a:spcBef>
                <a:spcPts val="196"/>
              </a:spcBef>
            </a:pPr>
            <a:r>
              <a:rPr dirty="0" smtClean="0" spc="7" sz="1750">
                <a:latin typeface="Calibri"/>
                <a:cs typeface="Calibri"/>
              </a:rPr>
              <a:t>B</a:t>
            </a:r>
            <a:r>
              <a:rPr dirty="0" smtClean="0" spc="7" sz="1750">
                <a:latin typeface="Calibri"/>
                <a:cs typeface="Calibri"/>
              </a:rPr>
              <a:t>u</a:t>
            </a:r>
            <a:r>
              <a:rPr dirty="0" smtClean="0" spc="7" sz="1750">
                <a:latin typeface="Calibri"/>
                <a:cs typeface="Calibri"/>
              </a:rPr>
              <a:t>r</a:t>
            </a:r>
            <a:r>
              <a:rPr dirty="0" smtClean="0" spc="7" sz="1750">
                <a:latin typeface="Calibri"/>
                <a:cs typeface="Calibri"/>
              </a:rPr>
              <a:t>l</a:t>
            </a:r>
            <a:r>
              <a:rPr dirty="0" smtClean="0" spc="7" sz="1750">
                <a:latin typeface="Calibri"/>
                <a:cs typeface="Calibri"/>
              </a:rPr>
              <a:t>i</a:t>
            </a:r>
            <a:r>
              <a:rPr dirty="0" smtClean="0" spc="7" sz="1750">
                <a:latin typeface="Calibri"/>
                <a:cs typeface="Calibri"/>
              </a:rPr>
              <a:t>n</a:t>
            </a:r>
            <a:r>
              <a:rPr dirty="0" smtClean="0" spc="7" sz="1750">
                <a:latin typeface="Calibri"/>
                <a:cs typeface="Calibri"/>
              </a:rPr>
              <a:t>g</a:t>
            </a:r>
            <a:r>
              <a:rPr dirty="0" smtClean="0" spc="7" sz="1750">
                <a:latin typeface="Calibri"/>
                <a:cs typeface="Calibri"/>
              </a:rPr>
              <a:t>t</a:t>
            </a:r>
            <a:r>
              <a:rPr dirty="0" smtClean="0" spc="7" sz="1750">
                <a:latin typeface="Calibri"/>
                <a:cs typeface="Calibri"/>
              </a:rPr>
              <a:t>o</a:t>
            </a:r>
            <a:r>
              <a:rPr dirty="0" smtClean="0" spc="7" sz="1750">
                <a:latin typeface="Calibri"/>
                <a:cs typeface="Calibri"/>
              </a:rPr>
              <a:t>n</a:t>
            </a:r>
            <a:r>
              <a:rPr dirty="0" smtClean="0" spc="7" sz="1750">
                <a:latin typeface="Calibri"/>
                <a:cs typeface="Calibri"/>
              </a:rPr>
              <a:t>,</a:t>
            </a:r>
            <a:r>
              <a:rPr dirty="0" smtClean="0" spc="7" sz="1750">
                <a:latin typeface="Calibri"/>
                <a:cs typeface="Calibri"/>
              </a:rPr>
              <a:t> </a:t>
            </a:r>
            <a:r>
              <a:rPr dirty="0" smtClean="0" spc="7" sz="1750">
                <a:latin typeface="Calibri"/>
                <a:cs typeface="Calibri"/>
              </a:rPr>
              <a:t>C</a:t>
            </a:r>
            <a:r>
              <a:rPr dirty="0" smtClean="0" spc="7" sz="1750">
                <a:latin typeface="Calibri"/>
                <a:cs typeface="Calibri"/>
              </a:rPr>
              <a:t>T</a:t>
            </a:r>
            <a:r>
              <a:rPr dirty="0" smtClean="0" spc="7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31121">
              <a:lnSpc>
                <a:spcPts val="2136"/>
              </a:lnSpc>
              <a:spcBef>
                <a:spcPts val="196"/>
              </a:spcBef>
            </a:pPr>
            <a:r>
              <a:rPr dirty="0" smtClean="0" spc="5" sz="1750">
                <a:latin typeface="Calibri"/>
                <a:cs typeface="Calibri"/>
              </a:rPr>
              <a:t>B</a:t>
            </a:r>
            <a:r>
              <a:rPr dirty="0" smtClean="0" spc="5" sz="1750">
                <a:latin typeface="Calibri"/>
                <a:cs typeface="Calibri"/>
              </a:rPr>
              <a:t>o</a:t>
            </a:r>
            <a:r>
              <a:rPr dirty="0" smtClean="0" spc="5" sz="1750">
                <a:latin typeface="Calibri"/>
                <a:cs typeface="Calibri"/>
              </a:rPr>
              <a:t>l</a:t>
            </a:r>
            <a:r>
              <a:rPr dirty="0" smtClean="0" spc="5" sz="1750">
                <a:latin typeface="Calibri"/>
                <a:cs typeface="Calibri"/>
              </a:rPr>
              <a:t>t</a:t>
            </a:r>
            <a:r>
              <a:rPr dirty="0" smtClean="0" spc="5" sz="1750">
                <a:latin typeface="Calibri"/>
                <a:cs typeface="Calibri"/>
              </a:rPr>
              <a:t>o</a:t>
            </a:r>
            <a:r>
              <a:rPr dirty="0" smtClean="0" spc="5" sz="1750">
                <a:latin typeface="Calibri"/>
                <a:cs typeface="Calibri"/>
              </a:rPr>
              <a:t>n</a:t>
            </a:r>
            <a:r>
              <a:rPr dirty="0" smtClean="0" spc="5" sz="1750">
                <a:latin typeface="Calibri"/>
                <a:cs typeface="Calibri"/>
              </a:rPr>
              <a:t>,</a:t>
            </a:r>
            <a:r>
              <a:rPr dirty="0" smtClean="0" spc="5" sz="1750">
                <a:latin typeface="Calibri"/>
                <a:cs typeface="Calibri"/>
              </a:rPr>
              <a:t> </a:t>
            </a:r>
            <a:r>
              <a:rPr dirty="0" smtClean="0" spc="5" sz="1750">
                <a:latin typeface="Calibri"/>
                <a:cs typeface="Calibri"/>
              </a:rPr>
              <a:t>C</a:t>
            </a:r>
            <a:r>
              <a:rPr dirty="0" smtClean="0" spc="5" sz="1750">
                <a:latin typeface="Calibri"/>
                <a:cs typeface="Calibri"/>
              </a:rPr>
              <a:t>T</a:t>
            </a:r>
            <a:r>
              <a:rPr dirty="0" smtClean="0" spc="5" sz="1750">
                <a:latin typeface="Calibri"/>
                <a:cs typeface="Calibri"/>
              </a:rPr>
              <a:t> </a:t>
            </a:r>
            <a:endParaRPr sz="1750">
              <a:latin typeface="Calibri"/>
              <a:cs typeface="Calibri"/>
            </a:endParaRPr>
          </a:p>
          <a:p>
            <a:pPr marL="12700" marR="31121">
              <a:lnSpc>
                <a:spcPts val="2136"/>
              </a:lnSpc>
              <a:spcBef>
                <a:spcPts val="196"/>
              </a:spcBef>
            </a:pPr>
            <a:r>
              <a:rPr dirty="0" smtClean="0" spc="11" sz="1750">
                <a:latin typeface="Calibri"/>
                <a:cs typeface="Calibri"/>
              </a:rPr>
              <a:t>A</a:t>
            </a:r>
            <a:r>
              <a:rPr dirty="0" smtClean="0" spc="11" sz="1750">
                <a:latin typeface="Calibri"/>
                <a:cs typeface="Calibri"/>
              </a:rPr>
              <a:t>n</a:t>
            </a:r>
            <a:r>
              <a:rPr dirty="0" smtClean="0" spc="11" sz="1750">
                <a:latin typeface="Calibri"/>
                <a:cs typeface="Calibri"/>
              </a:rPr>
              <a:t>d</a:t>
            </a:r>
            <a:r>
              <a:rPr dirty="0" smtClean="0" spc="11" sz="1750">
                <a:latin typeface="Calibri"/>
                <a:cs typeface="Calibri"/>
              </a:rPr>
              <a:t>o</a:t>
            </a:r>
            <a:r>
              <a:rPr dirty="0" smtClean="0" spc="11" sz="1750">
                <a:latin typeface="Calibri"/>
                <a:cs typeface="Calibri"/>
              </a:rPr>
              <a:t>v</a:t>
            </a:r>
            <a:r>
              <a:rPr dirty="0" smtClean="0" spc="11" sz="1750">
                <a:latin typeface="Calibri"/>
                <a:cs typeface="Calibri"/>
              </a:rPr>
              <a:t>e</a:t>
            </a:r>
            <a:r>
              <a:rPr dirty="0" smtClean="0" spc="11" sz="1750">
                <a:latin typeface="Calibri"/>
                <a:cs typeface="Calibri"/>
              </a:rPr>
              <a:t>r</a:t>
            </a:r>
            <a:r>
              <a:rPr dirty="0" smtClean="0" spc="11" sz="1750">
                <a:latin typeface="Calibri"/>
                <a:cs typeface="Calibri"/>
              </a:rPr>
              <a:t>,</a:t>
            </a:r>
            <a:r>
              <a:rPr dirty="0" smtClean="0" spc="11" sz="1750">
                <a:latin typeface="Calibri"/>
                <a:cs typeface="Calibri"/>
              </a:rPr>
              <a:t> </a:t>
            </a:r>
            <a:r>
              <a:rPr dirty="0" smtClean="0" spc="11" sz="1750">
                <a:latin typeface="Calibri"/>
                <a:cs typeface="Calibri"/>
              </a:rPr>
              <a:t>C</a:t>
            </a:r>
            <a:r>
              <a:rPr dirty="0" smtClean="0" spc="11" sz="1750">
                <a:latin typeface="Calibri"/>
                <a:cs typeface="Calibri"/>
              </a:rPr>
              <a:t>T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37573" y="1510693"/>
            <a:ext cx="380184" cy="5315055"/>
          </a:xfrm>
          <a:prstGeom prst="rect">
            <a:avLst/>
          </a:prstGeom>
        </p:spPr>
        <p:txBody>
          <a:bodyPr bIns="0" lIns="0" rIns="0" rtlCol="0" tIns="11747" wrap="square">
            <a:noAutofit/>
          </a:bodyPr>
          <a:lstStyle/>
          <a:p>
            <a:pPr marL="12700">
              <a:lnSpc>
                <a:spcPts val="1850"/>
              </a:lnSpc>
            </a:pPr>
            <a:r>
              <a:rPr dirty="0" smtClean="0" spc="-43" sz="1750">
                <a:latin typeface="Calibri"/>
                <a:cs typeface="Calibri"/>
              </a:rPr>
              <a:t>4</a:t>
            </a:r>
            <a:r>
              <a:rPr dirty="0" smtClean="0" spc="-43" sz="1750">
                <a:latin typeface="Calibri"/>
                <a:cs typeface="Calibri"/>
              </a:rPr>
              <a:t>0</a:t>
            </a:r>
            <a:r>
              <a:rPr dirty="0" smtClean="0" spc="-43" sz="1750">
                <a:latin typeface="Calibri"/>
                <a:cs typeface="Calibri"/>
              </a:rPr>
              <a:t>9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17"/>
              </a:spcBef>
            </a:pPr>
            <a:r>
              <a:rPr dirty="0" smtClean="0" spc="-43" sz="1750">
                <a:latin typeface="Calibri"/>
                <a:cs typeface="Calibri"/>
              </a:rPr>
              <a:t>3</a:t>
            </a:r>
            <a:r>
              <a:rPr dirty="0" smtClean="0" spc="-43" sz="1750">
                <a:latin typeface="Calibri"/>
                <a:cs typeface="Calibri"/>
              </a:rPr>
              <a:t>8</a:t>
            </a:r>
            <a:r>
              <a:rPr dirty="0" smtClean="0" spc="-43" sz="1750">
                <a:latin typeface="Calibri"/>
                <a:cs typeface="Calibri"/>
              </a:rPr>
              <a:t>8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00"/>
              </a:spcBef>
            </a:pPr>
            <a:r>
              <a:rPr dirty="0" smtClean="0" spc="-43" sz="1750">
                <a:latin typeface="Calibri"/>
                <a:cs typeface="Calibri"/>
              </a:rPr>
              <a:t>3</a:t>
            </a:r>
            <a:r>
              <a:rPr dirty="0" smtClean="0" spc="-43" sz="1750">
                <a:latin typeface="Calibri"/>
                <a:cs typeface="Calibri"/>
              </a:rPr>
              <a:t>7</a:t>
            </a:r>
            <a:r>
              <a:rPr dirty="0" smtClean="0" spc="-43" sz="1750">
                <a:latin typeface="Calibri"/>
                <a:cs typeface="Calibri"/>
              </a:rPr>
              <a:t>7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310"/>
              </a:spcBef>
            </a:pPr>
            <a:r>
              <a:rPr dirty="0" smtClean="0" spc="-43" sz="1750">
                <a:latin typeface="Calibri"/>
                <a:cs typeface="Calibri"/>
              </a:rPr>
              <a:t>2</a:t>
            </a:r>
            <a:r>
              <a:rPr dirty="0" smtClean="0" spc="-43" sz="1750">
                <a:latin typeface="Calibri"/>
                <a:cs typeface="Calibri"/>
              </a:rPr>
              <a:t>1</a:t>
            </a:r>
            <a:r>
              <a:rPr dirty="0" smtClean="0" spc="-43" sz="1750">
                <a:latin typeface="Calibri"/>
                <a:cs typeface="Calibri"/>
              </a:rPr>
              <a:t>8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3" sz="1750">
                <a:latin typeface="Calibri"/>
                <a:cs typeface="Calibri"/>
              </a:rPr>
              <a:t>1</a:t>
            </a:r>
            <a:r>
              <a:rPr dirty="0" smtClean="0" spc="-43" sz="1750">
                <a:latin typeface="Calibri"/>
                <a:cs typeface="Calibri"/>
              </a:rPr>
              <a:t>9</a:t>
            </a:r>
            <a:r>
              <a:rPr dirty="0" smtClean="0" spc="-43" sz="1750">
                <a:latin typeface="Calibri"/>
                <a:cs typeface="Calibri"/>
              </a:rPr>
              <a:t>6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00"/>
              </a:spcBef>
            </a:pPr>
            <a:r>
              <a:rPr dirty="0" smtClean="0" spc="-43" sz="1750">
                <a:latin typeface="Calibri"/>
                <a:cs typeface="Calibri"/>
              </a:rPr>
              <a:t>1</a:t>
            </a:r>
            <a:r>
              <a:rPr dirty="0" smtClean="0" spc="-43" sz="1750">
                <a:latin typeface="Calibri"/>
                <a:cs typeface="Calibri"/>
              </a:rPr>
              <a:t>8</a:t>
            </a:r>
            <a:r>
              <a:rPr dirty="0" smtClean="0" spc="-43" sz="1750">
                <a:latin typeface="Calibri"/>
                <a:cs typeface="Calibri"/>
              </a:rPr>
              <a:t>1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3" sz="1750">
                <a:latin typeface="Calibri"/>
                <a:cs typeface="Calibri"/>
              </a:rPr>
              <a:t>1</a:t>
            </a:r>
            <a:r>
              <a:rPr dirty="0" smtClean="0" spc="-43" sz="1750">
                <a:latin typeface="Calibri"/>
                <a:cs typeface="Calibri"/>
              </a:rPr>
              <a:t>5</a:t>
            </a:r>
            <a:r>
              <a:rPr dirty="0" smtClean="0" spc="-43" sz="1750">
                <a:latin typeface="Calibri"/>
                <a:cs typeface="Calibri"/>
              </a:rPr>
              <a:t>2</a:t>
            </a:r>
            <a:endParaRPr sz="17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00"/>
              </a:spcBef>
            </a:pPr>
            <a:r>
              <a:rPr dirty="0" smtClean="0" spc="-43" sz="1750">
                <a:latin typeface="Calibri"/>
                <a:cs typeface="Calibri"/>
              </a:rPr>
              <a:t>1</a:t>
            </a:r>
            <a:r>
              <a:rPr dirty="0" smtClean="0" spc="-43" sz="1750">
                <a:latin typeface="Calibri"/>
                <a:cs typeface="Calibri"/>
              </a:rPr>
              <a:t>4</a:t>
            </a:r>
            <a:r>
              <a:rPr dirty="0" smtClean="0" spc="-43" sz="1750">
                <a:latin typeface="Calibri"/>
                <a:cs typeface="Calibri"/>
              </a:rPr>
              <a:t>8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3" sz="1750">
                <a:latin typeface="Calibri"/>
                <a:cs typeface="Calibri"/>
              </a:rPr>
              <a:t>1</a:t>
            </a:r>
            <a:r>
              <a:rPr dirty="0" smtClean="0" spc="-43" sz="1750">
                <a:latin typeface="Calibri"/>
                <a:cs typeface="Calibri"/>
              </a:rPr>
              <a:t>4</a:t>
            </a:r>
            <a:r>
              <a:rPr dirty="0" smtClean="0" spc="-43" sz="1750">
                <a:latin typeface="Calibri"/>
                <a:cs typeface="Calibri"/>
              </a:rPr>
              <a:t>1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00"/>
              </a:spcBef>
            </a:pPr>
            <a:r>
              <a:rPr dirty="0" smtClean="0" spc="-43" sz="1750">
                <a:latin typeface="Calibri"/>
                <a:cs typeface="Calibri"/>
              </a:rPr>
              <a:t>1</a:t>
            </a:r>
            <a:r>
              <a:rPr dirty="0" smtClean="0" spc="-43" sz="1750">
                <a:latin typeface="Calibri"/>
                <a:cs typeface="Calibri"/>
              </a:rPr>
              <a:t>1</a:t>
            </a:r>
            <a:r>
              <a:rPr dirty="0" smtClean="0" spc="-43" sz="1750">
                <a:latin typeface="Calibri"/>
                <a:cs typeface="Calibri"/>
              </a:rPr>
              <a:t>4</a:t>
            </a:r>
            <a:endParaRPr sz="17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3" sz="1750">
                <a:latin typeface="Calibri"/>
                <a:cs typeface="Calibri"/>
              </a:rPr>
              <a:t>1</a:t>
            </a:r>
            <a:r>
              <a:rPr dirty="0" smtClean="0" spc="-43" sz="1750">
                <a:latin typeface="Calibri"/>
                <a:cs typeface="Calibri"/>
              </a:rPr>
              <a:t>0</a:t>
            </a:r>
            <a:r>
              <a:rPr dirty="0" smtClean="0" spc="-43" sz="1750">
                <a:latin typeface="Calibri"/>
                <a:cs typeface="Calibri"/>
              </a:rPr>
              <a:t>4</a:t>
            </a:r>
            <a:endParaRPr sz="1750">
              <a:latin typeface="Calibri"/>
              <a:cs typeface="Calibri"/>
            </a:endParaRPr>
          </a:p>
          <a:p>
            <a:pPr marL="12700" marR="33341">
              <a:lnSpc>
                <a:spcPct val="101725"/>
              </a:lnSpc>
              <a:spcBef>
                <a:spcPts val="200"/>
              </a:spcBef>
            </a:pPr>
            <a:r>
              <a:rPr dirty="0" smtClean="0" spc="-32" sz="1750">
                <a:latin typeface="Calibri"/>
                <a:cs typeface="Calibri"/>
              </a:rPr>
              <a:t>9</a:t>
            </a:r>
            <a:r>
              <a:rPr dirty="0" smtClean="0" spc="-32" sz="1750">
                <a:latin typeface="Calibri"/>
                <a:cs typeface="Calibri"/>
              </a:rPr>
              <a:t>8</a:t>
            </a:r>
            <a:endParaRPr sz="1750">
              <a:latin typeface="Calibri"/>
              <a:cs typeface="Calibri"/>
            </a:endParaRPr>
          </a:p>
          <a:p>
            <a:pPr marL="12700" marR="33341">
              <a:lnSpc>
                <a:spcPct val="101725"/>
              </a:lnSpc>
              <a:spcBef>
                <a:spcPts val="190"/>
              </a:spcBef>
            </a:pPr>
            <a:r>
              <a:rPr dirty="0" smtClean="0" spc="-32" sz="1750">
                <a:latin typeface="Calibri"/>
                <a:cs typeface="Calibri"/>
              </a:rPr>
              <a:t>6</a:t>
            </a:r>
            <a:r>
              <a:rPr dirty="0" smtClean="0" spc="-32" sz="1750">
                <a:latin typeface="Calibri"/>
                <a:cs typeface="Calibri"/>
              </a:rPr>
              <a:t>9</a:t>
            </a:r>
            <a:endParaRPr sz="1750">
              <a:latin typeface="Calibri"/>
              <a:cs typeface="Calibri"/>
            </a:endParaRPr>
          </a:p>
          <a:p>
            <a:pPr marL="12700" marR="33341">
              <a:lnSpc>
                <a:spcPct val="101725"/>
              </a:lnSpc>
              <a:spcBef>
                <a:spcPts val="200"/>
              </a:spcBef>
            </a:pPr>
            <a:r>
              <a:rPr dirty="0" smtClean="0" spc="-32" sz="1750">
                <a:latin typeface="Calibri"/>
                <a:cs typeface="Calibri"/>
              </a:rPr>
              <a:t>6</a:t>
            </a:r>
            <a:r>
              <a:rPr dirty="0" smtClean="0" spc="-32" sz="1750">
                <a:latin typeface="Calibri"/>
                <a:cs typeface="Calibri"/>
              </a:rPr>
              <a:t>5</a:t>
            </a:r>
            <a:endParaRPr sz="1750">
              <a:latin typeface="Calibri"/>
              <a:cs typeface="Calibri"/>
            </a:endParaRPr>
          </a:p>
          <a:p>
            <a:pPr marL="12700" marR="33341">
              <a:lnSpc>
                <a:spcPct val="101725"/>
              </a:lnSpc>
              <a:spcBef>
                <a:spcPts val="190"/>
              </a:spcBef>
            </a:pPr>
            <a:r>
              <a:rPr dirty="0" smtClean="0" spc="-32" sz="1750">
                <a:latin typeface="Calibri"/>
                <a:cs typeface="Calibri"/>
              </a:rPr>
              <a:t>6</a:t>
            </a:r>
            <a:r>
              <a:rPr dirty="0" smtClean="0" spc="-32" sz="1750">
                <a:latin typeface="Calibri"/>
                <a:cs typeface="Calibri"/>
              </a:rPr>
              <a:t>5</a:t>
            </a:r>
            <a:endParaRPr sz="1750">
              <a:latin typeface="Calibri"/>
              <a:cs typeface="Calibri"/>
            </a:endParaRPr>
          </a:p>
          <a:p>
            <a:pPr marL="12700" marR="33341">
              <a:lnSpc>
                <a:spcPct val="101725"/>
              </a:lnSpc>
              <a:spcBef>
                <a:spcPts val="200"/>
              </a:spcBef>
            </a:pPr>
            <a:r>
              <a:rPr dirty="0" smtClean="0" spc="-32" sz="1750">
                <a:latin typeface="Calibri"/>
                <a:cs typeface="Calibri"/>
              </a:rPr>
              <a:t>5</a:t>
            </a:r>
            <a:r>
              <a:rPr dirty="0" smtClean="0" spc="-32" sz="1750">
                <a:latin typeface="Calibri"/>
                <a:cs typeface="Calibri"/>
              </a:rPr>
              <a:t>8</a:t>
            </a:r>
            <a:endParaRPr sz="1750">
              <a:latin typeface="Calibri"/>
              <a:cs typeface="Calibri"/>
            </a:endParaRPr>
          </a:p>
          <a:p>
            <a:pPr marL="12700" marR="33341">
              <a:lnSpc>
                <a:spcPct val="101725"/>
              </a:lnSpc>
              <a:spcBef>
                <a:spcPts val="190"/>
              </a:spcBef>
            </a:pPr>
            <a:r>
              <a:rPr dirty="0" smtClean="0" spc="-32" sz="1750">
                <a:latin typeface="Calibri"/>
                <a:cs typeface="Calibri"/>
              </a:rPr>
              <a:t>3</a:t>
            </a:r>
            <a:r>
              <a:rPr dirty="0" smtClean="0" spc="-32" sz="1750">
                <a:latin typeface="Calibri"/>
                <a:cs typeface="Calibri"/>
              </a:rPr>
              <a:t>9</a:t>
            </a:r>
            <a:endParaRPr sz="1750">
              <a:latin typeface="Calibri"/>
              <a:cs typeface="Calibri"/>
            </a:endParaRPr>
          </a:p>
          <a:p>
            <a:pPr marL="12700" marR="33341">
              <a:lnSpc>
                <a:spcPct val="101725"/>
              </a:lnSpc>
              <a:spcBef>
                <a:spcPts val="190"/>
              </a:spcBef>
            </a:pPr>
            <a:r>
              <a:rPr dirty="0" smtClean="0" spc="-32" sz="1750">
                <a:latin typeface="Calibri"/>
                <a:cs typeface="Calibri"/>
              </a:rPr>
              <a:t>3</a:t>
            </a:r>
            <a:r>
              <a:rPr dirty="0" smtClean="0" spc="-32" sz="1750">
                <a:latin typeface="Calibri"/>
                <a:cs typeface="Calibri"/>
              </a:rPr>
              <a:t>3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570" y="7172908"/>
            <a:ext cx="188821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7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92551" y="7172908"/>
            <a:ext cx="995366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0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0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0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0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0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0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938337" y="1634013"/>
            <a:ext cx="2917126" cy="0"/>
          </a:xfrm>
          <a:custGeom>
            <a:avLst/>
            <a:gdLst/>
            <a:ahLst/>
            <a:cxnLst/>
            <a:rect b="b" l="l" r="r" t="t"/>
            <a:pathLst>
              <a:path h="0" w="2917126">
                <a:moveTo>
                  <a:pt x="0" y="0"/>
                </a:moveTo>
                <a:lnTo>
                  <a:pt x="2917126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938528" y="1639062"/>
            <a:ext cx="2916936" cy="0"/>
          </a:xfrm>
          <a:custGeom>
            <a:avLst/>
            <a:gdLst/>
            <a:ahLst/>
            <a:cxnLst/>
            <a:rect b="b" l="l" r="r" t="t"/>
            <a:pathLst>
              <a:path h="0" w="2916936">
                <a:moveTo>
                  <a:pt x="0" y="0"/>
                </a:moveTo>
                <a:lnTo>
                  <a:pt x="2916936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938337" y="1655063"/>
            <a:ext cx="2917126" cy="0"/>
          </a:xfrm>
          <a:custGeom>
            <a:avLst/>
            <a:gdLst/>
            <a:ahLst/>
            <a:cxnLst/>
            <a:rect b="b" l="l" r="r" t="t"/>
            <a:pathLst>
              <a:path h="0" w="2917126">
                <a:moveTo>
                  <a:pt x="0" y="0"/>
                </a:moveTo>
                <a:lnTo>
                  <a:pt x="2917126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1938528" y="1660398"/>
            <a:ext cx="2916936" cy="0"/>
          </a:xfrm>
          <a:custGeom>
            <a:avLst/>
            <a:gdLst/>
            <a:ahLst/>
            <a:cxnLst/>
            <a:rect b="b" l="l" r="r" t="t"/>
            <a:pathLst>
              <a:path h="0" w="2916936">
                <a:moveTo>
                  <a:pt x="0" y="0"/>
                </a:moveTo>
                <a:lnTo>
                  <a:pt x="2916936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233225" y="1634013"/>
            <a:ext cx="2885598" cy="0"/>
          </a:xfrm>
          <a:custGeom>
            <a:avLst/>
            <a:gdLst/>
            <a:ahLst/>
            <a:cxnLst/>
            <a:rect b="b" l="l" r="r" t="t"/>
            <a:pathLst>
              <a:path h="0" w="2885598">
                <a:moveTo>
                  <a:pt x="0" y="0"/>
                </a:moveTo>
                <a:lnTo>
                  <a:pt x="2885598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5233416" y="1639062"/>
            <a:ext cx="2884932" cy="0"/>
          </a:xfrm>
          <a:custGeom>
            <a:avLst/>
            <a:gdLst/>
            <a:ahLst/>
            <a:cxnLst/>
            <a:rect b="b" l="l" r="r" t="t"/>
            <a:pathLst>
              <a:path h="0" w="2884932">
                <a:moveTo>
                  <a:pt x="0" y="0"/>
                </a:moveTo>
                <a:lnTo>
                  <a:pt x="2884932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5233225" y="1655063"/>
            <a:ext cx="2885598" cy="0"/>
          </a:xfrm>
          <a:custGeom>
            <a:avLst/>
            <a:gdLst/>
            <a:ahLst/>
            <a:cxnLst/>
            <a:rect b="b" l="l" r="r" t="t"/>
            <a:pathLst>
              <a:path h="0" w="2885598">
                <a:moveTo>
                  <a:pt x="0" y="0"/>
                </a:moveTo>
                <a:lnTo>
                  <a:pt x="2885598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233416" y="1660398"/>
            <a:ext cx="2884932" cy="0"/>
          </a:xfrm>
          <a:custGeom>
            <a:avLst/>
            <a:gdLst/>
            <a:ahLst/>
            <a:cxnLst/>
            <a:rect b="b" l="l" r="r" t="t"/>
            <a:pathLst>
              <a:path h="0" w="2884932">
                <a:moveTo>
                  <a:pt x="0" y="0"/>
                </a:moveTo>
                <a:lnTo>
                  <a:pt x="2884932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273371" y="310860"/>
            <a:ext cx="5580688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6" sz="3500">
                <a:latin typeface="Calibri"/>
                <a:cs typeface="Calibri"/>
              </a:rPr>
              <a:t>N</a:t>
            </a:r>
            <a:r>
              <a:rPr dirty="0" smtClean="0" spc="-6" sz="3500">
                <a:latin typeface="Calibri"/>
                <a:cs typeface="Calibri"/>
              </a:rPr>
              <a:t>o</a:t>
            </a:r>
            <a:r>
              <a:rPr dirty="0" smtClean="0" spc="-6" sz="3500">
                <a:latin typeface="Calibri"/>
                <a:cs typeface="Calibri"/>
              </a:rPr>
              <a:t>r</a:t>
            </a:r>
            <a:r>
              <a:rPr dirty="0" smtClean="0" spc="-6" sz="3500">
                <a:latin typeface="Calibri"/>
                <a:cs typeface="Calibri"/>
              </a:rPr>
              <a:t>t</a:t>
            </a:r>
            <a:r>
              <a:rPr dirty="0" smtClean="0" spc="-6" sz="3500">
                <a:latin typeface="Calibri"/>
                <a:cs typeface="Calibri"/>
              </a:rPr>
              <a:t>h</a:t>
            </a:r>
            <a:r>
              <a:rPr dirty="0" smtClean="0" spc="-6" sz="3500">
                <a:latin typeface="Calibri"/>
                <a:cs typeface="Calibri"/>
              </a:rPr>
              <a:t> </a:t>
            </a:r>
            <a:r>
              <a:rPr dirty="0" smtClean="0" spc="-6" sz="3500">
                <a:latin typeface="Calibri"/>
                <a:cs typeface="Calibri"/>
              </a:rPr>
              <a:t>C</a:t>
            </a:r>
            <a:r>
              <a:rPr dirty="0" smtClean="0" spc="-6" sz="3500">
                <a:latin typeface="Calibri"/>
                <a:cs typeface="Calibri"/>
              </a:rPr>
              <a:t>e</a:t>
            </a:r>
            <a:r>
              <a:rPr dirty="0" smtClean="0" spc="-6" sz="3500">
                <a:latin typeface="Calibri"/>
                <a:cs typeface="Calibri"/>
              </a:rPr>
              <a:t>n</a:t>
            </a:r>
            <a:r>
              <a:rPr dirty="0" smtClean="0" spc="-6" sz="3500">
                <a:latin typeface="Calibri"/>
                <a:cs typeface="Calibri"/>
              </a:rPr>
              <a:t>t</a:t>
            </a:r>
            <a:r>
              <a:rPr dirty="0" smtClean="0" spc="-6" sz="3500">
                <a:latin typeface="Calibri"/>
                <a:cs typeface="Calibri"/>
              </a:rPr>
              <a:t>r</a:t>
            </a:r>
            <a:r>
              <a:rPr dirty="0" smtClean="0" spc="-6" sz="3500">
                <a:latin typeface="Calibri"/>
                <a:cs typeface="Calibri"/>
              </a:rPr>
              <a:t>a</a:t>
            </a:r>
            <a:r>
              <a:rPr dirty="0" smtClean="0" spc="-6" sz="3500">
                <a:latin typeface="Calibri"/>
                <a:cs typeface="Calibri"/>
              </a:rPr>
              <a:t>l</a:t>
            </a:r>
            <a:r>
              <a:rPr dirty="0" smtClean="0" spc="-6" sz="3500">
                <a:latin typeface="Calibri"/>
                <a:cs typeface="Calibri"/>
              </a:rPr>
              <a:t> </a:t>
            </a:r>
            <a:r>
              <a:rPr dirty="0" smtClean="0" spc="-6" sz="3500">
                <a:latin typeface="Calibri"/>
                <a:cs typeface="Calibri"/>
              </a:rPr>
              <a:t>W</a:t>
            </a:r>
            <a:r>
              <a:rPr dirty="0" smtClean="0" spc="-6" sz="3500">
                <a:latin typeface="Calibri"/>
                <a:cs typeface="Calibri"/>
              </a:rPr>
              <a:t>D</a:t>
            </a:r>
            <a:r>
              <a:rPr dirty="0" smtClean="0" spc="-6" sz="3500">
                <a:latin typeface="Calibri"/>
                <a:cs typeface="Calibri"/>
              </a:rPr>
              <a:t>A</a:t>
            </a:r>
            <a:r>
              <a:rPr dirty="0" smtClean="0" spc="-6" sz="3500">
                <a:latin typeface="Calibri"/>
                <a:cs typeface="Calibri"/>
              </a:rPr>
              <a:t> </a:t>
            </a:r>
            <a:r>
              <a:rPr dirty="0" smtClean="0" spc="-6" sz="3500">
                <a:latin typeface="Calibri"/>
                <a:cs typeface="Calibri"/>
              </a:rPr>
              <a:t>E</a:t>
            </a:r>
            <a:r>
              <a:rPr dirty="0" smtClean="0" spc="-6" sz="3500">
                <a:latin typeface="Calibri"/>
                <a:cs typeface="Calibri"/>
              </a:rPr>
              <a:t>m</a:t>
            </a:r>
            <a:r>
              <a:rPr dirty="0" smtClean="0" spc="-6" sz="3500">
                <a:latin typeface="Calibri"/>
                <a:cs typeface="Calibri"/>
              </a:rPr>
              <a:t>p</a:t>
            </a:r>
            <a:r>
              <a:rPr dirty="0" smtClean="0" spc="-6" sz="3500">
                <a:latin typeface="Calibri"/>
                <a:cs typeface="Calibri"/>
              </a:rPr>
              <a:t>l</a:t>
            </a:r>
            <a:r>
              <a:rPr dirty="0" smtClean="0" spc="-6" sz="3500">
                <a:latin typeface="Calibri"/>
                <a:cs typeface="Calibri"/>
              </a:rPr>
              <a:t>o</a:t>
            </a:r>
            <a:r>
              <a:rPr dirty="0" smtClean="0" spc="-6" sz="3500">
                <a:latin typeface="Calibri"/>
                <a:cs typeface="Calibri"/>
              </a:rPr>
              <a:t>y</a:t>
            </a:r>
            <a:r>
              <a:rPr dirty="0" smtClean="0" spc="-6" sz="3500">
                <a:latin typeface="Calibri"/>
                <a:cs typeface="Calibri"/>
              </a:rPr>
              <a:t>e</a:t>
            </a:r>
            <a:r>
              <a:rPr dirty="0" smtClean="0" spc="-6" sz="3500">
                <a:latin typeface="Calibri"/>
                <a:cs typeface="Calibri"/>
              </a:rPr>
              <a:t>r</a:t>
            </a:r>
            <a:r>
              <a:rPr dirty="0" smtClean="0" spc="-6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95713" y="847220"/>
            <a:ext cx="898367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2" sz="3500">
                <a:latin typeface="Calibri"/>
                <a:cs typeface="Calibri"/>
              </a:rPr>
              <a:t>w</a:t>
            </a:r>
            <a:r>
              <a:rPr dirty="0" smtClean="0" spc="2" sz="3500">
                <a:latin typeface="Calibri"/>
                <a:cs typeface="Calibri"/>
              </a:rPr>
              <a:t>i</a:t>
            </a:r>
            <a:r>
              <a:rPr dirty="0" smtClean="0" spc="2" sz="3500">
                <a:latin typeface="Calibri"/>
                <a:cs typeface="Calibri"/>
              </a:rPr>
              <a:t>t</a:t>
            </a:r>
            <a:r>
              <a:rPr dirty="0" smtClean="0" spc="2" sz="3500">
                <a:latin typeface="Calibri"/>
                <a:cs typeface="Calibri"/>
              </a:rPr>
              <a:t>h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06636" y="847220"/>
            <a:ext cx="3223006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1" sz="3500">
                <a:latin typeface="Calibri"/>
                <a:cs typeface="Calibri"/>
              </a:rPr>
              <a:t>t</a:t>
            </a:r>
            <a:r>
              <a:rPr dirty="0" smtClean="0" spc="1" sz="3500">
                <a:latin typeface="Calibri"/>
                <a:cs typeface="Calibri"/>
              </a:rPr>
              <a:t>h</a:t>
            </a:r>
            <a:r>
              <a:rPr dirty="0" smtClean="0" spc="1" sz="3500">
                <a:latin typeface="Calibri"/>
                <a:cs typeface="Calibri"/>
              </a:rPr>
              <a:t>e</a:t>
            </a:r>
            <a:r>
              <a:rPr dirty="0" smtClean="0" spc="1" sz="3500">
                <a:latin typeface="Calibri"/>
                <a:cs typeface="Calibri"/>
              </a:rPr>
              <a:t> </a:t>
            </a:r>
            <a:r>
              <a:rPr dirty="0" smtClean="0" spc="1" sz="3500">
                <a:latin typeface="Calibri"/>
                <a:cs typeface="Calibri"/>
              </a:rPr>
              <a:t>M</a:t>
            </a:r>
            <a:r>
              <a:rPr dirty="0" smtClean="0" spc="1" sz="3500">
                <a:latin typeface="Calibri"/>
                <a:cs typeface="Calibri"/>
              </a:rPr>
              <a:t>o</a:t>
            </a:r>
            <a:r>
              <a:rPr dirty="0" smtClean="0" spc="1" sz="3500">
                <a:latin typeface="Calibri"/>
                <a:cs typeface="Calibri"/>
              </a:rPr>
              <a:t>s</a:t>
            </a:r>
            <a:r>
              <a:rPr dirty="0" smtClean="0" spc="1" sz="3500">
                <a:latin typeface="Calibri"/>
                <a:cs typeface="Calibri"/>
              </a:rPr>
              <a:t>t</a:t>
            </a:r>
            <a:r>
              <a:rPr dirty="0" smtClean="0" spc="1" sz="3500">
                <a:latin typeface="Calibri"/>
                <a:cs typeface="Calibri"/>
              </a:rPr>
              <a:t> </a:t>
            </a:r>
            <a:r>
              <a:rPr dirty="0" smtClean="0" spc="1" sz="3500">
                <a:latin typeface="Calibri"/>
                <a:cs typeface="Calibri"/>
              </a:rPr>
              <a:t>J</a:t>
            </a:r>
            <a:r>
              <a:rPr dirty="0" smtClean="0" spc="1" sz="3500">
                <a:latin typeface="Calibri"/>
                <a:cs typeface="Calibri"/>
              </a:rPr>
              <a:t>o</a:t>
            </a:r>
            <a:r>
              <a:rPr dirty="0" smtClean="0" spc="1" sz="3500">
                <a:latin typeface="Calibri"/>
                <a:cs typeface="Calibri"/>
              </a:rPr>
              <a:t>b</a:t>
            </a:r>
            <a:r>
              <a:rPr dirty="0" smtClean="0" spc="1" sz="3500">
                <a:latin typeface="Calibri"/>
                <a:cs typeface="Calibri"/>
              </a:rPr>
              <a:t> </a:t>
            </a:r>
            <a:r>
              <a:rPr dirty="0" smtClean="0" spc="1" sz="3500">
                <a:latin typeface="Calibri"/>
                <a:cs typeface="Calibri"/>
              </a:rPr>
              <a:t>A</a:t>
            </a:r>
            <a:r>
              <a:rPr dirty="0" smtClean="0" spc="1" sz="3500">
                <a:latin typeface="Calibri"/>
                <a:cs typeface="Calibri"/>
              </a:rPr>
              <a:t>d</a:t>
            </a:r>
            <a:r>
              <a:rPr dirty="0" smtClean="0" spc="1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47148" y="1463276"/>
            <a:ext cx="669948" cy="18286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8" sz="1250">
                <a:latin typeface="Calibri"/>
                <a:cs typeface="Calibri"/>
              </a:rPr>
              <a:t>E</a:t>
            </a:r>
            <a:r>
              <a:rPr b="1" dirty="0" smtClean="0" spc="18" sz="1250">
                <a:latin typeface="Calibri"/>
                <a:cs typeface="Calibri"/>
              </a:rPr>
              <a:t>m</a:t>
            </a:r>
            <a:r>
              <a:rPr b="1" dirty="0" smtClean="0" spc="18" sz="1250">
                <a:latin typeface="Calibri"/>
                <a:cs typeface="Calibri"/>
              </a:rPr>
              <a:t>p</a:t>
            </a:r>
            <a:r>
              <a:rPr b="1" dirty="0" smtClean="0" spc="18" sz="1250">
                <a:latin typeface="Calibri"/>
                <a:cs typeface="Calibri"/>
              </a:rPr>
              <a:t>l</a:t>
            </a:r>
            <a:r>
              <a:rPr b="1" dirty="0" smtClean="0" spc="18" sz="1250">
                <a:latin typeface="Calibri"/>
                <a:cs typeface="Calibri"/>
              </a:rPr>
              <a:t>o</a:t>
            </a:r>
            <a:r>
              <a:rPr b="1" dirty="0" smtClean="0" spc="18" sz="1250">
                <a:latin typeface="Calibri"/>
                <a:cs typeface="Calibri"/>
              </a:rPr>
              <a:t>y</a:t>
            </a:r>
            <a:r>
              <a:rPr b="1" dirty="0" smtClean="0" spc="18" sz="1250">
                <a:latin typeface="Calibri"/>
                <a:cs typeface="Calibri"/>
              </a:rPr>
              <a:t>e</a:t>
            </a:r>
            <a:r>
              <a:rPr b="1" dirty="0" smtClean="0" spc="18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02535" y="1463276"/>
            <a:ext cx="289521" cy="18286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5" sz="1250">
                <a:latin typeface="Calibri"/>
                <a:cs typeface="Calibri"/>
              </a:rPr>
              <a:t>A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41458" y="1463276"/>
            <a:ext cx="1462597" cy="18286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5" sz="1250">
                <a:latin typeface="Calibri"/>
                <a:cs typeface="Calibri"/>
              </a:rPr>
              <a:t>E</a:t>
            </a:r>
            <a:r>
              <a:rPr b="1" dirty="0" smtClean="0" spc="15" sz="1250">
                <a:latin typeface="Calibri"/>
                <a:cs typeface="Calibri"/>
              </a:rPr>
              <a:t>m</a:t>
            </a:r>
            <a:r>
              <a:rPr b="1" dirty="0" smtClean="0" spc="15" sz="1250">
                <a:latin typeface="Calibri"/>
                <a:cs typeface="Calibri"/>
              </a:rPr>
              <a:t>p</a:t>
            </a:r>
            <a:r>
              <a:rPr b="1" dirty="0" smtClean="0" spc="15" sz="1250">
                <a:latin typeface="Calibri"/>
                <a:cs typeface="Calibri"/>
              </a:rPr>
              <a:t>l</a:t>
            </a:r>
            <a:r>
              <a:rPr b="1" dirty="0" smtClean="0" spc="15" sz="1250">
                <a:latin typeface="Calibri"/>
                <a:cs typeface="Calibri"/>
              </a:rPr>
              <a:t>o</a:t>
            </a:r>
            <a:r>
              <a:rPr b="1" dirty="0" smtClean="0" spc="15" sz="1250">
                <a:latin typeface="Calibri"/>
                <a:cs typeface="Calibri"/>
              </a:rPr>
              <a:t>y</a:t>
            </a:r>
            <a:r>
              <a:rPr b="1" dirty="0" smtClean="0" spc="15" sz="1250">
                <a:latin typeface="Calibri"/>
                <a:cs typeface="Calibri"/>
              </a:rPr>
              <a:t>e</a:t>
            </a:r>
            <a:r>
              <a:rPr b="1" dirty="0" smtClean="0" spc="15" sz="1250">
                <a:latin typeface="Calibri"/>
                <a:cs typeface="Calibri"/>
              </a:rPr>
              <a:t>r</a:t>
            </a:r>
            <a:r>
              <a:rPr b="1" dirty="0" smtClean="0" spc="15" sz="1250">
                <a:latin typeface="Calibri"/>
                <a:cs typeface="Calibri"/>
              </a:rPr>
              <a:t> </a:t>
            </a:r>
            <a:r>
              <a:rPr b="1" dirty="0" smtClean="0" spc="15" sz="1250">
                <a:latin typeface="Calibri"/>
                <a:cs typeface="Calibri"/>
              </a:rPr>
              <a:t>(</a:t>
            </a:r>
            <a:r>
              <a:rPr b="1" dirty="0" smtClean="0" spc="15" sz="1250">
                <a:latin typeface="Calibri"/>
                <a:cs typeface="Calibri"/>
              </a:rPr>
              <a:t>c</a:t>
            </a:r>
            <a:r>
              <a:rPr b="1" dirty="0" smtClean="0" spc="15" sz="1250">
                <a:latin typeface="Calibri"/>
                <a:cs typeface="Calibri"/>
              </a:rPr>
              <a:t>o</a:t>
            </a:r>
            <a:r>
              <a:rPr b="1" dirty="0" smtClean="0" spc="15" sz="1250">
                <a:latin typeface="Calibri"/>
                <a:cs typeface="Calibri"/>
              </a:rPr>
              <a:t>n</a:t>
            </a:r>
            <a:r>
              <a:rPr b="1" dirty="0" smtClean="0" spc="15" sz="1250">
                <a:latin typeface="Calibri"/>
                <a:cs typeface="Calibri"/>
              </a:rPr>
              <a:t>t</a:t>
            </a:r>
            <a:r>
              <a:rPr b="1" dirty="0" smtClean="0" spc="15" sz="1250">
                <a:latin typeface="Calibri"/>
                <a:cs typeface="Calibri"/>
              </a:rPr>
              <a:t>i</a:t>
            </a:r>
            <a:r>
              <a:rPr b="1" dirty="0" smtClean="0" spc="15" sz="1250">
                <a:latin typeface="Calibri"/>
                <a:cs typeface="Calibri"/>
              </a:rPr>
              <a:t>n</a:t>
            </a:r>
            <a:r>
              <a:rPr b="1" dirty="0" smtClean="0" spc="15" sz="1250">
                <a:latin typeface="Calibri"/>
                <a:cs typeface="Calibri"/>
              </a:rPr>
              <a:t>u</a:t>
            </a:r>
            <a:r>
              <a:rPr b="1" dirty="0" smtClean="0" spc="15" sz="1250">
                <a:latin typeface="Calibri"/>
                <a:cs typeface="Calibri"/>
              </a:rPr>
              <a:t>e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)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96845" y="1463276"/>
            <a:ext cx="291095" cy="18286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8" sz="1250">
                <a:latin typeface="Calibri"/>
                <a:cs typeface="Calibri"/>
              </a:rPr>
              <a:t>A</a:t>
            </a:r>
            <a:r>
              <a:rPr b="1" dirty="0" smtClean="0" spc="18" sz="1250">
                <a:latin typeface="Calibri"/>
                <a:cs typeface="Calibri"/>
              </a:rPr>
              <a:t>d</a:t>
            </a:r>
            <a:r>
              <a:rPr b="1"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47148" y="1694933"/>
            <a:ext cx="2197361" cy="501092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7905">
              <a:lnSpc>
                <a:spcPts val="1330"/>
              </a:lnSpc>
            </a:pPr>
            <a:r>
              <a:rPr dirty="0" smtClean="0" spc="12" sz="1250">
                <a:latin typeface="Calibri"/>
                <a:cs typeface="Calibri"/>
              </a:rPr>
              <a:t>H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f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d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H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l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h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1444536">
              <a:lnSpc>
                <a:spcPts val="1525"/>
              </a:lnSpc>
              <a:spcBef>
                <a:spcPts val="123"/>
              </a:spcBef>
            </a:pP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444536">
              <a:lnSpc>
                <a:spcPts val="1525"/>
              </a:lnSpc>
              <a:spcBef>
                <a:spcPts val="192"/>
              </a:spcBef>
            </a:pP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g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444536">
              <a:lnSpc>
                <a:spcPts val="1525"/>
              </a:lnSpc>
              <a:spcBef>
                <a:spcPts val="192"/>
              </a:spcBef>
            </a:pPr>
            <a:r>
              <a:rPr dirty="0" smtClean="0" spc="24" sz="1250">
                <a:latin typeface="Calibri"/>
                <a:cs typeface="Calibri"/>
              </a:rPr>
              <a:t>T</a:t>
            </a:r>
            <a:r>
              <a:rPr dirty="0" smtClean="0" spc="24" sz="1250">
                <a:latin typeface="Calibri"/>
                <a:cs typeface="Calibri"/>
              </a:rPr>
              <a:t>r</a:t>
            </a:r>
            <a:r>
              <a:rPr dirty="0" smtClean="0" spc="24" sz="1250">
                <a:latin typeface="Calibri"/>
                <a:cs typeface="Calibri"/>
              </a:rPr>
              <a:t>a</a:t>
            </a:r>
            <a:r>
              <a:rPr dirty="0" smtClean="0" spc="24" sz="1250">
                <a:latin typeface="Calibri"/>
                <a:cs typeface="Calibri"/>
              </a:rPr>
              <a:t>v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l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r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32"/>
              </a:spcBef>
            </a:pPr>
            <a:r>
              <a:rPr dirty="0" smtClean="0" spc="25" sz="1250">
                <a:latin typeface="Calibri"/>
                <a:cs typeface="Calibri"/>
              </a:rPr>
              <a:t>A</a:t>
            </a:r>
            <a:r>
              <a:rPr dirty="0" smtClean="0" spc="-19" sz="1250">
                <a:latin typeface="Calibri"/>
                <a:cs typeface="Calibri"/>
              </a:rPr>
              <a:t>r</a:t>
            </a:r>
            <a:r>
              <a:rPr dirty="0" smtClean="0" spc="50" sz="1250">
                <a:latin typeface="Calibri"/>
                <a:cs typeface="Calibri"/>
              </a:rPr>
              <a:t>i</a:t>
            </a:r>
            <a:r>
              <a:rPr dirty="0" smtClean="0" spc="4" sz="1250">
                <a:latin typeface="Calibri"/>
                <a:cs typeface="Calibri"/>
              </a:rPr>
              <a:t>n</a:t>
            </a:r>
            <a:r>
              <a:rPr dirty="0" smtClean="0" spc="0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25" sz="1250">
                <a:latin typeface="Calibri"/>
                <a:cs typeface="Calibri"/>
              </a:rPr>
              <a:t>I</a:t>
            </a:r>
            <a:r>
              <a:rPr dirty="0" smtClean="0" spc="4" sz="1250">
                <a:latin typeface="Calibri"/>
                <a:cs typeface="Calibri"/>
              </a:rPr>
              <a:t>n</a:t>
            </a:r>
            <a:r>
              <a:rPr dirty="0" smtClean="0" spc="4" sz="1250">
                <a:latin typeface="Calibri"/>
                <a:cs typeface="Calibri"/>
              </a:rPr>
              <a:t>t</a:t>
            </a:r>
            <a:r>
              <a:rPr dirty="0" smtClean="0" spc="39" sz="1250">
                <a:latin typeface="Calibri"/>
                <a:cs typeface="Calibri"/>
              </a:rPr>
              <a:t>e</a:t>
            </a:r>
            <a:r>
              <a:rPr dirty="0" smtClean="0" spc="-19" sz="1250">
                <a:latin typeface="Calibri"/>
                <a:cs typeface="Calibri"/>
              </a:rPr>
              <a:t>r</a:t>
            </a:r>
            <a:r>
              <a:rPr dirty="0" smtClean="0" spc="4" sz="1250">
                <a:latin typeface="Calibri"/>
                <a:cs typeface="Calibri"/>
              </a:rPr>
              <a:t>n</a:t>
            </a:r>
            <a:r>
              <a:rPr dirty="0" smtClean="0" spc="-9" sz="1250">
                <a:latin typeface="Calibri"/>
                <a:cs typeface="Calibri"/>
              </a:rPr>
              <a:t>a</a:t>
            </a:r>
            <a:r>
              <a:rPr dirty="0" smtClean="0" spc="-4" sz="1250">
                <a:latin typeface="Calibri"/>
                <a:cs typeface="Calibri"/>
              </a:rPr>
              <a:t>t</a:t>
            </a:r>
            <a:r>
              <a:rPr dirty="0" smtClean="0" spc="50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4" sz="1250">
                <a:latin typeface="Calibri"/>
                <a:cs typeface="Calibri"/>
              </a:rPr>
              <a:t>n</a:t>
            </a:r>
            <a:r>
              <a:rPr dirty="0" smtClean="0" spc="-9" sz="1250">
                <a:latin typeface="Calibri"/>
                <a:cs typeface="Calibri"/>
              </a:rPr>
              <a:t>a</a:t>
            </a:r>
            <a:r>
              <a:rPr dirty="0" smtClean="0" spc="0" sz="1250">
                <a:latin typeface="Calibri"/>
                <a:cs typeface="Calibri"/>
              </a:rPr>
              <a:t>l</a:t>
            </a:r>
            <a:r>
              <a:rPr dirty="0" smtClean="0" spc="203" sz="1250">
                <a:latin typeface="Calibri"/>
                <a:cs typeface="Calibri"/>
              </a:rPr>
              <a:t> </a:t>
            </a:r>
            <a:r>
              <a:rPr dirty="0" smtClean="0" spc="9" sz="1250">
                <a:latin typeface="Calibri"/>
                <a:cs typeface="Calibri"/>
              </a:rPr>
              <a:t>O</a:t>
            </a:r>
            <a:r>
              <a:rPr dirty="0" smtClean="0" spc="0" sz="1250">
                <a:latin typeface="Calibri"/>
                <a:cs typeface="Calibri"/>
              </a:rPr>
              <a:t>f</a:t>
            </a:r>
            <a:r>
              <a:rPr dirty="0" smtClean="0" spc="31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C</a:t>
            </a:r>
            <a:r>
              <a:rPr dirty="0" smtClean="0" spc="6" sz="1250">
                <a:latin typeface="Calibri"/>
                <a:cs typeface="Calibri"/>
              </a:rPr>
              <a:t>a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6" sz="1250">
                <a:latin typeface="Calibri"/>
                <a:cs typeface="Calibri"/>
              </a:rPr>
              <a:t>a</a:t>
            </a:r>
            <a:r>
              <a:rPr dirty="0" smtClean="0" spc="39" sz="1250">
                <a:latin typeface="Calibri"/>
                <a:cs typeface="Calibri"/>
              </a:rPr>
              <a:t>d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-59" sz="1250">
                <a:latin typeface="Calibri"/>
                <a:cs typeface="Calibri"/>
              </a:rPr>
              <a:t> </a:t>
            </a:r>
            <a:r>
              <a:rPr dirty="0" smtClean="0" spc="-27" sz="1250">
                <a:latin typeface="Calibri"/>
                <a:cs typeface="Calibri"/>
              </a:rPr>
              <a:t>U</a:t>
            </a:r>
            <a:r>
              <a:rPr dirty="0" smtClean="0" spc="59" sz="1250">
                <a:latin typeface="Calibri"/>
                <a:cs typeface="Calibri"/>
              </a:rPr>
              <a:t>l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Of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endParaRPr sz="1250">
              <a:latin typeface="Calibri"/>
              <a:cs typeface="Calibri"/>
            </a:endParaRPr>
          </a:p>
          <a:p>
            <a:pPr marL="12700" marR="1277696">
              <a:lnSpc>
                <a:spcPts val="1525"/>
              </a:lnSpc>
              <a:spcBef>
                <a:spcPts val="180"/>
              </a:spcBef>
            </a:pP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y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277696">
              <a:lnSpc>
                <a:spcPts val="1525"/>
              </a:lnSpc>
              <a:spcBef>
                <a:spcPts val="198"/>
              </a:spcBef>
            </a:pP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l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277696">
              <a:lnSpc>
                <a:spcPts val="1525"/>
              </a:lnSpc>
              <a:spcBef>
                <a:spcPts val="198"/>
              </a:spcBef>
            </a:pPr>
            <a:r>
              <a:rPr dirty="0" smtClean="0" spc="11" sz="1250">
                <a:latin typeface="Calibri"/>
                <a:cs typeface="Calibri"/>
              </a:rPr>
              <a:t>H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f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d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277696">
              <a:lnSpc>
                <a:spcPts val="1525"/>
              </a:lnSpc>
              <a:spcBef>
                <a:spcPts val="198"/>
              </a:spcBef>
            </a:pPr>
            <a:r>
              <a:rPr dirty="0" smtClean="0" spc="4" sz="1250">
                <a:latin typeface="Calibri"/>
                <a:cs typeface="Calibri"/>
              </a:rPr>
              <a:t>E</a:t>
            </a:r>
            <a:r>
              <a:rPr dirty="0" smtClean="0" spc="4" sz="1250">
                <a:latin typeface="Calibri"/>
                <a:cs typeface="Calibri"/>
              </a:rPr>
              <a:t>c</a:t>
            </a:r>
            <a:r>
              <a:rPr dirty="0" smtClean="0" spc="4" sz="1250">
                <a:latin typeface="Calibri"/>
                <a:cs typeface="Calibri"/>
              </a:rPr>
              <a:t>h</a:t>
            </a:r>
            <a:r>
              <a:rPr dirty="0" smtClean="0" spc="4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3"/>
              </a:spcBef>
            </a:pP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v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u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gy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75"/>
              </a:spcBef>
            </a:pP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u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647165">
              <a:lnSpc>
                <a:spcPts val="1525"/>
              </a:lnSpc>
              <a:spcBef>
                <a:spcPts val="190"/>
              </a:spcBef>
            </a:pP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l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647165">
              <a:lnSpc>
                <a:spcPts val="1525"/>
              </a:lnSpc>
              <a:spcBef>
                <a:spcPts val="195"/>
              </a:spcBef>
            </a:pP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y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647165">
              <a:lnSpc>
                <a:spcPts val="1525"/>
              </a:lnSpc>
              <a:spcBef>
                <a:spcPts val="195"/>
              </a:spcBef>
            </a:pPr>
            <a:r>
              <a:rPr dirty="0" smtClean="0" spc="24" sz="1250">
                <a:latin typeface="Calibri"/>
                <a:cs typeface="Calibri"/>
              </a:rPr>
              <a:t>T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c</a:t>
            </a:r>
            <a:r>
              <a:rPr dirty="0" smtClean="0" spc="24" sz="1250">
                <a:latin typeface="Calibri"/>
                <a:cs typeface="Calibri"/>
              </a:rPr>
              <a:t>h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o</a:t>
            </a:r>
            <a:r>
              <a:rPr dirty="0" smtClean="0" spc="24" sz="1250">
                <a:latin typeface="Calibri"/>
                <a:cs typeface="Calibri"/>
              </a:rPr>
              <a:t>l</a:t>
            </a:r>
            <a:r>
              <a:rPr dirty="0" smtClean="0" spc="24" sz="1250">
                <a:latin typeface="Calibri"/>
                <a:cs typeface="Calibri"/>
              </a:rPr>
              <a:t>o</a:t>
            </a:r>
            <a:r>
              <a:rPr dirty="0" smtClean="0" spc="24" sz="1250">
                <a:latin typeface="Calibri"/>
                <a:cs typeface="Calibri"/>
              </a:rPr>
              <a:t>g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r>
              <a:rPr dirty="0" smtClean="0" spc="24" sz="1250">
                <a:latin typeface="Calibri"/>
                <a:cs typeface="Calibri"/>
              </a:rPr>
              <a:t> </a:t>
            </a:r>
            <a:r>
              <a:rPr dirty="0" smtClean="0" spc="24" sz="1250">
                <a:latin typeface="Calibri"/>
                <a:cs typeface="Calibri"/>
              </a:rPr>
              <a:t>L</a:t>
            </a:r>
            <a:r>
              <a:rPr dirty="0" smtClean="0" spc="24" sz="1250">
                <a:latin typeface="Calibri"/>
                <a:cs typeface="Calibri"/>
              </a:rPr>
              <a:t>u</a:t>
            </a:r>
            <a:r>
              <a:rPr dirty="0" smtClean="0" spc="24" sz="1250">
                <a:latin typeface="Calibri"/>
                <a:cs typeface="Calibri"/>
              </a:rPr>
              <a:t>m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647165">
              <a:lnSpc>
                <a:spcPts val="1525"/>
              </a:lnSpc>
              <a:spcBef>
                <a:spcPts val="195"/>
              </a:spcBef>
            </a:pPr>
            <a:r>
              <a:rPr dirty="0" smtClean="0" spc="29" sz="1250">
                <a:latin typeface="Calibri"/>
                <a:cs typeface="Calibri"/>
              </a:rPr>
              <a:t>T</a:t>
            </a:r>
            <a:r>
              <a:rPr dirty="0" smtClean="0" spc="29" sz="1250">
                <a:latin typeface="Calibri"/>
                <a:cs typeface="Calibri"/>
              </a:rPr>
              <a:t>e</a:t>
            </a:r>
            <a:r>
              <a:rPr dirty="0" smtClean="0" spc="29" sz="1250">
                <a:latin typeface="Calibri"/>
                <a:cs typeface="Calibri"/>
              </a:rPr>
              <a:t>c</a:t>
            </a:r>
            <a:r>
              <a:rPr dirty="0" smtClean="0" spc="29" sz="1250">
                <a:latin typeface="Calibri"/>
                <a:cs typeface="Calibri"/>
              </a:rPr>
              <a:t>h</a:t>
            </a:r>
            <a:r>
              <a:rPr dirty="0" smtClean="0" spc="29" sz="1250">
                <a:latin typeface="Calibri"/>
                <a:cs typeface="Calibri"/>
              </a:rPr>
              <a:t>n</a:t>
            </a:r>
            <a:r>
              <a:rPr dirty="0" smtClean="0" spc="29" sz="1250">
                <a:latin typeface="Calibri"/>
                <a:cs typeface="Calibri"/>
              </a:rPr>
              <a:t>o</a:t>
            </a:r>
            <a:r>
              <a:rPr dirty="0" smtClean="0" spc="29" sz="1250">
                <a:latin typeface="Calibri"/>
                <a:cs typeface="Calibri"/>
              </a:rPr>
              <a:t>l</a:t>
            </a:r>
            <a:r>
              <a:rPr dirty="0" smtClean="0" spc="29" sz="1250">
                <a:latin typeface="Calibri"/>
                <a:cs typeface="Calibri"/>
              </a:rPr>
              <a:t>o</a:t>
            </a:r>
            <a:r>
              <a:rPr dirty="0" smtClean="0" spc="29" sz="1250">
                <a:latin typeface="Calibri"/>
                <a:cs typeface="Calibri"/>
              </a:rPr>
              <a:t>g</a:t>
            </a:r>
            <a:r>
              <a:rPr dirty="0" smtClean="0" spc="29" sz="1250">
                <a:latin typeface="Calibri"/>
                <a:cs typeface="Calibri"/>
              </a:rPr>
              <a:t>i</a:t>
            </a:r>
            <a:r>
              <a:rPr dirty="0" smtClean="0" spc="29" sz="1250">
                <a:latin typeface="Calibri"/>
                <a:cs typeface="Calibri"/>
              </a:rPr>
              <a:t>e</a:t>
            </a:r>
            <a:r>
              <a:rPr dirty="0" smtClean="0" spc="29" sz="1250">
                <a:latin typeface="Calibri"/>
                <a:cs typeface="Calibri"/>
              </a:rPr>
              <a:t>s</a:t>
            </a:r>
            <a:r>
              <a:rPr dirty="0" smtClean="0" spc="2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647165">
              <a:lnSpc>
                <a:spcPts val="1525"/>
              </a:lnSpc>
              <a:spcBef>
                <a:spcPts val="195"/>
              </a:spcBef>
            </a:pP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G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0"/>
              </a:spcBef>
            </a:pP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'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marL="12700" marR="1549047">
              <a:lnSpc>
                <a:spcPts val="1525"/>
              </a:lnSpc>
              <a:spcBef>
                <a:spcPts val="190"/>
              </a:spcBef>
            </a:pP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B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549047">
              <a:lnSpc>
                <a:spcPts val="1525"/>
              </a:lnSpc>
              <a:spcBef>
                <a:spcPts val="195"/>
              </a:spcBef>
            </a:pP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549047">
              <a:lnSpc>
                <a:spcPts val="1525"/>
              </a:lnSpc>
              <a:spcBef>
                <a:spcPts val="195"/>
              </a:spcBef>
            </a:pPr>
            <a:r>
              <a:rPr dirty="0" smtClean="0" spc="1" sz="1250">
                <a:latin typeface="Calibri"/>
                <a:cs typeface="Calibri"/>
              </a:rPr>
              <a:t>Y</a:t>
            </a:r>
            <a:r>
              <a:rPr dirty="0" smtClean="0" spc="1" sz="1250">
                <a:latin typeface="Calibri"/>
                <a:cs typeface="Calibri"/>
              </a:rPr>
              <a:t>M</a:t>
            </a:r>
            <a:r>
              <a:rPr dirty="0" smtClean="0" spc="1" sz="1250">
                <a:latin typeface="Calibri"/>
                <a:cs typeface="Calibri"/>
              </a:rPr>
              <a:t>C</a:t>
            </a:r>
            <a:r>
              <a:rPr dirty="0" smtClean="0" spc="1" sz="1250">
                <a:latin typeface="Calibri"/>
                <a:cs typeface="Calibri"/>
              </a:rPr>
              <a:t>A</a:t>
            </a:r>
            <a:r>
              <a:rPr dirty="0" smtClean="0" spc="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549047">
              <a:lnSpc>
                <a:spcPts val="1525"/>
              </a:lnSpc>
              <a:spcBef>
                <a:spcPts val="195"/>
              </a:spcBef>
            </a:pPr>
            <a:r>
              <a:rPr dirty="0" smtClean="0" spc="13" sz="1250">
                <a:latin typeface="Calibri"/>
                <a:cs typeface="Calibri"/>
              </a:rPr>
              <a:t>W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l</a:t>
            </a:r>
            <a:r>
              <a:rPr dirty="0" smtClean="0" spc="13" sz="1250">
                <a:latin typeface="Calibri"/>
                <a:cs typeface="Calibri"/>
              </a:rPr>
              <a:t>m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549047">
              <a:lnSpc>
                <a:spcPts val="1525"/>
              </a:lnSpc>
              <a:spcBef>
                <a:spcPts val="195"/>
              </a:spcBef>
            </a:pPr>
            <a:r>
              <a:rPr dirty="0" smtClean="0" spc="5" sz="1250">
                <a:latin typeface="Calibri"/>
                <a:cs typeface="Calibri"/>
              </a:rPr>
              <a:t>D</a:t>
            </a:r>
            <a:r>
              <a:rPr dirty="0" smtClean="0" spc="5" sz="1250">
                <a:latin typeface="Calibri"/>
                <a:cs typeface="Calibri"/>
              </a:rPr>
              <a:t>a</a:t>
            </a:r>
            <a:r>
              <a:rPr dirty="0" smtClean="0" spc="5" sz="1250">
                <a:latin typeface="Calibri"/>
                <a:cs typeface="Calibri"/>
              </a:rPr>
              <a:t>t</a:t>
            </a:r>
            <a:r>
              <a:rPr dirty="0" smtClean="0" spc="5" sz="1250">
                <a:latin typeface="Calibri"/>
                <a:cs typeface="Calibri"/>
              </a:rPr>
              <a:t>t</a:t>
            </a:r>
            <a:r>
              <a:rPr dirty="0" smtClean="0" spc="5" sz="1250">
                <a:latin typeface="Calibri"/>
                <a:cs typeface="Calibri"/>
              </a:rPr>
              <a:t>c</a:t>
            </a:r>
            <a:r>
              <a:rPr dirty="0" smtClean="0" spc="5" sz="1250">
                <a:latin typeface="Calibri"/>
                <a:cs typeface="Calibri"/>
              </a:rPr>
              <a:t>o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0"/>
              </a:spcBef>
            </a:pP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y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f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2" sz="1250">
                <a:latin typeface="Calibri"/>
                <a:cs typeface="Calibri"/>
              </a:rPr>
              <a:t>B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k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b</a:t>
            </a:r>
            <a:r>
              <a:rPr dirty="0" smtClean="0" spc="22" sz="1250">
                <a:latin typeface="Calibri"/>
                <a:cs typeface="Calibri"/>
              </a:rPr>
              <a:t>b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02428" y="1694933"/>
            <a:ext cx="263231" cy="501092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algn="ctr" marR="0">
              <a:lnSpc>
                <a:spcPts val="1330"/>
              </a:lnSpc>
            </a:pP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23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175"/>
              </a:spcBef>
            </a:pP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175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60592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9</a:t>
            </a:r>
            <a:r>
              <a:rPr dirty="0" smtClean="0" spc="-4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41458" y="1694933"/>
            <a:ext cx="2165301" cy="501092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15205">
              <a:lnSpc>
                <a:spcPts val="1330"/>
              </a:lnSpc>
            </a:pPr>
            <a:r>
              <a:rPr dirty="0" smtClean="0" spc="33" sz="1250">
                <a:latin typeface="Calibri"/>
                <a:cs typeface="Calibri"/>
              </a:rPr>
              <a:t>W</a:t>
            </a:r>
            <a:r>
              <a:rPr dirty="0" smtClean="0" spc="33" sz="1250">
                <a:latin typeface="Calibri"/>
                <a:cs typeface="Calibri"/>
              </a:rPr>
              <a:t>h</a:t>
            </a:r>
            <a:r>
              <a:rPr dirty="0" smtClean="0" spc="33" sz="1250">
                <a:latin typeface="Calibri"/>
                <a:cs typeface="Calibri"/>
              </a:rPr>
              <a:t>e</a:t>
            </a:r>
            <a:r>
              <a:rPr dirty="0" smtClean="0" spc="33" sz="1250">
                <a:latin typeface="Calibri"/>
                <a:cs typeface="Calibri"/>
              </a:rPr>
              <a:t>e</a:t>
            </a:r>
            <a:r>
              <a:rPr dirty="0" smtClean="0" spc="33" sz="1250">
                <a:latin typeface="Calibri"/>
                <a:cs typeface="Calibri"/>
              </a:rPr>
              <a:t>l</a:t>
            </a:r>
            <a:r>
              <a:rPr dirty="0" smtClean="0" spc="33" sz="1250">
                <a:latin typeface="Calibri"/>
                <a:cs typeface="Calibri"/>
              </a:rPr>
              <a:t>e</a:t>
            </a:r>
            <a:r>
              <a:rPr dirty="0" smtClean="0" spc="33" sz="1250">
                <a:latin typeface="Calibri"/>
                <a:cs typeface="Calibri"/>
              </a:rPr>
              <a:t>r</a:t>
            </a:r>
            <a:r>
              <a:rPr dirty="0" smtClean="0" spc="33" sz="1250">
                <a:latin typeface="Calibri"/>
                <a:cs typeface="Calibri"/>
              </a:rPr>
              <a:t> </a:t>
            </a:r>
            <a:r>
              <a:rPr dirty="0" smtClean="0" spc="33" sz="1250">
                <a:latin typeface="Calibri"/>
                <a:cs typeface="Calibri"/>
              </a:rPr>
              <a:t>C</a:t>
            </a:r>
            <a:r>
              <a:rPr dirty="0" smtClean="0" spc="33" sz="1250">
                <a:latin typeface="Calibri"/>
                <a:cs typeface="Calibri"/>
              </a:rPr>
              <a:t>l</a:t>
            </a:r>
            <a:r>
              <a:rPr dirty="0" smtClean="0" spc="33" sz="1250">
                <a:latin typeface="Calibri"/>
                <a:cs typeface="Calibri"/>
              </a:rPr>
              <a:t>i</a:t>
            </a:r>
            <a:r>
              <a:rPr dirty="0" smtClean="0" spc="33" sz="1250">
                <a:latin typeface="Calibri"/>
                <a:cs typeface="Calibri"/>
              </a:rPr>
              <a:t>n</a:t>
            </a:r>
            <a:r>
              <a:rPr dirty="0" smtClean="0" spc="33" sz="1250">
                <a:latin typeface="Calibri"/>
                <a:cs typeface="Calibri"/>
              </a:rPr>
              <a:t>i</a:t>
            </a:r>
            <a:r>
              <a:rPr dirty="0" smtClean="0" spc="33" sz="1250">
                <a:latin typeface="Calibri"/>
                <a:cs typeface="Calibri"/>
              </a:rPr>
              <a:t>c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23"/>
              </a:spcBef>
            </a:pPr>
            <a:r>
              <a:rPr dirty="0" smtClean="0" spc="19" sz="1250">
                <a:latin typeface="Calibri"/>
                <a:cs typeface="Calibri"/>
              </a:rPr>
              <a:t>G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v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75"/>
              </a:spcBef>
            </a:pP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m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h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u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p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p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r>
              <a:rPr dirty="0" smtClean="0" spc="16" sz="1250">
                <a:latin typeface="Calibri"/>
                <a:cs typeface="Calibri"/>
              </a:rPr>
              <a:t>p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l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F</a:t>
            </a: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r>
              <a:rPr dirty="0" smtClean="0" spc="16" sz="1250">
                <a:latin typeface="Calibri"/>
                <a:cs typeface="Calibri"/>
              </a:rPr>
              <a:t>p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l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80"/>
              </a:spcBef>
            </a:pPr>
            <a:r>
              <a:rPr dirty="0" smtClean="0" spc="31" sz="1250">
                <a:latin typeface="Calibri"/>
                <a:cs typeface="Calibri"/>
              </a:rPr>
              <a:t>R</a:t>
            </a:r>
            <a:r>
              <a:rPr dirty="0" smtClean="0" spc="31" sz="1250">
                <a:latin typeface="Calibri"/>
                <a:cs typeface="Calibri"/>
              </a:rPr>
              <a:t>y</a:t>
            </a:r>
            <a:r>
              <a:rPr dirty="0" smtClean="0" spc="31" sz="1250">
                <a:latin typeface="Calibri"/>
                <a:cs typeface="Calibri"/>
              </a:rPr>
              <a:t>d</a:t>
            </a:r>
            <a:r>
              <a:rPr dirty="0" smtClean="0" spc="31" sz="1250">
                <a:latin typeface="Calibri"/>
                <a:cs typeface="Calibri"/>
              </a:rPr>
              <a:t>e</a:t>
            </a:r>
            <a:r>
              <a:rPr dirty="0" smtClean="0" spc="31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28" sz="1250">
                <a:latin typeface="Calibri"/>
                <a:cs typeface="Calibri"/>
              </a:rPr>
              <a:t>I</a:t>
            </a:r>
            <a:r>
              <a:rPr dirty="0" smtClean="0" spc="28" sz="1250">
                <a:latin typeface="Calibri"/>
                <a:cs typeface="Calibri"/>
              </a:rPr>
              <a:t>n</a:t>
            </a:r>
            <a:r>
              <a:rPr dirty="0" smtClean="0" spc="28" sz="1250">
                <a:latin typeface="Calibri"/>
                <a:cs typeface="Calibri"/>
              </a:rPr>
              <a:t>f</a:t>
            </a:r>
            <a:r>
              <a:rPr dirty="0" smtClean="0" spc="28" sz="1250">
                <a:latin typeface="Calibri"/>
                <a:cs typeface="Calibri"/>
              </a:rPr>
              <a:t>o</a:t>
            </a:r>
            <a:r>
              <a:rPr dirty="0" smtClean="0" spc="28" sz="1250">
                <a:latin typeface="Calibri"/>
                <a:cs typeface="Calibri"/>
              </a:rPr>
              <a:t>s</a:t>
            </a:r>
            <a:r>
              <a:rPr dirty="0" smtClean="0" spc="28" sz="1250">
                <a:latin typeface="Calibri"/>
                <a:cs typeface="Calibri"/>
              </a:rPr>
              <a:t>y</a:t>
            </a:r>
            <a:r>
              <a:rPr dirty="0" smtClean="0" spc="2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15" sz="1250">
                <a:latin typeface="Calibri"/>
                <a:cs typeface="Calibri"/>
              </a:rPr>
              <a:t>D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k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'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B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d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F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G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u</a:t>
            </a:r>
            <a:r>
              <a:rPr dirty="0" smtClean="0" spc="17" sz="1250">
                <a:latin typeface="Calibri"/>
                <a:cs typeface="Calibri"/>
              </a:rPr>
              <a:t>p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75"/>
              </a:spcBef>
            </a:pP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B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0"/>
              </a:spcBef>
            </a:pP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g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9"/>
              </a:spcBef>
            </a:pP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B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G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9"/>
              </a:spcBef>
            </a:pP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W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b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B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k</a:t>
            </a:r>
            <a:endParaRPr sz="1250">
              <a:latin typeface="Calibri"/>
              <a:cs typeface="Calibri"/>
            </a:endParaRPr>
          </a:p>
          <a:p>
            <a:pPr marL="12700" marR="1742694">
              <a:lnSpc>
                <a:spcPts val="1525"/>
              </a:lnSpc>
              <a:spcBef>
                <a:spcPts val="219"/>
              </a:spcBef>
            </a:pPr>
            <a:r>
              <a:rPr dirty="0" smtClean="0" spc="15" sz="1250">
                <a:latin typeface="Calibri"/>
                <a:cs typeface="Calibri"/>
              </a:rPr>
              <a:t>F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d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742694">
              <a:lnSpc>
                <a:spcPts val="1525"/>
              </a:lnSpc>
              <a:spcBef>
                <a:spcPts val="199"/>
              </a:spcBef>
            </a:pPr>
            <a:r>
              <a:rPr dirty="0" smtClean="0" spc="9" sz="1250">
                <a:latin typeface="Calibri"/>
                <a:cs typeface="Calibri"/>
              </a:rPr>
              <a:t>C</a:t>
            </a:r>
            <a:r>
              <a:rPr dirty="0" smtClean="0" spc="9" sz="1250">
                <a:latin typeface="Calibri"/>
                <a:cs typeface="Calibri"/>
              </a:rPr>
              <a:t>a</a:t>
            </a:r>
            <a:r>
              <a:rPr dirty="0" smtClean="0" spc="9" sz="1250">
                <a:latin typeface="Calibri"/>
                <a:cs typeface="Calibri"/>
              </a:rPr>
              <a:t>i</a:t>
            </a:r>
            <a:r>
              <a:rPr dirty="0" smtClean="0" spc="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742694">
              <a:lnSpc>
                <a:spcPts val="1525"/>
              </a:lnSpc>
              <a:spcBef>
                <a:spcPts val="199"/>
              </a:spcBef>
            </a:pPr>
            <a:r>
              <a:rPr dirty="0" smtClean="0" spc="34" sz="1250">
                <a:latin typeface="Calibri"/>
                <a:cs typeface="Calibri"/>
              </a:rPr>
              <a:t>A</a:t>
            </a:r>
            <a:r>
              <a:rPr dirty="0" smtClean="0" spc="34" sz="1250">
                <a:latin typeface="Calibri"/>
                <a:cs typeface="Calibri"/>
              </a:rPr>
              <a:t>p</a:t>
            </a:r>
            <a:r>
              <a:rPr dirty="0" smtClean="0" spc="34" sz="1250">
                <a:latin typeface="Calibri"/>
                <a:cs typeface="Calibri"/>
              </a:rPr>
              <a:t>p</a:t>
            </a:r>
            <a:r>
              <a:rPr dirty="0" smtClean="0" spc="34" sz="1250">
                <a:latin typeface="Calibri"/>
                <a:cs typeface="Calibri"/>
              </a:rPr>
              <a:t>l</a:t>
            </a:r>
            <a:r>
              <a:rPr dirty="0" smtClean="0" spc="34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229"/>
              </a:spcBef>
            </a:pP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b</a:t>
            </a:r>
            <a:r>
              <a:rPr dirty="0" smtClean="0" spc="14" sz="1250">
                <a:latin typeface="Calibri"/>
                <a:cs typeface="Calibri"/>
              </a:rPr>
              <a:t>u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k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18" sz="1250">
                <a:latin typeface="Calibri"/>
                <a:cs typeface="Calibri"/>
              </a:rPr>
              <a:t>B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k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f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m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75"/>
              </a:spcBef>
            </a:pP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F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J</a:t>
            </a:r>
            <a:r>
              <a:rPr dirty="0" smtClean="0" spc="14" sz="1250">
                <a:latin typeface="Calibri"/>
                <a:cs typeface="Calibri"/>
              </a:rPr>
              <a:t>X</a:t>
            </a:r>
            <a:endParaRPr sz="1250">
              <a:latin typeface="Calibri"/>
              <a:cs typeface="Calibri"/>
            </a:endParaRPr>
          </a:p>
          <a:p>
            <a:pPr marL="12700" marR="481948">
              <a:lnSpc>
                <a:spcPts val="1525"/>
              </a:lnSpc>
              <a:spcBef>
                <a:spcPts val="190"/>
              </a:spcBef>
            </a:pPr>
            <a:r>
              <a:rPr dirty="0" smtClean="0" spc="17" sz="1250">
                <a:latin typeface="Calibri"/>
                <a:cs typeface="Calibri"/>
              </a:rPr>
              <a:t>W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g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B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481948">
              <a:lnSpc>
                <a:spcPts val="1525"/>
              </a:lnSpc>
              <a:spcBef>
                <a:spcPts val="192"/>
              </a:spcBef>
            </a:pP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f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b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481948">
              <a:lnSpc>
                <a:spcPts val="1525"/>
              </a:lnSpc>
              <a:spcBef>
                <a:spcPts val="192"/>
              </a:spcBef>
            </a:pP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B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b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481948">
              <a:lnSpc>
                <a:spcPts val="1525"/>
              </a:lnSpc>
              <a:spcBef>
                <a:spcPts val="192"/>
              </a:spcBef>
            </a:pP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h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37662" y="1694933"/>
            <a:ext cx="202638" cy="501092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0">
              <a:lnSpc>
                <a:spcPts val="1330"/>
              </a:lnSpc>
            </a:pPr>
            <a:r>
              <a:rPr dirty="0" smtClean="0" spc="-4" sz="1250">
                <a:latin typeface="Calibri"/>
                <a:cs typeface="Calibri"/>
              </a:rPr>
              <a:t>9</a:t>
            </a:r>
            <a:r>
              <a:rPr dirty="0" smtClean="0" spc="-4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23"/>
              </a:spcBef>
            </a:pPr>
            <a:r>
              <a:rPr dirty="0" smtClean="0" spc="-4" sz="1250">
                <a:latin typeface="Calibri"/>
                <a:cs typeface="Calibri"/>
              </a:rPr>
              <a:t>9</a:t>
            </a:r>
            <a:r>
              <a:rPr dirty="0" smtClean="0" spc="-4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4" sz="1250">
                <a:latin typeface="Calibri"/>
                <a:cs typeface="Calibri"/>
              </a:rPr>
              <a:t>9</a:t>
            </a:r>
            <a:r>
              <a:rPr dirty="0" smtClean="0" spc="-4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8</a:t>
            </a:r>
            <a:r>
              <a:rPr dirty="0" smtClean="0" spc="-4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8</a:t>
            </a:r>
            <a:r>
              <a:rPr dirty="0" smtClean="0" spc="-4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8</a:t>
            </a:r>
            <a:r>
              <a:rPr dirty="0" smtClean="0" spc="-4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7</a:t>
            </a:r>
            <a:r>
              <a:rPr dirty="0" smtClean="0" spc="-4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7</a:t>
            </a:r>
            <a:r>
              <a:rPr dirty="0" smtClean="0" spc="-4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7</a:t>
            </a:r>
            <a:r>
              <a:rPr dirty="0" smtClean="0" spc="-4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7</a:t>
            </a:r>
            <a:r>
              <a:rPr dirty="0" smtClean="0" spc="-4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4" sz="1250">
                <a:latin typeface="Calibri"/>
                <a:cs typeface="Calibri"/>
              </a:rPr>
              <a:t>6</a:t>
            </a:r>
            <a:r>
              <a:rPr dirty="0" smtClean="0" spc="-4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6</a:t>
            </a:r>
            <a:r>
              <a:rPr dirty="0" smtClean="0" spc="-4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6</a:t>
            </a:r>
            <a:r>
              <a:rPr dirty="0" smtClean="0" spc="-4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6</a:t>
            </a:r>
            <a:r>
              <a:rPr dirty="0" smtClean="0" spc="-4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4</a:t>
            </a:r>
            <a:r>
              <a:rPr dirty="0" smtClean="0" spc="-4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953833" y="1581530"/>
            <a:ext cx="4070127" cy="0"/>
          </a:xfrm>
          <a:custGeom>
            <a:avLst/>
            <a:gdLst/>
            <a:ahLst/>
            <a:cxnLst/>
            <a:rect b="b" l="l" r="r" t="t"/>
            <a:pathLst>
              <a:path h="0" w="4070127">
                <a:moveTo>
                  <a:pt x="0" y="0"/>
                </a:moveTo>
                <a:lnTo>
                  <a:pt x="4070127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954024" y="1587245"/>
            <a:ext cx="4070604" cy="0"/>
          </a:xfrm>
          <a:custGeom>
            <a:avLst/>
            <a:gdLst/>
            <a:ahLst/>
            <a:cxnLst/>
            <a:rect b="b" l="l" r="r" t="t"/>
            <a:pathLst>
              <a:path h="0" w="4070604">
                <a:moveTo>
                  <a:pt x="0" y="0"/>
                </a:moveTo>
                <a:lnTo>
                  <a:pt x="4070604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953833" y="1602486"/>
            <a:ext cx="4070127" cy="0"/>
          </a:xfrm>
          <a:custGeom>
            <a:avLst/>
            <a:gdLst/>
            <a:ahLst/>
            <a:cxnLst/>
            <a:rect b="b" l="l" r="r" t="t"/>
            <a:pathLst>
              <a:path h="0" w="4070127">
                <a:moveTo>
                  <a:pt x="0" y="0"/>
                </a:moveTo>
                <a:lnTo>
                  <a:pt x="4070127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954024" y="1607820"/>
            <a:ext cx="4070604" cy="0"/>
          </a:xfrm>
          <a:custGeom>
            <a:avLst/>
            <a:gdLst/>
            <a:ahLst/>
            <a:cxnLst/>
            <a:rect b="b" l="l" r="r" t="t"/>
            <a:pathLst>
              <a:path h="0" w="4070604">
                <a:moveTo>
                  <a:pt x="0" y="0"/>
                </a:moveTo>
                <a:lnTo>
                  <a:pt x="407060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5233796" y="1581530"/>
            <a:ext cx="3870769" cy="0"/>
          </a:xfrm>
          <a:custGeom>
            <a:avLst/>
            <a:gdLst/>
            <a:ahLst/>
            <a:cxnLst/>
            <a:rect b="b" l="l" r="r" t="t"/>
            <a:pathLst>
              <a:path h="0" w="3870769">
                <a:moveTo>
                  <a:pt x="0" y="0"/>
                </a:moveTo>
                <a:lnTo>
                  <a:pt x="3870769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233416" y="1587245"/>
            <a:ext cx="3870960" cy="0"/>
          </a:xfrm>
          <a:custGeom>
            <a:avLst/>
            <a:gdLst/>
            <a:ahLst/>
            <a:cxnLst/>
            <a:rect b="b" l="l" r="r" t="t"/>
            <a:pathLst>
              <a:path h="0" w="3870960">
                <a:moveTo>
                  <a:pt x="0" y="0"/>
                </a:moveTo>
                <a:lnTo>
                  <a:pt x="387096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5233796" y="1602486"/>
            <a:ext cx="3870769" cy="0"/>
          </a:xfrm>
          <a:custGeom>
            <a:avLst/>
            <a:gdLst/>
            <a:ahLst/>
            <a:cxnLst/>
            <a:rect b="b" l="l" r="r" t="t"/>
            <a:pathLst>
              <a:path h="0" w="3870769">
                <a:moveTo>
                  <a:pt x="0" y="0"/>
                </a:moveTo>
                <a:lnTo>
                  <a:pt x="3870769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5233416" y="1607820"/>
            <a:ext cx="3870960" cy="0"/>
          </a:xfrm>
          <a:custGeom>
            <a:avLst/>
            <a:gdLst/>
            <a:ahLst/>
            <a:cxnLst/>
            <a:rect b="b" l="l" r="r" t="t"/>
            <a:pathLst>
              <a:path h="0" w="3870960">
                <a:moveTo>
                  <a:pt x="0" y="0"/>
                </a:moveTo>
                <a:lnTo>
                  <a:pt x="387096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943356" y="6860857"/>
            <a:ext cx="0" cy="190"/>
          </a:xfrm>
          <a:custGeom>
            <a:avLst/>
            <a:gdLst/>
            <a:ahLst/>
            <a:cxnLst/>
            <a:rect b="b" l="l" r="r" t="t"/>
            <a:pathLst>
              <a:path h="190" w="0">
                <a:moveTo>
                  <a:pt x="0" y="0"/>
                </a:moveTo>
                <a:lnTo>
                  <a:pt x="0" y="19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091968" y="310860"/>
            <a:ext cx="5942378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2" sz="3500">
                <a:latin typeface="Calibri"/>
                <a:cs typeface="Calibri"/>
              </a:rPr>
              <a:t>N</a:t>
            </a:r>
            <a:r>
              <a:rPr dirty="0" smtClean="0" spc="-2" sz="3500">
                <a:latin typeface="Calibri"/>
                <a:cs typeface="Calibri"/>
              </a:rPr>
              <a:t>o</a:t>
            </a:r>
            <a:r>
              <a:rPr dirty="0" smtClean="0" spc="-2" sz="3500">
                <a:latin typeface="Calibri"/>
                <a:cs typeface="Calibri"/>
              </a:rPr>
              <a:t>r</a:t>
            </a:r>
            <a:r>
              <a:rPr dirty="0" smtClean="0" spc="-2" sz="3500">
                <a:latin typeface="Calibri"/>
                <a:cs typeface="Calibri"/>
              </a:rPr>
              <a:t>t</a:t>
            </a:r>
            <a:r>
              <a:rPr dirty="0" smtClean="0" spc="-2" sz="3500">
                <a:latin typeface="Calibri"/>
                <a:cs typeface="Calibri"/>
              </a:rPr>
              <a:t>h</a:t>
            </a:r>
            <a:r>
              <a:rPr dirty="0" smtClean="0" spc="-2" sz="3500">
                <a:latin typeface="Calibri"/>
                <a:cs typeface="Calibri"/>
              </a:rPr>
              <a:t> </a:t>
            </a:r>
            <a:r>
              <a:rPr dirty="0" smtClean="0" spc="-2" sz="3500">
                <a:latin typeface="Calibri"/>
                <a:cs typeface="Calibri"/>
              </a:rPr>
              <a:t>C</a:t>
            </a:r>
            <a:r>
              <a:rPr dirty="0" smtClean="0" spc="-2" sz="3500">
                <a:latin typeface="Calibri"/>
                <a:cs typeface="Calibri"/>
              </a:rPr>
              <a:t>e</a:t>
            </a:r>
            <a:r>
              <a:rPr dirty="0" smtClean="0" spc="-2" sz="3500">
                <a:latin typeface="Calibri"/>
                <a:cs typeface="Calibri"/>
              </a:rPr>
              <a:t>n</a:t>
            </a:r>
            <a:r>
              <a:rPr dirty="0" smtClean="0" spc="-2" sz="3500">
                <a:latin typeface="Calibri"/>
                <a:cs typeface="Calibri"/>
              </a:rPr>
              <a:t>t</a:t>
            </a:r>
            <a:r>
              <a:rPr dirty="0" smtClean="0" spc="-2" sz="3500">
                <a:latin typeface="Calibri"/>
                <a:cs typeface="Calibri"/>
              </a:rPr>
              <a:t>r</a:t>
            </a:r>
            <a:r>
              <a:rPr dirty="0" smtClean="0" spc="-2" sz="3500">
                <a:latin typeface="Calibri"/>
                <a:cs typeface="Calibri"/>
              </a:rPr>
              <a:t>a</a:t>
            </a:r>
            <a:r>
              <a:rPr dirty="0" smtClean="0" spc="-2" sz="3500">
                <a:latin typeface="Calibri"/>
                <a:cs typeface="Calibri"/>
              </a:rPr>
              <a:t>l</a:t>
            </a:r>
            <a:r>
              <a:rPr dirty="0" smtClean="0" spc="-2" sz="3500">
                <a:latin typeface="Calibri"/>
                <a:cs typeface="Calibri"/>
              </a:rPr>
              <a:t> </a:t>
            </a:r>
            <a:r>
              <a:rPr dirty="0" smtClean="0" spc="-2" sz="3500">
                <a:latin typeface="Calibri"/>
                <a:cs typeface="Calibri"/>
              </a:rPr>
              <a:t>W</a:t>
            </a:r>
            <a:r>
              <a:rPr dirty="0" smtClean="0" spc="-2" sz="3500">
                <a:latin typeface="Calibri"/>
                <a:cs typeface="Calibri"/>
              </a:rPr>
              <a:t>D</a:t>
            </a:r>
            <a:r>
              <a:rPr dirty="0" smtClean="0" spc="-2" sz="3500">
                <a:latin typeface="Calibri"/>
                <a:cs typeface="Calibri"/>
              </a:rPr>
              <a:t>A</a:t>
            </a:r>
            <a:r>
              <a:rPr dirty="0" smtClean="0" spc="-2" sz="3500">
                <a:latin typeface="Calibri"/>
                <a:cs typeface="Calibri"/>
              </a:rPr>
              <a:t> </a:t>
            </a:r>
            <a:r>
              <a:rPr dirty="0" smtClean="0" spc="-2" sz="3500">
                <a:latin typeface="Calibri"/>
                <a:cs typeface="Calibri"/>
              </a:rPr>
              <a:t>O</a:t>
            </a:r>
            <a:r>
              <a:rPr dirty="0" smtClean="0" spc="-2" sz="3500">
                <a:latin typeface="Calibri"/>
                <a:cs typeface="Calibri"/>
              </a:rPr>
              <a:t>c</a:t>
            </a:r>
            <a:r>
              <a:rPr dirty="0" smtClean="0" spc="-2" sz="3500">
                <a:latin typeface="Calibri"/>
                <a:cs typeface="Calibri"/>
              </a:rPr>
              <a:t>c</a:t>
            </a:r>
            <a:r>
              <a:rPr dirty="0" smtClean="0" spc="-2" sz="3500">
                <a:latin typeface="Calibri"/>
                <a:cs typeface="Calibri"/>
              </a:rPr>
              <a:t>u</a:t>
            </a:r>
            <a:r>
              <a:rPr dirty="0" smtClean="0" spc="-2" sz="3500">
                <a:latin typeface="Calibri"/>
                <a:cs typeface="Calibri"/>
              </a:rPr>
              <a:t>p</a:t>
            </a:r>
            <a:r>
              <a:rPr dirty="0" smtClean="0" spc="-2" sz="3500">
                <a:latin typeface="Calibri"/>
                <a:cs typeface="Calibri"/>
              </a:rPr>
              <a:t>a</a:t>
            </a:r>
            <a:r>
              <a:rPr dirty="0" smtClean="0" spc="-2" sz="3500">
                <a:latin typeface="Calibri"/>
                <a:cs typeface="Calibri"/>
              </a:rPr>
              <a:t>t</a:t>
            </a:r>
            <a:r>
              <a:rPr dirty="0" smtClean="0" spc="-2" sz="3500">
                <a:latin typeface="Calibri"/>
                <a:cs typeface="Calibri"/>
              </a:rPr>
              <a:t>i</a:t>
            </a:r>
            <a:r>
              <a:rPr dirty="0" smtClean="0" spc="-2" sz="3500">
                <a:latin typeface="Calibri"/>
                <a:cs typeface="Calibri"/>
              </a:rPr>
              <a:t>o</a:t>
            </a:r>
            <a:r>
              <a:rPr dirty="0" smtClean="0" spc="-2" sz="3500">
                <a:latin typeface="Calibri"/>
                <a:cs typeface="Calibri"/>
              </a:rPr>
              <a:t>n</a:t>
            </a:r>
            <a:r>
              <a:rPr dirty="0" smtClean="0" spc="-2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95713" y="847220"/>
            <a:ext cx="898367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2" sz="3500">
                <a:latin typeface="Calibri"/>
                <a:cs typeface="Calibri"/>
              </a:rPr>
              <a:t>w</a:t>
            </a:r>
            <a:r>
              <a:rPr dirty="0" smtClean="0" spc="2" sz="3500">
                <a:latin typeface="Calibri"/>
                <a:cs typeface="Calibri"/>
              </a:rPr>
              <a:t>i</a:t>
            </a:r>
            <a:r>
              <a:rPr dirty="0" smtClean="0" spc="2" sz="3500">
                <a:latin typeface="Calibri"/>
                <a:cs typeface="Calibri"/>
              </a:rPr>
              <a:t>t</a:t>
            </a:r>
            <a:r>
              <a:rPr dirty="0" smtClean="0" spc="2" sz="3500">
                <a:latin typeface="Calibri"/>
                <a:cs typeface="Calibri"/>
              </a:rPr>
              <a:t>h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06636" y="847220"/>
            <a:ext cx="698321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1" sz="3500">
                <a:latin typeface="Calibri"/>
                <a:cs typeface="Calibri"/>
              </a:rPr>
              <a:t>t</a:t>
            </a:r>
            <a:r>
              <a:rPr dirty="0" smtClean="0" spc="1" sz="3500">
                <a:latin typeface="Calibri"/>
                <a:cs typeface="Calibri"/>
              </a:rPr>
              <a:t>h</a:t>
            </a:r>
            <a:r>
              <a:rPr dirty="0" smtClean="0" spc="1" sz="3500">
                <a:latin typeface="Calibri"/>
                <a:cs typeface="Calibri"/>
              </a:rPr>
              <a:t>e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12154" y="847220"/>
            <a:ext cx="2517487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2" sz="3500">
                <a:latin typeface="Calibri"/>
                <a:cs typeface="Calibri"/>
              </a:rPr>
              <a:t>M</a:t>
            </a:r>
            <a:r>
              <a:rPr dirty="0" smtClean="0" spc="2" sz="3500">
                <a:latin typeface="Calibri"/>
                <a:cs typeface="Calibri"/>
              </a:rPr>
              <a:t>o</a:t>
            </a:r>
            <a:r>
              <a:rPr dirty="0" smtClean="0" spc="2" sz="3500">
                <a:latin typeface="Calibri"/>
                <a:cs typeface="Calibri"/>
              </a:rPr>
              <a:t>s</a:t>
            </a:r>
            <a:r>
              <a:rPr dirty="0" smtClean="0" spc="2" sz="3500">
                <a:latin typeface="Calibri"/>
                <a:cs typeface="Calibri"/>
              </a:rPr>
              <a:t>t</a:t>
            </a:r>
            <a:r>
              <a:rPr dirty="0" smtClean="0" spc="2" sz="3500">
                <a:latin typeface="Calibri"/>
                <a:cs typeface="Calibri"/>
              </a:rPr>
              <a:t> </a:t>
            </a:r>
            <a:r>
              <a:rPr dirty="0" smtClean="0" spc="2" sz="3500">
                <a:latin typeface="Calibri"/>
                <a:cs typeface="Calibri"/>
              </a:rPr>
              <a:t>J</a:t>
            </a:r>
            <a:r>
              <a:rPr dirty="0" smtClean="0" spc="2" sz="3500">
                <a:latin typeface="Calibri"/>
                <a:cs typeface="Calibri"/>
              </a:rPr>
              <a:t>o</a:t>
            </a:r>
            <a:r>
              <a:rPr dirty="0" smtClean="0" spc="2" sz="3500">
                <a:latin typeface="Calibri"/>
                <a:cs typeface="Calibri"/>
              </a:rPr>
              <a:t>b</a:t>
            </a:r>
            <a:r>
              <a:rPr dirty="0" smtClean="0" spc="2" sz="3500">
                <a:latin typeface="Calibri"/>
                <a:cs typeface="Calibri"/>
              </a:rPr>
              <a:t> </a:t>
            </a:r>
            <a:r>
              <a:rPr dirty="0" smtClean="0" spc="2" sz="3500">
                <a:latin typeface="Calibri"/>
                <a:cs typeface="Calibri"/>
              </a:rPr>
              <a:t>A</a:t>
            </a:r>
            <a:r>
              <a:rPr dirty="0" smtClean="0" spc="2" sz="3500">
                <a:latin typeface="Calibri"/>
                <a:cs typeface="Calibri"/>
              </a:rPr>
              <a:t>d</a:t>
            </a:r>
            <a:r>
              <a:rPr dirty="0" smtClean="0" spc="2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62668" y="1411509"/>
            <a:ext cx="783209" cy="18283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5" sz="1250">
                <a:latin typeface="Calibri"/>
                <a:cs typeface="Calibri"/>
              </a:rPr>
              <a:t>O</a:t>
            </a:r>
            <a:r>
              <a:rPr b="1" dirty="0" smtClean="0" spc="4" sz="1250">
                <a:latin typeface="Calibri"/>
                <a:cs typeface="Calibri"/>
              </a:rPr>
              <a:t>c</a:t>
            </a:r>
            <a:r>
              <a:rPr b="1" dirty="0" smtClean="0" spc="-19" sz="1250">
                <a:latin typeface="Calibri"/>
                <a:cs typeface="Calibri"/>
              </a:rPr>
              <a:t>c</a:t>
            </a:r>
            <a:r>
              <a:rPr b="1" dirty="0" smtClean="0" spc="24" sz="1250">
                <a:latin typeface="Calibri"/>
                <a:cs typeface="Calibri"/>
              </a:rPr>
              <a:t>u</a:t>
            </a:r>
            <a:r>
              <a:rPr b="1" dirty="0" smtClean="0" spc="14" sz="1250">
                <a:latin typeface="Calibri"/>
                <a:cs typeface="Calibri"/>
              </a:rPr>
              <a:t>p</a:t>
            </a:r>
            <a:r>
              <a:rPr b="1" dirty="0" smtClean="0" spc="-21" sz="1250">
                <a:latin typeface="Calibri"/>
                <a:cs typeface="Calibri"/>
              </a:rPr>
              <a:t>a</a:t>
            </a:r>
            <a:r>
              <a:rPr b="1" dirty="0" smtClean="0" spc="6" sz="1250">
                <a:latin typeface="Calibri"/>
                <a:cs typeface="Calibri"/>
              </a:rPr>
              <a:t>t</a:t>
            </a:r>
            <a:r>
              <a:rPr b="1" dirty="0" smtClean="0" spc="28" sz="1250">
                <a:latin typeface="Calibri"/>
                <a:cs typeface="Calibri"/>
              </a:rPr>
              <a:t>i</a:t>
            </a:r>
            <a:r>
              <a:rPr b="1" dirty="0" smtClean="0" spc="24" sz="1250">
                <a:latin typeface="Calibri"/>
                <a:cs typeface="Calibri"/>
              </a:rPr>
              <a:t>o</a:t>
            </a:r>
            <a:r>
              <a:rPr b="1" dirty="0" smtClean="0" spc="19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22623" y="1411509"/>
            <a:ext cx="291019" cy="18283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8" sz="1250">
                <a:latin typeface="Calibri"/>
                <a:cs typeface="Calibri"/>
              </a:rPr>
              <a:t>A</a:t>
            </a:r>
            <a:r>
              <a:rPr b="1" dirty="0" smtClean="0" spc="18" sz="1250">
                <a:latin typeface="Calibri"/>
                <a:cs typeface="Calibri"/>
              </a:rPr>
              <a:t>d</a:t>
            </a:r>
            <a:r>
              <a:rPr b="1"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42582" y="1411509"/>
            <a:ext cx="783209" cy="18283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5" sz="1250">
                <a:latin typeface="Calibri"/>
                <a:cs typeface="Calibri"/>
              </a:rPr>
              <a:t>O</a:t>
            </a:r>
            <a:r>
              <a:rPr b="1" dirty="0" smtClean="0" spc="-4" sz="1250">
                <a:latin typeface="Calibri"/>
                <a:cs typeface="Calibri"/>
              </a:rPr>
              <a:t>c</a:t>
            </a:r>
            <a:r>
              <a:rPr b="1" dirty="0" smtClean="0" spc="-4" sz="1250">
                <a:latin typeface="Calibri"/>
                <a:cs typeface="Calibri"/>
              </a:rPr>
              <a:t>c</a:t>
            </a:r>
            <a:r>
              <a:rPr b="1" dirty="0" smtClean="0" spc="24" sz="1250">
                <a:latin typeface="Calibri"/>
                <a:cs typeface="Calibri"/>
              </a:rPr>
              <a:t>u</a:t>
            </a:r>
            <a:r>
              <a:rPr b="1" dirty="0" smtClean="0" spc="14" sz="1250">
                <a:latin typeface="Calibri"/>
                <a:cs typeface="Calibri"/>
              </a:rPr>
              <a:t>p</a:t>
            </a:r>
            <a:r>
              <a:rPr b="1" dirty="0" smtClean="0" spc="-11" sz="1250">
                <a:latin typeface="Calibri"/>
                <a:cs typeface="Calibri"/>
              </a:rPr>
              <a:t>a</a:t>
            </a:r>
            <a:r>
              <a:rPr b="1" dirty="0" smtClean="0" spc="-7" sz="1250">
                <a:latin typeface="Calibri"/>
                <a:cs typeface="Calibri"/>
              </a:rPr>
              <a:t>t</a:t>
            </a:r>
            <a:r>
              <a:rPr b="1" dirty="0" smtClean="0" spc="38" sz="1250">
                <a:latin typeface="Calibri"/>
                <a:cs typeface="Calibri"/>
              </a:rPr>
              <a:t>i</a:t>
            </a:r>
            <a:r>
              <a:rPr b="1" dirty="0" smtClean="0" spc="9" sz="1250">
                <a:latin typeface="Calibri"/>
                <a:cs typeface="Calibri"/>
              </a:rPr>
              <a:t>o</a:t>
            </a:r>
            <a:r>
              <a:rPr b="1" dirty="0" smtClean="0" spc="19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08127" y="1411509"/>
            <a:ext cx="289445" cy="18283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5" sz="1250">
                <a:latin typeface="Calibri"/>
                <a:cs typeface="Calibri"/>
              </a:rPr>
              <a:t>A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62668" y="1641587"/>
            <a:ext cx="3659918" cy="5221193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7905">
              <a:lnSpc>
                <a:spcPts val="1330"/>
              </a:lnSpc>
            </a:pP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g</a:t>
            </a:r>
            <a:r>
              <a:rPr dirty="0" smtClean="0" spc="27" sz="1250">
                <a:latin typeface="Calibri"/>
                <a:cs typeface="Calibri"/>
              </a:rPr>
              <a:t>i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t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d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r>
              <a:rPr dirty="0" smtClean="0" spc="27" sz="1250">
                <a:latin typeface="Calibri"/>
                <a:cs typeface="Calibri"/>
              </a:rPr>
              <a:t>N</a:t>
            </a:r>
            <a:r>
              <a:rPr dirty="0" smtClean="0" spc="27" sz="1250">
                <a:latin typeface="Calibri"/>
                <a:cs typeface="Calibri"/>
              </a:rPr>
              <a:t>u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23"/>
              </a:spcBef>
            </a:pP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p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o</a:t>
            </a:r>
            <a:r>
              <a:rPr dirty="0" smtClean="0" spc="26" sz="1250">
                <a:latin typeface="Calibri"/>
                <a:cs typeface="Calibri"/>
              </a:rPr>
              <a:t>n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o</a:t>
            </a:r>
            <a:r>
              <a:rPr dirty="0" smtClean="0" spc="27" sz="1250">
                <a:latin typeface="Calibri"/>
                <a:cs typeface="Calibri"/>
              </a:rPr>
              <a:t>f</a:t>
            </a:r>
            <a:r>
              <a:rPr dirty="0" smtClean="0" spc="27" sz="1250">
                <a:latin typeface="Calibri"/>
                <a:cs typeface="Calibri"/>
              </a:rPr>
              <a:t>t</a:t>
            </a:r>
            <a:r>
              <a:rPr dirty="0" smtClean="0" spc="27" sz="1250">
                <a:latin typeface="Calibri"/>
                <a:cs typeface="Calibri"/>
              </a:rPr>
              <a:t>w</a:t>
            </a:r>
            <a:r>
              <a:rPr dirty="0" smtClean="0" spc="27" sz="1250">
                <a:latin typeface="Calibri"/>
                <a:cs typeface="Calibri"/>
              </a:rPr>
              <a:t>a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r>
              <a:rPr dirty="0" smtClean="0" spc="27" sz="1250">
                <a:latin typeface="Calibri"/>
                <a:cs typeface="Calibri"/>
              </a:rPr>
              <a:t>D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v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l</a:t>
            </a:r>
            <a:r>
              <a:rPr dirty="0" smtClean="0" spc="27" sz="1250">
                <a:latin typeface="Calibri"/>
                <a:cs typeface="Calibri"/>
              </a:rPr>
              <a:t>o</a:t>
            </a:r>
            <a:r>
              <a:rPr dirty="0" smtClean="0" spc="27" sz="1250">
                <a:latin typeface="Calibri"/>
                <a:cs typeface="Calibri"/>
              </a:rPr>
              <a:t>p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345452">
              <a:lnSpc>
                <a:spcPts val="1525"/>
              </a:lnSpc>
              <a:spcBef>
                <a:spcPts val="190"/>
              </a:spcBef>
            </a:pP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,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345452">
              <a:lnSpc>
                <a:spcPts val="1525"/>
              </a:lnSpc>
              <a:spcBef>
                <a:spcPts val="192"/>
              </a:spcBef>
            </a:pP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f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345452">
              <a:lnSpc>
                <a:spcPts val="1525"/>
              </a:lnSpc>
              <a:spcBef>
                <a:spcPts val="192"/>
              </a:spcBef>
            </a:pPr>
            <a:r>
              <a:rPr dirty="0" smtClean="0" spc="16" sz="1250">
                <a:latin typeface="Calibri"/>
                <a:cs typeface="Calibri"/>
              </a:rPr>
              <a:t>W</a:t>
            </a: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k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P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j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g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345452">
              <a:lnSpc>
                <a:spcPts val="1525"/>
              </a:lnSpc>
              <a:spcBef>
                <a:spcPts val="192"/>
              </a:spcBef>
            </a:pPr>
            <a:r>
              <a:rPr dirty="0" smtClean="0" spc="30" sz="1250">
                <a:latin typeface="Calibri"/>
                <a:cs typeface="Calibri"/>
              </a:rPr>
              <a:t>S</a:t>
            </a:r>
            <a:r>
              <a:rPr dirty="0" smtClean="0" spc="30" sz="1250">
                <a:latin typeface="Calibri"/>
                <a:cs typeface="Calibri"/>
              </a:rPr>
              <a:t>p</a:t>
            </a:r>
            <a:r>
              <a:rPr dirty="0" smtClean="0" spc="30" sz="1250">
                <a:latin typeface="Calibri"/>
                <a:cs typeface="Calibri"/>
              </a:rPr>
              <a:t>e</a:t>
            </a:r>
            <a:r>
              <a:rPr dirty="0" smtClean="0" spc="30" sz="1250">
                <a:latin typeface="Calibri"/>
                <a:cs typeface="Calibri"/>
              </a:rPr>
              <a:t>c</a:t>
            </a:r>
            <a:r>
              <a:rPr dirty="0" smtClean="0" spc="30" sz="1250">
                <a:latin typeface="Calibri"/>
                <a:cs typeface="Calibri"/>
              </a:rPr>
              <a:t>i</a:t>
            </a:r>
            <a:r>
              <a:rPr dirty="0" smtClean="0" spc="30" sz="1250">
                <a:latin typeface="Calibri"/>
                <a:cs typeface="Calibri"/>
              </a:rPr>
              <a:t>a</a:t>
            </a:r>
            <a:r>
              <a:rPr dirty="0" smtClean="0" spc="30" sz="1250">
                <a:latin typeface="Calibri"/>
                <a:cs typeface="Calibri"/>
              </a:rPr>
              <a:t>l</a:t>
            </a:r>
            <a:r>
              <a:rPr dirty="0" smtClean="0" spc="30" sz="1250">
                <a:latin typeface="Calibri"/>
                <a:cs typeface="Calibri"/>
              </a:rPr>
              <a:t>i</a:t>
            </a:r>
            <a:r>
              <a:rPr dirty="0" smtClean="0" spc="30" sz="1250">
                <a:latin typeface="Calibri"/>
                <a:cs typeface="Calibri"/>
              </a:rPr>
              <a:t>s</a:t>
            </a:r>
            <a:r>
              <a:rPr dirty="0" smtClean="0" spc="30" sz="1250">
                <a:latin typeface="Calibri"/>
                <a:cs typeface="Calibri"/>
              </a:rPr>
              <a:t>t</a:t>
            </a:r>
            <a:r>
              <a:rPr dirty="0" smtClean="0" spc="3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2"/>
              </a:spcBef>
            </a:pP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p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v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,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W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f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g</a:t>
            </a:r>
            <a:endParaRPr sz="1250">
              <a:latin typeface="Calibri"/>
              <a:cs typeface="Calibri"/>
            </a:endParaRPr>
          </a:p>
          <a:p>
            <a:pPr marL="12700" marR="1260483">
              <a:lnSpc>
                <a:spcPts val="1525"/>
              </a:lnSpc>
              <a:spcBef>
                <a:spcPts val="180"/>
              </a:spcBef>
            </a:pP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me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&amp;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P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260483">
              <a:lnSpc>
                <a:spcPts val="1525"/>
              </a:lnSpc>
              <a:spcBef>
                <a:spcPts val="195"/>
              </a:spcBef>
            </a:pPr>
            <a:r>
              <a:rPr dirty="0" smtClean="0" spc="25" sz="1250">
                <a:latin typeface="Calibri"/>
                <a:cs typeface="Calibri"/>
              </a:rPr>
              <a:t>A</a:t>
            </a:r>
            <a:r>
              <a:rPr dirty="0" smtClean="0" spc="25" sz="1250">
                <a:latin typeface="Calibri"/>
                <a:cs typeface="Calibri"/>
              </a:rPr>
              <a:t>i</a:t>
            </a:r>
            <a:r>
              <a:rPr dirty="0" smtClean="0" spc="25" sz="1250">
                <a:latin typeface="Calibri"/>
                <a:cs typeface="Calibri"/>
              </a:rPr>
              <a:t>d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25" sz="1250">
                <a:latin typeface="Calibri"/>
                <a:cs typeface="Calibri"/>
              </a:rPr>
              <a:t> </a:t>
            </a:r>
            <a:r>
              <a:rPr dirty="0" smtClean="0" spc="25" sz="1250">
                <a:latin typeface="Calibri"/>
                <a:cs typeface="Calibri"/>
              </a:rPr>
              <a:t>C</a:t>
            </a:r>
            <a:r>
              <a:rPr dirty="0" smtClean="0" spc="25" sz="1250">
                <a:latin typeface="Calibri"/>
                <a:cs typeface="Calibri"/>
              </a:rPr>
              <a:t>u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25" sz="1250">
                <a:latin typeface="Calibri"/>
                <a:cs typeface="Calibri"/>
              </a:rPr>
              <a:t>t</a:t>
            </a:r>
            <a:r>
              <a:rPr dirty="0" smtClean="0" spc="25" sz="1250">
                <a:latin typeface="Calibri"/>
                <a:cs typeface="Calibri"/>
              </a:rPr>
              <a:t>o</a:t>
            </a:r>
            <a:r>
              <a:rPr dirty="0" smtClean="0" spc="25" sz="1250">
                <a:latin typeface="Calibri"/>
                <a:cs typeface="Calibri"/>
              </a:rPr>
              <a:t>m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r</a:t>
            </a:r>
            <a:r>
              <a:rPr dirty="0" smtClean="0" spc="25" sz="1250">
                <a:latin typeface="Calibri"/>
                <a:cs typeface="Calibri"/>
              </a:rPr>
              <a:t> 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r</a:t>
            </a:r>
            <a:r>
              <a:rPr dirty="0" smtClean="0" spc="25" sz="1250">
                <a:latin typeface="Calibri"/>
                <a:cs typeface="Calibri"/>
              </a:rPr>
              <a:t>v</a:t>
            </a:r>
            <a:r>
              <a:rPr dirty="0" smtClean="0" spc="25" sz="1250">
                <a:latin typeface="Calibri"/>
                <a:cs typeface="Calibri"/>
              </a:rPr>
              <a:t>i</a:t>
            </a:r>
            <a:r>
              <a:rPr dirty="0" smtClean="0" spc="25" sz="1250">
                <a:latin typeface="Calibri"/>
                <a:cs typeface="Calibri"/>
              </a:rPr>
              <a:t>c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260483">
              <a:lnSpc>
                <a:spcPts val="1525"/>
              </a:lnSpc>
              <a:spcBef>
                <a:spcPts val="195"/>
              </a:spcBef>
            </a:pP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v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G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&amp;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260483">
              <a:lnSpc>
                <a:spcPts val="1525"/>
              </a:lnSpc>
              <a:spcBef>
                <a:spcPts val="195"/>
              </a:spcBef>
            </a:pP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p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g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d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l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&amp;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260483">
              <a:lnSpc>
                <a:spcPts val="1525"/>
              </a:lnSpc>
              <a:spcBef>
                <a:spcPts val="195"/>
              </a:spcBef>
            </a:pP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v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v</a:t>
            </a:r>
            <a:r>
              <a:rPr dirty="0" smtClean="0" spc="15" sz="1250">
                <a:latin typeface="Calibri"/>
                <a:cs typeface="Calibri"/>
              </a:rPr>
              <a:t>y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&amp;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260483">
              <a:lnSpc>
                <a:spcPts val="1525"/>
              </a:lnSpc>
              <a:spcBef>
                <a:spcPts val="195"/>
              </a:spcBef>
            </a:pP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-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i</a:t>
            </a:r>
            <a:r>
              <a:rPr dirty="0" smtClean="0" spc="12" sz="1250">
                <a:latin typeface="Calibri"/>
                <a:cs typeface="Calibri"/>
              </a:rPr>
              <a:t>l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u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k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D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i</a:t>
            </a:r>
            <a:r>
              <a:rPr dirty="0" smtClean="0" spc="12" sz="1250">
                <a:latin typeface="Calibri"/>
                <a:cs typeface="Calibri"/>
              </a:rPr>
              <a:t>v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30"/>
              </a:spcBef>
            </a:pPr>
            <a:r>
              <a:rPr dirty="0" smtClean="0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4" sz="1250">
                <a:latin typeface="Calibri"/>
                <a:cs typeface="Calibri"/>
              </a:rPr>
              <a:t>p</a:t>
            </a:r>
            <a:r>
              <a:rPr dirty="0" smtClean="0" spc="39" sz="1250">
                <a:latin typeface="Calibri"/>
                <a:cs typeface="Calibri"/>
              </a:rPr>
              <a:t>e</a:t>
            </a:r>
            <a:r>
              <a:rPr dirty="0" smtClean="0" spc="-19" sz="1250">
                <a:latin typeface="Calibri"/>
                <a:cs typeface="Calibri"/>
              </a:rPr>
              <a:t>r</a:t>
            </a:r>
            <a:r>
              <a:rPr dirty="0" smtClean="0" spc="34" sz="1250">
                <a:latin typeface="Calibri"/>
                <a:cs typeface="Calibri"/>
              </a:rPr>
              <a:t>v</a:t>
            </a:r>
            <a:r>
              <a:rPr dirty="0" smtClean="0" spc="39" sz="1250">
                <a:latin typeface="Calibri"/>
                <a:cs typeface="Calibri"/>
              </a:rPr>
              <a:t>i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-19" sz="1250">
                <a:latin typeface="Calibri"/>
                <a:cs typeface="Calibri"/>
              </a:rPr>
              <a:t>r</a:t>
            </a:r>
            <a:r>
              <a:rPr dirty="0" smtClean="0" spc="0" sz="1250">
                <a:latin typeface="Calibri"/>
                <a:cs typeface="Calibri"/>
              </a:rPr>
              <a:t>s</a:t>
            </a:r>
            <a:r>
              <a:rPr dirty="0" smtClean="0" spc="150" sz="1250">
                <a:latin typeface="Calibri"/>
                <a:cs typeface="Calibri"/>
              </a:rPr>
              <a:t> </a:t>
            </a:r>
            <a:r>
              <a:rPr dirty="0" smtClean="0" spc="4" sz="1250">
                <a:latin typeface="Calibri"/>
                <a:cs typeface="Calibri"/>
              </a:rPr>
              <a:t>o</a:t>
            </a:r>
            <a:r>
              <a:rPr dirty="0" smtClean="0" spc="0" sz="1250">
                <a:latin typeface="Calibri"/>
                <a:cs typeface="Calibri"/>
              </a:rPr>
              <a:t>f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9" sz="1250">
                <a:latin typeface="Calibri"/>
                <a:cs typeface="Calibri"/>
              </a:rPr>
              <a:t>O</a:t>
            </a:r>
            <a:r>
              <a:rPr dirty="0" smtClean="0" spc="29" sz="1250">
                <a:latin typeface="Calibri"/>
                <a:cs typeface="Calibri"/>
              </a:rPr>
              <a:t>f</a:t>
            </a:r>
            <a:r>
              <a:rPr dirty="0" smtClean="0" spc="44" sz="1250">
                <a:latin typeface="Calibri"/>
                <a:cs typeface="Calibri"/>
              </a:rPr>
              <a:t>f</a:t>
            </a:r>
            <a:r>
              <a:rPr dirty="0" smtClean="0" spc="39" sz="1250">
                <a:latin typeface="Calibri"/>
                <a:cs typeface="Calibri"/>
              </a:rPr>
              <a:t>i</a:t>
            </a:r>
            <a:r>
              <a:rPr dirty="0" smtClean="0" spc="-14" sz="1250">
                <a:latin typeface="Calibri"/>
                <a:cs typeface="Calibri"/>
              </a:rPr>
              <a:t>c</a:t>
            </a:r>
            <a:r>
              <a:rPr dirty="0" smtClean="0" spc="0" sz="1250">
                <a:latin typeface="Calibri"/>
                <a:cs typeface="Calibri"/>
              </a:rPr>
              <a:t>e</a:t>
            </a:r>
            <a:r>
              <a:rPr dirty="0" smtClean="0" spc="85" sz="1250">
                <a:latin typeface="Calibri"/>
                <a:cs typeface="Calibri"/>
              </a:rPr>
              <a:t> </a:t>
            </a:r>
            <a:r>
              <a:rPr dirty="0" smtClean="0" spc="0" sz="1250">
                <a:latin typeface="Calibri"/>
                <a:cs typeface="Calibri"/>
              </a:rPr>
              <a:t>&amp;</a:t>
            </a:r>
            <a:r>
              <a:rPr dirty="0" smtClean="0" spc="-9" sz="1250">
                <a:latin typeface="Calibri"/>
                <a:cs typeface="Calibri"/>
              </a:rPr>
              <a:t> </a:t>
            </a:r>
            <a:r>
              <a:rPr dirty="0" smtClean="0" spc="25" sz="1250">
                <a:latin typeface="Calibri"/>
                <a:cs typeface="Calibri"/>
              </a:rPr>
              <a:t>A</a:t>
            </a:r>
            <a:r>
              <a:rPr dirty="0" smtClean="0" spc="4" sz="1250">
                <a:latin typeface="Calibri"/>
                <a:cs typeface="Calibri"/>
              </a:rPr>
              <a:t>d</a:t>
            </a:r>
            <a:r>
              <a:rPr dirty="0" smtClean="0" spc="-9" sz="1250">
                <a:latin typeface="Calibri"/>
                <a:cs typeface="Calibri"/>
              </a:rPr>
              <a:t>m</a:t>
            </a:r>
            <a:r>
              <a:rPr dirty="0" smtClean="0" spc="50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39" sz="1250">
                <a:latin typeface="Calibri"/>
                <a:cs typeface="Calibri"/>
              </a:rPr>
              <a:t>i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-4" sz="1250">
                <a:latin typeface="Calibri"/>
                <a:cs typeface="Calibri"/>
              </a:rPr>
              <a:t>t</a:t>
            </a:r>
            <a:r>
              <a:rPr dirty="0" smtClean="0" spc="-19" sz="1250">
                <a:latin typeface="Calibri"/>
                <a:cs typeface="Calibri"/>
              </a:rPr>
              <a:t>r</a:t>
            </a:r>
            <a:r>
              <a:rPr dirty="0" smtClean="0" spc="-9" sz="1250">
                <a:latin typeface="Calibri"/>
                <a:cs typeface="Calibri"/>
              </a:rPr>
              <a:t>a</a:t>
            </a:r>
            <a:r>
              <a:rPr dirty="0" smtClean="0" spc="-4" sz="1250">
                <a:latin typeface="Calibri"/>
                <a:cs typeface="Calibri"/>
              </a:rPr>
              <a:t>t</a:t>
            </a:r>
            <a:r>
              <a:rPr dirty="0" smtClean="0" spc="50" sz="1250">
                <a:latin typeface="Calibri"/>
                <a:cs typeface="Calibri"/>
              </a:rPr>
              <a:t>i</a:t>
            </a:r>
            <a:r>
              <a:rPr dirty="0" smtClean="0" spc="9" sz="1250">
                <a:latin typeface="Calibri"/>
                <a:cs typeface="Calibri"/>
              </a:rPr>
              <a:t>v</a:t>
            </a:r>
            <a:r>
              <a:rPr dirty="0" smtClean="0" spc="0" sz="1250">
                <a:latin typeface="Calibri"/>
                <a:cs typeface="Calibri"/>
              </a:rPr>
              <a:t>e</a:t>
            </a:r>
            <a:r>
              <a:rPr dirty="0" smtClean="0" spc="242" sz="1250">
                <a:latin typeface="Calibri"/>
                <a:cs typeface="Calibri"/>
              </a:rPr>
              <a:t> </a:t>
            </a:r>
            <a:r>
              <a:rPr dirty="0" smtClean="0" spc="31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u</a:t>
            </a: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33" sz="1250">
                <a:latin typeface="Calibri"/>
                <a:cs typeface="Calibri"/>
              </a:rPr>
              <a:t>o</a:t>
            </a:r>
            <a:r>
              <a:rPr dirty="0" smtClean="0" spc="-6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-25" sz="1250">
                <a:latin typeface="Calibri"/>
                <a:cs typeface="Calibri"/>
              </a:rPr>
              <a:t> </a:t>
            </a:r>
            <a:r>
              <a:rPr dirty="0" smtClean="0" spc="-2" sz="1250">
                <a:latin typeface="Calibri"/>
                <a:cs typeface="Calibri"/>
              </a:rPr>
              <a:t>W</a:t>
            </a:r>
            <a:r>
              <a:rPr dirty="0" smtClean="0" spc="24" sz="1250">
                <a:latin typeface="Calibri"/>
                <a:cs typeface="Calibri"/>
              </a:rPr>
              <a:t>o</a:t>
            </a:r>
            <a:r>
              <a:rPr dirty="0" smtClean="0" spc="2" sz="1250">
                <a:latin typeface="Calibri"/>
                <a:cs typeface="Calibri"/>
              </a:rPr>
              <a:t>r</a:t>
            </a:r>
            <a:r>
              <a:rPr dirty="0" smtClean="0" spc="37" sz="1250">
                <a:latin typeface="Calibri"/>
                <a:cs typeface="Calibri"/>
              </a:rPr>
              <a:t>k</a:t>
            </a:r>
            <a:r>
              <a:rPr dirty="0" smtClean="0" spc="59" sz="1250">
                <a:latin typeface="Calibri"/>
                <a:cs typeface="Calibri"/>
              </a:rPr>
              <a:t>e</a:t>
            </a:r>
            <a:r>
              <a:rPr dirty="0" smtClean="0" spc="-7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d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v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2" sz="1250">
                <a:latin typeface="Calibri"/>
                <a:cs typeface="Calibri"/>
              </a:rPr>
              <a:t>F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F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d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&amp;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u</a:t>
            </a:r>
            <a:r>
              <a:rPr dirty="0" smtClean="0" spc="12" sz="1250">
                <a:latin typeface="Calibri"/>
                <a:cs typeface="Calibri"/>
              </a:rPr>
              <a:t>n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W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k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16" sz="1250">
                <a:latin typeface="Calibri"/>
                <a:cs typeface="Calibri"/>
              </a:rPr>
              <a:t>F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l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g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p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n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v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o</a:t>
            </a:r>
            <a:r>
              <a:rPr dirty="0" smtClean="0" spc="26" sz="1250">
                <a:latin typeface="Calibri"/>
                <a:cs typeface="Calibri"/>
              </a:rPr>
              <a:t>f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v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c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1" sz="1250">
                <a:latin typeface="Calibri"/>
                <a:cs typeface="Calibri"/>
              </a:rPr>
              <a:t>L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b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&amp;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F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i</a:t>
            </a:r>
            <a:r>
              <a:rPr dirty="0" smtClean="0" spc="11" sz="1250">
                <a:latin typeface="Calibri"/>
                <a:cs typeface="Calibri"/>
              </a:rPr>
              <a:t>g</a:t>
            </a:r>
            <a:r>
              <a:rPr dirty="0" smtClean="0" spc="11" sz="1250">
                <a:latin typeface="Calibri"/>
                <a:cs typeface="Calibri"/>
              </a:rPr>
              <a:t>h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,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c</a:t>
            </a:r>
            <a:r>
              <a:rPr dirty="0" smtClean="0" spc="11" sz="1250">
                <a:latin typeface="Calibri"/>
                <a:cs typeface="Calibri"/>
              </a:rPr>
              <a:t>k</a:t>
            </a:r>
            <a:r>
              <a:rPr dirty="0" smtClean="0" spc="11" sz="1250">
                <a:latin typeface="Calibri"/>
                <a:cs typeface="Calibri"/>
              </a:rPr>
              <a:t>,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&amp;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M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i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l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M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v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17" sz="1250">
                <a:latin typeface="Calibri"/>
                <a:cs typeface="Calibri"/>
              </a:rPr>
              <a:t>F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d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v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M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g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7" sz="1250">
                <a:latin typeface="Calibri"/>
                <a:cs typeface="Calibri"/>
              </a:rPr>
              <a:t>D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&amp;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p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W</a:t>
            </a: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k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s,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G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l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u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&amp;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u</a:t>
            </a:r>
            <a:r>
              <a:rPr dirty="0" smtClean="0" spc="14" sz="1250">
                <a:latin typeface="Calibri"/>
                <a:cs typeface="Calibri"/>
              </a:rPr>
              <a:t>d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75"/>
              </a:spcBef>
            </a:pP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&amp;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f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P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55667" y="1641587"/>
            <a:ext cx="378027" cy="5221193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algn="ctr">
              <a:lnSpc>
                <a:spcPts val="1330"/>
              </a:lnSpc>
            </a:pP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,</a:t>
            </a:r>
            <a:r>
              <a:rPr dirty="0" smtClean="0" spc="-9" sz="1250">
                <a:latin typeface="Calibri"/>
                <a:cs typeface="Calibri"/>
              </a:rPr>
              <a:t>2</a:t>
            </a:r>
            <a:r>
              <a:rPr dirty="0" smtClean="0" spc="-9" sz="1250">
                <a:latin typeface="Calibri"/>
                <a:cs typeface="Calibri"/>
              </a:rPr>
              <a:t>7</a:t>
            </a:r>
            <a:r>
              <a:rPr dirty="0" smtClean="0" spc="-9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23"/>
              </a:spcBef>
            </a:pPr>
            <a:r>
              <a:rPr dirty="0" smtClean="0" spc="-11" sz="1250">
                <a:latin typeface="Calibri"/>
                <a:cs typeface="Calibri"/>
              </a:rPr>
              <a:t>8</a:t>
            </a:r>
            <a:r>
              <a:rPr dirty="0" smtClean="0" spc="-11" sz="1250">
                <a:latin typeface="Calibri"/>
                <a:cs typeface="Calibri"/>
              </a:rPr>
              <a:t>6</a:t>
            </a:r>
            <a:r>
              <a:rPr dirty="0" smtClean="0" spc="-11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6</a:t>
            </a:r>
            <a:r>
              <a:rPr dirty="0" smtClean="0" spc="-11" sz="1250">
                <a:latin typeface="Calibri"/>
                <a:cs typeface="Calibri"/>
              </a:rPr>
              <a:t>5</a:t>
            </a:r>
            <a:r>
              <a:rPr dirty="0" smtClean="0" spc="-11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5</a:t>
            </a: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7</a:t>
            </a:r>
            <a:r>
              <a:rPr dirty="0" smtClean="0" spc="-11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6</a:t>
            </a:r>
            <a:r>
              <a:rPr dirty="0" smtClean="0" spc="-11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101484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6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0</a:t>
            </a:r>
            <a:r>
              <a:rPr dirty="0" smtClean="0" spc="-11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8</a:t>
            </a:r>
            <a:r>
              <a:rPr dirty="0" smtClean="0" spc="-11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8</a:t>
            </a:r>
            <a:r>
              <a:rPr dirty="0" smtClean="0" spc="-11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8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6</a:t>
            </a:r>
            <a:r>
              <a:rPr dirty="0" smtClean="0" spc="-11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6</a:t>
            </a:r>
            <a:r>
              <a:rPr dirty="0" smtClean="0" spc="-11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5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101484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101484">
              <a:lnSpc>
                <a:spcPct val="101725"/>
              </a:lnSpc>
              <a:spcBef>
                <a:spcPts val="175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L="101484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42582" y="1641587"/>
            <a:ext cx="3300018" cy="5221193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3615">
              <a:lnSpc>
                <a:spcPts val="1330"/>
              </a:lnSpc>
            </a:pPr>
            <a:r>
              <a:rPr dirty="0" smtClean="0" spc="12" sz="1250">
                <a:latin typeface="Calibri"/>
                <a:cs typeface="Calibri"/>
              </a:rPr>
              <a:t>M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k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i</a:t>
            </a:r>
            <a:r>
              <a:rPr dirty="0" smtClean="0" spc="12" sz="1250">
                <a:latin typeface="Calibri"/>
                <a:cs typeface="Calibri"/>
              </a:rPr>
              <a:t>n</a:t>
            </a:r>
            <a:r>
              <a:rPr dirty="0" smtClean="0" spc="12" sz="1250">
                <a:latin typeface="Calibri"/>
                <a:cs typeface="Calibri"/>
              </a:rPr>
              <a:t>g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M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n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g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23"/>
              </a:spcBef>
            </a:pP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g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y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g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x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y</a:t>
            </a:r>
            <a:endParaRPr sz="1250">
              <a:latin typeface="Calibri"/>
              <a:cs typeface="Calibri"/>
            </a:endParaRPr>
          </a:p>
          <a:p>
            <a:pPr marL="12700" marR="1877724">
              <a:lnSpc>
                <a:spcPts val="1525"/>
              </a:lnSpc>
              <a:spcBef>
                <a:spcPts val="190"/>
              </a:spcBef>
            </a:pPr>
            <a:r>
              <a:rPr dirty="0" smtClean="0" spc="9" sz="1250">
                <a:latin typeface="Calibri"/>
                <a:cs typeface="Calibri"/>
              </a:rPr>
              <a:t>W</a:t>
            </a:r>
            <a:r>
              <a:rPr dirty="0" smtClean="0" spc="9" sz="1250">
                <a:latin typeface="Calibri"/>
                <a:cs typeface="Calibri"/>
              </a:rPr>
              <a:t>a</a:t>
            </a:r>
            <a:r>
              <a:rPr dirty="0" smtClean="0" spc="9" sz="1250">
                <a:latin typeface="Calibri"/>
                <a:cs typeface="Calibri"/>
              </a:rPr>
              <a:t>i</a:t>
            </a:r>
            <a:r>
              <a:rPr dirty="0" smtClean="0" spc="9" sz="1250">
                <a:latin typeface="Calibri"/>
                <a:cs typeface="Calibri"/>
              </a:rPr>
              <a:t>t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9" sz="1250">
                <a:latin typeface="Calibri"/>
                <a:cs typeface="Calibri"/>
              </a:rPr>
              <a:t> </a:t>
            </a:r>
            <a:r>
              <a:rPr dirty="0" smtClean="0" spc="9" sz="1250">
                <a:latin typeface="Calibri"/>
                <a:cs typeface="Calibri"/>
              </a:rPr>
              <a:t>&amp;</a:t>
            </a:r>
            <a:r>
              <a:rPr dirty="0" smtClean="0" spc="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877724">
              <a:lnSpc>
                <a:spcPts val="1525"/>
              </a:lnSpc>
              <a:spcBef>
                <a:spcPts val="192"/>
              </a:spcBef>
            </a:pPr>
            <a:r>
              <a:rPr dirty="0" smtClean="0" spc="23" sz="1250">
                <a:latin typeface="Calibri"/>
                <a:cs typeface="Calibri"/>
              </a:rPr>
              <a:t>W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877724">
              <a:lnSpc>
                <a:spcPts val="1525"/>
              </a:lnSpc>
              <a:spcBef>
                <a:spcPts val="192"/>
              </a:spcBef>
            </a:pPr>
            <a:r>
              <a:rPr dirty="0" smtClean="0" spc="17" sz="1250">
                <a:latin typeface="Calibri"/>
                <a:cs typeface="Calibri"/>
              </a:rPr>
              <a:t>M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g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,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877724">
              <a:lnSpc>
                <a:spcPts val="1525"/>
              </a:lnSpc>
              <a:spcBef>
                <a:spcPts val="192"/>
              </a:spcBef>
            </a:pPr>
            <a:r>
              <a:rPr dirty="0" smtClean="0" spc="18" sz="1250">
                <a:latin typeface="Calibri"/>
                <a:cs typeface="Calibri"/>
              </a:rPr>
              <a:t>J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&amp;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algn="just" indent="0" marL="12700" marR="345138">
              <a:lnSpc>
                <a:spcPts val="1525"/>
              </a:lnSpc>
              <a:spcBef>
                <a:spcPts val="232"/>
              </a:spcBef>
            </a:pP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x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345138">
              <a:lnSpc>
                <a:spcPts val="1525"/>
              </a:lnSpc>
              <a:spcBef>
                <a:spcPts val="192"/>
              </a:spcBef>
            </a:pP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345138">
              <a:lnSpc>
                <a:spcPts val="1525"/>
              </a:lnSpc>
              <a:spcBef>
                <a:spcPts val="192"/>
              </a:spcBef>
            </a:pPr>
            <a:r>
              <a:rPr dirty="0" smtClean="0" spc="17" sz="1250">
                <a:latin typeface="Calibri"/>
                <a:cs typeface="Calibri"/>
              </a:rPr>
              <a:t>&amp;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M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u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g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indent="0" marL="12700" marR="1972134">
              <a:lnSpc>
                <a:spcPts val="1525"/>
              </a:lnSpc>
              <a:spcBef>
                <a:spcPts val="232"/>
              </a:spcBef>
            </a:pP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al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972134">
              <a:lnSpc>
                <a:spcPts val="1525"/>
              </a:lnSpc>
              <a:spcBef>
                <a:spcPts val="192"/>
              </a:spcBef>
            </a:pP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g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972134">
              <a:lnSpc>
                <a:spcPts val="1525"/>
              </a:lnSpc>
              <a:spcBef>
                <a:spcPts val="192"/>
              </a:spcBef>
            </a:pP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972134">
              <a:lnSpc>
                <a:spcPts val="1525"/>
              </a:lnSpc>
              <a:spcBef>
                <a:spcPts val="192"/>
              </a:spcBef>
            </a:pP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n</a:t>
            </a:r>
            <a:r>
              <a:rPr dirty="0" smtClean="0" spc="27" sz="1250">
                <a:latin typeface="Calibri"/>
                <a:cs typeface="Calibri"/>
              </a:rPr>
              <a:t>g</a:t>
            </a:r>
            <a:r>
              <a:rPr dirty="0" smtClean="0" spc="27" sz="1250">
                <a:latin typeface="Calibri"/>
                <a:cs typeface="Calibri"/>
              </a:rPr>
              <a:t>i</a:t>
            </a:r>
            <a:r>
              <a:rPr dirty="0" smtClean="0" spc="27" sz="1250">
                <a:latin typeface="Calibri"/>
                <a:cs typeface="Calibri"/>
              </a:rPr>
              <a:t>n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232"/>
              </a:spcBef>
            </a:pP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k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,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90"/>
              </a:spcBef>
            </a:pP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g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&amp;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,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80"/>
              </a:spcBef>
            </a:pP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y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d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90"/>
              </a:spcBef>
            </a:pP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indent="0" marL="12700" marR="197229">
              <a:lnSpc>
                <a:spcPts val="1525"/>
              </a:lnSpc>
              <a:spcBef>
                <a:spcPts val="190"/>
              </a:spcBef>
            </a:pP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v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f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F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.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&amp;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v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g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W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k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97229">
              <a:lnSpc>
                <a:spcPts val="1525"/>
              </a:lnSpc>
              <a:spcBef>
                <a:spcPts val="192"/>
              </a:spcBef>
            </a:pP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u</a:t>
            </a:r>
            <a:r>
              <a:rPr dirty="0" smtClean="0" spc="17" sz="1250">
                <a:latin typeface="Calibri"/>
                <a:cs typeface="Calibri"/>
              </a:rPr>
              <a:t>p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v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f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P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d</a:t>
            </a:r>
            <a:r>
              <a:rPr dirty="0" smtClean="0" spc="17" sz="1250">
                <a:latin typeface="Calibri"/>
                <a:cs typeface="Calibri"/>
              </a:rPr>
              <a:t>u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&amp;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p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g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97229">
              <a:lnSpc>
                <a:spcPts val="1525"/>
              </a:lnSpc>
              <a:spcBef>
                <a:spcPts val="192"/>
              </a:spcBef>
            </a:pPr>
            <a:r>
              <a:rPr dirty="0" smtClean="0" spc="17" sz="1250">
                <a:latin typeface="Calibri"/>
                <a:cs typeface="Calibri"/>
              </a:rPr>
              <a:t>W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k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B</a:t>
            </a:r>
            <a:r>
              <a:rPr dirty="0" smtClean="0" spc="17" sz="1250">
                <a:latin typeface="Calibri"/>
                <a:cs typeface="Calibri"/>
              </a:rPr>
              <a:t>u</a:t>
            </a:r>
            <a:r>
              <a:rPr dirty="0" smtClean="0" spc="17" sz="1250">
                <a:latin typeface="Calibri"/>
                <a:cs typeface="Calibri"/>
              </a:rPr>
              <a:t>y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&amp;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P</a:t>
            </a:r>
            <a:r>
              <a:rPr dirty="0" smtClean="0" spc="17" sz="1250">
                <a:latin typeface="Calibri"/>
                <a:cs typeface="Calibri"/>
              </a:rPr>
              <a:t>u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g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g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232"/>
              </a:spcBef>
            </a:pP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F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y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&amp;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W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k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90"/>
              </a:spcBef>
            </a:pPr>
            <a:r>
              <a:rPr dirty="0" smtClean="0" spc="22" sz="1250">
                <a:latin typeface="Calibri"/>
                <a:cs typeface="Calibri"/>
              </a:rPr>
              <a:t>F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v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y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90"/>
              </a:spcBef>
            </a:pP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y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v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p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,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marL="12700" marR="23615">
              <a:lnSpc>
                <a:spcPct val="101725"/>
              </a:lnSpc>
              <a:spcBef>
                <a:spcPts val="175"/>
              </a:spcBef>
            </a:pP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w</a:t>
            </a:r>
            <a:r>
              <a:rPr dirty="0" smtClean="0" spc="19" sz="1250">
                <a:latin typeface="Calibri"/>
                <a:cs typeface="Calibri"/>
              </a:rPr>
              <a:t>y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&amp;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W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g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50611" y="1641587"/>
            <a:ext cx="274969" cy="5221193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0">
              <a:lnSpc>
                <a:spcPts val="1330"/>
              </a:lnSpc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23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37141" y="1382077"/>
            <a:ext cx="3984498" cy="0"/>
          </a:xfrm>
          <a:custGeom>
            <a:avLst/>
            <a:gdLst/>
            <a:ahLst/>
            <a:cxnLst/>
            <a:rect b="b" l="l" r="r" t="t"/>
            <a:pathLst>
              <a:path h="0" w="3984498">
                <a:moveTo>
                  <a:pt x="0" y="0"/>
                </a:moveTo>
                <a:lnTo>
                  <a:pt x="3984498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37332" y="1388363"/>
            <a:ext cx="3983735" cy="0"/>
          </a:xfrm>
          <a:custGeom>
            <a:avLst/>
            <a:gdLst/>
            <a:ahLst/>
            <a:cxnLst/>
            <a:rect b="b" l="l" r="r" t="t"/>
            <a:pathLst>
              <a:path h="0" w="3983735">
                <a:moveTo>
                  <a:pt x="0" y="0"/>
                </a:moveTo>
                <a:lnTo>
                  <a:pt x="398373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37141" y="1405985"/>
            <a:ext cx="3984498" cy="0"/>
          </a:xfrm>
          <a:custGeom>
            <a:avLst/>
            <a:gdLst/>
            <a:ahLst/>
            <a:cxnLst/>
            <a:rect b="b" l="l" r="r" t="t"/>
            <a:pathLst>
              <a:path h="0" w="3984498">
                <a:moveTo>
                  <a:pt x="0" y="0"/>
                </a:moveTo>
                <a:lnTo>
                  <a:pt x="3984498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37332" y="1411985"/>
            <a:ext cx="3983735" cy="0"/>
          </a:xfrm>
          <a:custGeom>
            <a:avLst/>
            <a:gdLst/>
            <a:ahLst/>
            <a:cxnLst/>
            <a:rect b="b" l="l" r="r" t="t"/>
            <a:pathLst>
              <a:path h="0" w="3983735">
                <a:moveTo>
                  <a:pt x="0" y="0"/>
                </a:moveTo>
                <a:lnTo>
                  <a:pt x="3983735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132894" y="535150"/>
            <a:ext cx="3811589" cy="611743"/>
          </a:xfrm>
          <a:prstGeom prst="rect">
            <a:avLst/>
          </a:prstGeom>
        </p:spPr>
        <p:txBody>
          <a:bodyPr bIns="0" lIns="0" rIns="0" rtlCol="0" tIns="13144" wrap="square">
            <a:noAutofit/>
          </a:bodyPr>
          <a:lstStyle/>
          <a:p>
            <a:pPr algn="ctr">
              <a:lnSpc>
                <a:spcPts val="2070"/>
              </a:lnSpc>
            </a:pPr>
            <a:r>
              <a:rPr b="1" dirty="0" smtClean="0" spc="4" sz="2000">
                <a:latin typeface="Calibri"/>
                <a:cs typeface="Calibri"/>
              </a:rPr>
              <a:t>N</a:t>
            </a:r>
            <a:r>
              <a:rPr b="1" dirty="0" smtClean="0" spc="-14" sz="2000">
                <a:latin typeface="Calibri"/>
                <a:cs typeface="Calibri"/>
              </a:rPr>
              <a:t>o</a:t>
            </a:r>
            <a:r>
              <a:rPr b="1" dirty="0" smtClean="0" spc="-50" sz="2000">
                <a:latin typeface="Calibri"/>
                <a:cs typeface="Calibri"/>
              </a:rPr>
              <a:t>r</a:t>
            </a:r>
            <a:r>
              <a:rPr b="1" dirty="0" smtClean="0" spc="-9" sz="2000">
                <a:latin typeface="Calibri"/>
                <a:cs typeface="Calibri"/>
              </a:rPr>
              <a:t>t</a:t>
            </a:r>
            <a:r>
              <a:rPr b="1" dirty="0" smtClean="0" spc="-29" sz="2000">
                <a:latin typeface="Calibri"/>
                <a:cs typeface="Calibri"/>
              </a:rPr>
              <a:t>h</a:t>
            </a:r>
            <a:r>
              <a:rPr b="1" dirty="0" smtClean="0" spc="29" sz="2000">
                <a:latin typeface="Calibri"/>
                <a:cs typeface="Calibri"/>
              </a:rPr>
              <a:t>w</a:t>
            </a:r>
            <a:r>
              <a:rPr b="1" dirty="0" smtClean="0" spc="34" sz="2000">
                <a:latin typeface="Calibri"/>
                <a:cs typeface="Calibri"/>
              </a:rPr>
              <a:t>e</a:t>
            </a:r>
            <a:r>
              <a:rPr b="1" dirty="0" smtClean="0" spc="-14" sz="2000">
                <a:latin typeface="Calibri"/>
                <a:cs typeface="Calibri"/>
              </a:rPr>
              <a:t>s</a:t>
            </a:r>
            <a:r>
              <a:rPr b="1" dirty="0" smtClean="0" spc="0" sz="2000">
                <a:latin typeface="Calibri"/>
                <a:cs typeface="Calibri"/>
              </a:rPr>
              <a:t>t</a:t>
            </a:r>
            <a:r>
              <a:rPr b="1" dirty="0" smtClean="0" spc="78" sz="2000">
                <a:latin typeface="Calibri"/>
                <a:cs typeface="Calibri"/>
              </a:rPr>
              <a:t> </a:t>
            </a:r>
            <a:r>
              <a:rPr b="1" dirty="0" smtClean="0" spc="-9" sz="2000">
                <a:latin typeface="Calibri"/>
                <a:cs typeface="Calibri"/>
              </a:rPr>
              <a:t>W</a:t>
            </a:r>
            <a:r>
              <a:rPr b="1" dirty="0" smtClean="0" spc="-19" sz="2000">
                <a:latin typeface="Calibri"/>
                <a:cs typeface="Calibri"/>
              </a:rPr>
              <a:t>D</a:t>
            </a:r>
            <a:r>
              <a:rPr b="1" dirty="0" smtClean="0" spc="0" sz="2000">
                <a:latin typeface="Calibri"/>
                <a:cs typeface="Calibri"/>
              </a:rPr>
              <a:t>A</a:t>
            </a:r>
            <a:r>
              <a:rPr b="1" dirty="0" smtClean="0" spc="97" sz="2000">
                <a:latin typeface="Calibri"/>
                <a:cs typeface="Calibri"/>
              </a:rPr>
              <a:t> </a:t>
            </a:r>
            <a:r>
              <a:rPr b="1" dirty="0" smtClean="0" spc="0" sz="2000">
                <a:latin typeface="Calibri"/>
                <a:cs typeface="Calibri"/>
              </a:rPr>
              <a:t>J</a:t>
            </a:r>
            <a:r>
              <a:rPr b="1" dirty="0" smtClean="0" spc="-34" sz="2000">
                <a:latin typeface="Calibri"/>
                <a:cs typeface="Calibri"/>
              </a:rPr>
              <a:t>o</a:t>
            </a:r>
            <a:r>
              <a:rPr b="1" dirty="0" smtClean="0" spc="0" sz="2000">
                <a:latin typeface="Calibri"/>
                <a:cs typeface="Calibri"/>
              </a:rPr>
              <a:t>b</a:t>
            </a:r>
            <a:r>
              <a:rPr b="1" dirty="0" smtClean="0" spc="37" sz="2000">
                <a:latin typeface="Calibri"/>
                <a:cs typeface="Calibri"/>
              </a:rPr>
              <a:t> </a:t>
            </a:r>
            <a:r>
              <a:rPr b="1" dirty="0" smtClean="0" spc="29" sz="2000">
                <a:latin typeface="Calibri"/>
                <a:cs typeface="Calibri"/>
              </a:rPr>
              <a:t>A</a:t>
            </a:r>
            <a:r>
              <a:rPr b="1" dirty="0" smtClean="0" spc="-29" sz="2000">
                <a:latin typeface="Calibri"/>
                <a:cs typeface="Calibri"/>
              </a:rPr>
              <a:t>d</a:t>
            </a:r>
            <a:r>
              <a:rPr b="1" dirty="0" smtClean="0" spc="0" sz="2000">
                <a:latin typeface="Calibri"/>
                <a:cs typeface="Calibri"/>
              </a:rPr>
              <a:t>s</a:t>
            </a:r>
            <a:r>
              <a:rPr b="1" dirty="0" smtClean="0" spc="15" sz="2000">
                <a:latin typeface="Calibri"/>
                <a:cs typeface="Calibri"/>
              </a:rPr>
              <a:t> </a:t>
            </a:r>
            <a:r>
              <a:rPr b="1" dirty="0" smtClean="0" spc="-19" sz="2000">
                <a:latin typeface="Calibri"/>
                <a:cs typeface="Calibri"/>
              </a:rPr>
              <a:t>b</a:t>
            </a:r>
            <a:r>
              <a:rPr b="1" dirty="0" smtClean="0" spc="8" sz="2000">
                <a:latin typeface="Calibri"/>
                <a:cs typeface="Calibri"/>
              </a:rPr>
              <a:t>y</a:t>
            </a:r>
            <a:r>
              <a:rPr b="1" dirty="0" smtClean="0" spc="14" sz="2000">
                <a:latin typeface="Calibri"/>
                <a:cs typeface="Calibri"/>
              </a:rPr>
              <a:t> </a:t>
            </a:r>
            <a:r>
              <a:rPr b="1" dirty="0" smtClean="0" spc="49" sz="2000">
                <a:latin typeface="Calibri"/>
                <a:cs typeface="Calibri"/>
              </a:rPr>
              <a:t>I</a:t>
            </a:r>
            <a:r>
              <a:rPr b="1" dirty="0" smtClean="0" spc="0" sz="2000">
                <a:latin typeface="Calibri"/>
                <a:cs typeface="Calibri"/>
              </a:rPr>
              <a:t>n</a:t>
            </a:r>
            <a:r>
              <a:rPr b="1" dirty="0" smtClean="0" spc="-19" sz="2000">
                <a:latin typeface="Calibri"/>
                <a:cs typeface="Calibri"/>
              </a:rPr>
              <a:t>d</a:t>
            </a:r>
            <a:r>
              <a:rPr b="1" dirty="0" smtClean="0" spc="-19" sz="2000">
                <a:latin typeface="Calibri"/>
                <a:cs typeface="Calibri"/>
              </a:rPr>
              <a:t>u</a:t>
            </a:r>
            <a:r>
              <a:rPr b="1" dirty="0" smtClean="0" spc="-27" sz="2000">
                <a:latin typeface="Calibri"/>
                <a:cs typeface="Calibri"/>
              </a:rPr>
              <a:t>s</a:t>
            </a:r>
            <a:r>
              <a:rPr b="1" dirty="0" smtClean="0" spc="-3" sz="2000">
                <a:latin typeface="Calibri"/>
                <a:cs typeface="Calibri"/>
              </a:rPr>
              <a:t>t</a:t>
            </a:r>
            <a:r>
              <a:rPr b="1" dirty="0" smtClean="0" spc="-42" sz="2000">
                <a:latin typeface="Calibri"/>
                <a:cs typeface="Calibri"/>
              </a:rPr>
              <a:t>r</a:t>
            </a:r>
            <a:r>
              <a:rPr b="1" dirty="0" smtClean="0" spc="8" sz="2000">
                <a:latin typeface="Calibri"/>
                <a:cs typeface="Calibri"/>
              </a:rPr>
              <a:t>y</a:t>
            </a:r>
            <a:endParaRPr sz="2000">
              <a:latin typeface="Calibri"/>
              <a:cs typeface="Calibri"/>
            </a:endParaRPr>
          </a:p>
          <a:p>
            <a:pPr algn="ctr" marL="1033568" marR="984684">
              <a:lnSpc>
                <a:spcPct val="101725"/>
              </a:lnSpc>
              <a:spcBef>
                <a:spcPts val="156"/>
              </a:spcBef>
            </a:pPr>
            <a:r>
              <a:rPr b="1" dirty="0" smtClean="0" spc="19" sz="2000">
                <a:latin typeface="Calibri"/>
                <a:cs typeface="Calibri"/>
              </a:rPr>
              <a:t>S</a:t>
            </a:r>
            <a:r>
              <a:rPr b="1" dirty="0" smtClean="0" spc="19" sz="2000">
                <a:latin typeface="Calibri"/>
                <a:cs typeface="Calibri"/>
              </a:rPr>
              <a:t>e</a:t>
            </a:r>
            <a:r>
              <a:rPr b="1" dirty="0" smtClean="0" spc="19" sz="2000">
                <a:latin typeface="Calibri"/>
                <a:cs typeface="Calibri"/>
              </a:rPr>
              <a:t>p</a:t>
            </a:r>
            <a:r>
              <a:rPr b="1" dirty="0" smtClean="0" spc="19" sz="2000">
                <a:latin typeface="Calibri"/>
                <a:cs typeface="Calibri"/>
              </a:rPr>
              <a:t>t</a:t>
            </a:r>
            <a:r>
              <a:rPr b="1" dirty="0" smtClean="0" spc="19" sz="2000">
                <a:latin typeface="Calibri"/>
                <a:cs typeface="Calibri"/>
              </a:rPr>
              <a:t>e</a:t>
            </a:r>
            <a:r>
              <a:rPr b="1" dirty="0" smtClean="0" spc="19" sz="2000">
                <a:latin typeface="Calibri"/>
                <a:cs typeface="Calibri"/>
              </a:rPr>
              <a:t>m</a:t>
            </a:r>
            <a:r>
              <a:rPr b="1" dirty="0" smtClean="0" spc="19" sz="2000">
                <a:latin typeface="Calibri"/>
                <a:cs typeface="Calibri"/>
              </a:rPr>
              <a:t>b</a:t>
            </a:r>
            <a:r>
              <a:rPr b="1" dirty="0" smtClean="0" spc="19" sz="2000">
                <a:latin typeface="Calibri"/>
                <a:cs typeface="Calibri"/>
              </a:rPr>
              <a:t>e</a:t>
            </a:r>
            <a:r>
              <a:rPr b="1" dirty="0" smtClean="0" spc="19" sz="2000">
                <a:latin typeface="Calibri"/>
                <a:cs typeface="Calibri"/>
              </a:rPr>
              <a:t>r</a:t>
            </a:r>
            <a:r>
              <a:rPr b="1" dirty="0" smtClean="0" spc="19" sz="2000">
                <a:latin typeface="Calibri"/>
                <a:cs typeface="Calibri"/>
              </a:rPr>
              <a:t> </a:t>
            </a:r>
            <a:r>
              <a:rPr b="1" dirty="0" smtClean="0" spc="19" sz="2000">
                <a:latin typeface="Calibri"/>
                <a:cs typeface="Calibri"/>
              </a:rPr>
              <a:t>2</a:t>
            </a:r>
            <a:r>
              <a:rPr b="1" dirty="0" smtClean="0" spc="19" sz="2000">
                <a:latin typeface="Calibri"/>
                <a:cs typeface="Calibri"/>
              </a:rPr>
              <a:t>0</a:t>
            </a:r>
            <a:r>
              <a:rPr b="1" dirty="0" smtClean="0" spc="19" sz="2000">
                <a:latin typeface="Calibri"/>
                <a:cs typeface="Calibri"/>
              </a:rPr>
              <a:t>2</a:t>
            </a:r>
            <a:r>
              <a:rPr b="1" dirty="0" smtClean="0" spc="19" sz="2000"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49007" y="1190873"/>
            <a:ext cx="663076" cy="204732"/>
          </a:xfrm>
          <a:prstGeom prst="rect">
            <a:avLst/>
          </a:prstGeom>
        </p:spPr>
        <p:txBody>
          <a:bodyPr bIns="0" lIns="0" rIns="0" rtlCol="0" tIns="9588" wrap="square">
            <a:noAutofit/>
          </a:bodyPr>
          <a:lstStyle/>
          <a:p>
            <a:pPr marL="12700">
              <a:lnSpc>
                <a:spcPts val="1510"/>
              </a:lnSpc>
            </a:pPr>
            <a:r>
              <a:rPr b="1" dirty="0" smtClean="0" spc="-8" sz="1400">
                <a:latin typeface="Calibri"/>
                <a:cs typeface="Calibri"/>
              </a:rPr>
              <a:t>I</a:t>
            </a:r>
            <a:r>
              <a:rPr b="1" dirty="0" smtClean="0" spc="-8" sz="1400">
                <a:latin typeface="Calibri"/>
                <a:cs typeface="Calibri"/>
              </a:rPr>
              <a:t>n</a:t>
            </a:r>
            <a:r>
              <a:rPr b="1" dirty="0" smtClean="0" spc="-8" sz="1400">
                <a:latin typeface="Calibri"/>
                <a:cs typeface="Calibri"/>
              </a:rPr>
              <a:t>d</a:t>
            </a:r>
            <a:r>
              <a:rPr b="1" dirty="0" smtClean="0" spc="-8" sz="1400">
                <a:latin typeface="Calibri"/>
                <a:cs typeface="Calibri"/>
              </a:rPr>
              <a:t>u</a:t>
            </a:r>
            <a:r>
              <a:rPr b="1" dirty="0" smtClean="0" spc="-8" sz="1400">
                <a:latin typeface="Calibri"/>
                <a:cs typeface="Calibri"/>
              </a:rPr>
              <a:t>s</a:t>
            </a:r>
            <a:r>
              <a:rPr b="1" dirty="0" smtClean="0" spc="-8" sz="1400">
                <a:latin typeface="Calibri"/>
                <a:cs typeface="Calibri"/>
              </a:rPr>
              <a:t>t</a:t>
            </a:r>
            <a:r>
              <a:rPr b="1" dirty="0" smtClean="0" spc="-8" sz="1400">
                <a:latin typeface="Calibri"/>
                <a:cs typeface="Calibri"/>
              </a:rPr>
              <a:t>r</a:t>
            </a:r>
            <a:r>
              <a:rPr b="1" dirty="0" smtClean="0" spc="-8" sz="1400">
                <a:latin typeface="Calibri"/>
                <a:cs typeface="Calibri"/>
              </a:rPr>
              <a:t>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77886" y="1190873"/>
            <a:ext cx="615513" cy="204732"/>
          </a:xfrm>
          <a:prstGeom prst="rect">
            <a:avLst/>
          </a:prstGeom>
        </p:spPr>
        <p:txBody>
          <a:bodyPr bIns="0" lIns="0" rIns="0" rtlCol="0" tIns="9588" wrap="square">
            <a:noAutofit/>
          </a:bodyPr>
          <a:lstStyle/>
          <a:p>
            <a:pPr marL="12700">
              <a:lnSpc>
                <a:spcPts val="1510"/>
              </a:lnSpc>
            </a:pPr>
            <a:r>
              <a:rPr b="1" dirty="0" smtClean="0" spc="-4" sz="1400">
                <a:latin typeface="Calibri"/>
                <a:cs typeface="Calibri"/>
              </a:rPr>
              <a:t>J</a:t>
            </a:r>
            <a:r>
              <a:rPr b="1" dirty="0" smtClean="0" spc="-4" sz="1400">
                <a:latin typeface="Calibri"/>
                <a:cs typeface="Calibri"/>
              </a:rPr>
              <a:t>o</a:t>
            </a:r>
            <a:r>
              <a:rPr b="1" dirty="0" smtClean="0" spc="-4" sz="1400">
                <a:latin typeface="Calibri"/>
                <a:cs typeface="Calibri"/>
              </a:rPr>
              <a:t>b</a:t>
            </a:r>
            <a:r>
              <a:rPr b="1" dirty="0" smtClean="0" spc="-4" sz="1400">
                <a:latin typeface="Calibri"/>
                <a:cs typeface="Calibri"/>
              </a:rPr>
              <a:t> </a:t>
            </a:r>
            <a:r>
              <a:rPr b="1" dirty="0" smtClean="0" spc="-4" sz="1400">
                <a:latin typeface="Calibri"/>
                <a:cs typeface="Calibri"/>
              </a:rPr>
              <a:t>A</a:t>
            </a:r>
            <a:r>
              <a:rPr b="1" dirty="0" smtClean="0" spc="-4" sz="1400">
                <a:latin typeface="Calibri"/>
                <a:cs typeface="Calibri"/>
              </a:rPr>
              <a:t>d</a:t>
            </a:r>
            <a:r>
              <a:rPr b="1" dirty="0" smtClean="0" spc="-4" sz="140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98758" y="1440782"/>
            <a:ext cx="511964" cy="5238539"/>
          </a:xfrm>
          <a:prstGeom prst="rect">
            <a:avLst/>
          </a:prstGeom>
        </p:spPr>
        <p:txBody>
          <a:bodyPr bIns="0" lIns="0" rIns="0" rtlCol="0" tIns="9588" wrap="square">
            <a:noAutofit/>
          </a:bodyPr>
          <a:lstStyle/>
          <a:p>
            <a:pPr algn="ctr">
              <a:lnSpc>
                <a:spcPts val="1510"/>
              </a:lnSpc>
            </a:pPr>
            <a:r>
              <a:rPr dirty="0" smtClean="0" spc="-33" sz="1400">
                <a:latin typeface="Calibri"/>
                <a:cs typeface="Calibri"/>
              </a:rPr>
              <a:t>1</a:t>
            </a:r>
            <a:r>
              <a:rPr dirty="0" smtClean="0" spc="-33" sz="1400">
                <a:latin typeface="Calibri"/>
                <a:cs typeface="Calibri"/>
              </a:rPr>
              <a:t>0</a:t>
            </a:r>
            <a:r>
              <a:rPr dirty="0" smtClean="0" spc="-33" sz="1400">
                <a:latin typeface="Calibri"/>
                <a:cs typeface="Calibri"/>
              </a:rPr>
              <a:t>,</a:t>
            </a:r>
            <a:r>
              <a:rPr dirty="0" smtClean="0" spc="-33" sz="1400">
                <a:latin typeface="Calibri"/>
                <a:cs typeface="Calibri"/>
              </a:rPr>
              <a:t>4</a:t>
            </a:r>
            <a:r>
              <a:rPr dirty="0" smtClean="0" spc="-33" sz="1400">
                <a:latin typeface="Calibri"/>
                <a:cs typeface="Calibri"/>
              </a:rPr>
              <a:t>1</a:t>
            </a:r>
            <a:r>
              <a:rPr dirty="0" smtClean="0" spc="-33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  <a:p>
            <a:pPr algn="ctr" marL="34390" marR="34721">
              <a:lnSpc>
                <a:spcPct val="101725"/>
              </a:lnSpc>
              <a:spcBef>
                <a:spcPts val="194"/>
              </a:spcBef>
            </a:pPr>
            <a:r>
              <a:rPr dirty="0" smtClean="0" spc="-26" sz="1400">
                <a:latin typeface="Calibri"/>
                <a:cs typeface="Calibri"/>
              </a:rPr>
              <a:t>2</a:t>
            </a:r>
            <a:r>
              <a:rPr dirty="0" smtClean="0" spc="-26" sz="1400">
                <a:latin typeface="Calibri"/>
                <a:cs typeface="Calibri"/>
              </a:rPr>
              <a:t>,</a:t>
            </a:r>
            <a:r>
              <a:rPr dirty="0" smtClean="0" spc="-26" sz="1400">
                <a:latin typeface="Calibri"/>
                <a:cs typeface="Calibri"/>
              </a:rPr>
              <a:t>5</a:t>
            </a:r>
            <a:r>
              <a:rPr dirty="0" smtClean="0" spc="-26" sz="1400">
                <a:latin typeface="Calibri"/>
                <a:cs typeface="Calibri"/>
              </a:rPr>
              <a:t>7</a:t>
            </a:r>
            <a:r>
              <a:rPr dirty="0" smtClean="0" spc="-26" sz="1400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  <a:p>
            <a:pPr algn="ctr" marL="34390" marR="34721">
              <a:lnSpc>
                <a:spcPct val="101725"/>
              </a:lnSpc>
              <a:spcBef>
                <a:spcPts val="175"/>
              </a:spcBef>
            </a:pPr>
            <a:r>
              <a:rPr dirty="0" smtClean="0" spc="-26" sz="1400">
                <a:latin typeface="Calibri"/>
                <a:cs typeface="Calibri"/>
              </a:rPr>
              <a:t>1</a:t>
            </a:r>
            <a:r>
              <a:rPr dirty="0" smtClean="0" spc="-26" sz="1400">
                <a:latin typeface="Calibri"/>
                <a:cs typeface="Calibri"/>
              </a:rPr>
              <a:t>,</a:t>
            </a:r>
            <a:r>
              <a:rPr dirty="0" smtClean="0" spc="-26" sz="1400">
                <a:latin typeface="Calibri"/>
                <a:cs typeface="Calibri"/>
              </a:rPr>
              <a:t>3</a:t>
            </a:r>
            <a:r>
              <a:rPr dirty="0" smtClean="0" spc="-26" sz="1400">
                <a:latin typeface="Calibri"/>
                <a:cs typeface="Calibri"/>
              </a:rPr>
              <a:t>7</a:t>
            </a:r>
            <a:r>
              <a:rPr dirty="0" smtClean="0" spc="-26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 algn="ctr" marL="95414" marR="106514">
              <a:lnSpc>
                <a:spcPct val="101725"/>
              </a:lnSpc>
              <a:spcBef>
                <a:spcPts val="175"/>
              </a:spcBef>
            </a:pPr>
            <a:r>
              <a:rPr dirty="0" smtClean="0" spc="-38" sz="1400">
                <a:latin typeface="Calibri"/>
                <a:cs typeface="Calibri"/>
              </a:rPr>
              <a:t>7</a:t>
            </a:r>
            <a:r>
              <a:rPr dirty="0" smtClean="0" spc="-38" sz="1400">
                <a:latin typeface="Calibri"/>
                <a:cs typeface="Calibri"/>
              </a:rPr>
              <a:t>6</a:t>
            </a:r>
            <a:r>
              <a:rPr dirty="0" smtClean="0" spc="-38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algn="ctr" marL="95414" marR="106514">
              <a:lnSpc>
                <a:spcPct val="101725"/>
              </a:lnSpc>
              <a:spcBef>
                <a:spcPts val="175"/>
              </a:spcBef>
            </a:pPr>
            <a:r>
              <a:rPr dirty="0" smtClean="0" spc="-38" sz="1400">
                <a:latin typeface="Calibri"/>
                <a:cs typeface="Calibri"/>
              </a:rPr>
              <a:t>5</a:t>
            </a:r>
            <a:r>
              <a:rPr dirty="0" smtClean="0" spc="-38" sz="1400">
                <a:latin typeface="Calibri"/>
                <a:cs typeface="Calibri"/>
              </a:rPr>
              <a:t>6</a:t>
            </a:r>
            <a:r>
              <a:rPr dirty="0" smtClean="0" spc="-38" sz="1400"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  <a:p>
            <a:pPr algn="ctr" marL="95414" marR="106514">
              <a:lnSpc>
                <a:spcPct val="101725"/>
              </a:lnSpc>
              <a:spcBef>
                <a:spcPts val="175"/>
              </a:spcBef>
            </a:pPr>
            <a:r>
              <a:rPr dirty="0" smtClean="0" spc="-38" sz="1400">
                <a:latin typeface="Calibri"/>
                <a:cs typeface="Calibri"/>
              </a:rPr>
              <a:t>4</a:t>
            </a:r>
            <a:r>
              <a:rPr dirty="0" smtClean="0" spc="-38" sz="1400">
                <a:latin typeface="Calibri"/>
                <a:cs typeface="Calibri"/>
              </a:rPr>
              <a:t>5</a:t>
            </a:r>
            <a:r>
              <a:rPr dirty="0" smtClean="0" spc="-38" sz="140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 algn="ctr" marL="95414" marR="106514">
              <a:lnSpc>
                <a:spcPct val="101725"/>
              </a:lnSpc>
              <a:spcBef>
                <a:spcPts val="175"/>
              </a:spcBef>
            </a:pPr>
            <a:r>
              <a:rPr dirty="0" smtClean="0" spc="-38" sz="1400">
                <a:latin typeface="Calibri"/>
                <a:cs typeface="Calibri"/>
              </a:rPr>
              <a:t>4</a:t>
            </a:r>
            <a:r>
              <a:rPr dirty="0" smtClean="0" spc="-38" sz="1400">
                <a:latin typeface="Calibri"/>
                <a:cs typeface="Calibri"/>
              </a:rPr>
              <a:t>1</a:t>
            </a:r>
            <a:r>
              <a:rPr dirty="0" smtClean="0" spc="-38" sz="1400">
                <a:latin typeface="Calibri"/>
                <a:cs typeface="Calibri"/>
              </a:rPr>
              <a:t>9</a:t>
            </a:r>
            <a:endParaRPr sz="1400">
              <a:latin typeface="Calibri"/>
              <a:cs typeface="Calibri"/>
            </a:endParaRPr>
          </a:p>
          <a:p>
            <a:pPr algn="ctr" marL="95414" marR="106514">
              <a:lnSpc>
                <a:spcPct val="101725"/>
              </a:lnSpc>
              <a:spcBef>
                <a:spcPts val="175"/>
              </a:spcBef>
            </a:pPr>
            <a:r>
              <a:rPr dirty="0" smtClean="0" spc="-38" sz="1400">
                <a:latin typeface="Calibri"/>
                <a:cs typeface="Calibri"/>
              </a:rPr>
              <a:t>3</a:t>
            </a:r>
            <a:r>
              <a:rPr dirty="0" smtClean="0" spc="-38" sz="1400">
                <a:latin typeface="Calibri"/>
                <a:cs typeface="Calibri"/>
              </a:rPr>
              <a:t>8</a:t>
            </a:r>
            <a:r>
              <a:rPr dirty="0" smtClean="0" spc="-38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algn="ctr" marL="95414" marR="106514">
              <a:lnSpc>
                <a:spcPct val="101725"/>
              </a:lnSpc>
              <a:spcBef>
                <a:spcPts val="160"/>
              </a:spcBef>
            </a:pPr>
            <a:r>
              <a:rPr dirty="0" smtClean="0" spc="-38" sz="1400">
                <a:latin typeface="Calibri"/>
                <a:cs typeface="Calibri"/>
              </a:rPr>
              <a:t>3</a:t>
            </a:r>
            <a:r>
              <a:rPr dirty="0" smtClean="0" spc="-38" sz="1400">
                <a:latin typeface="Calibri"/>
                <a:cs typeface="Calibri"/>
              </a:rPr>
              <a:t>3</a:t>
            </a:r>
            <a:r>
              <a:rPr dirty="0" smtClean="0" spc="-38" sz="1400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  <a:p>
            <a:pPr algn="ctr" marL="95414" marR="106514">
              <a:lnSpc>
                <a:spcPct val="101725"/>
              </a:lnSpc>
              <a:spcBef>
                <a:spcPts val="175"/>
              </a:spcBef>
            </a:pPr>
            <a:r>
              <a:rPr dirty="0" smtClean="0" spc="-38" sz="1400">
                <a:latin typeface="Calibri"/>
                <a:cs typeface="Calibri"/>
              </a:rPr>
              <a:t>2</a:t>
            </a:r>
            <a:r>
              <a:rPr dirty="0" smtClean="0" spc="-38" sz="1400">
                <a:latin typeface="Calibri"/>
                <a:cs typeface="Calibri"/>
              </a:rPr>
              <a:t>8</a:t>
            </a:r>
            <a:r>
              <a:rPr dirty="0" smtClean="0" spc="-38" sz="1400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  <a:p>
            <a:pPr algn="ctr" marL="95414" marR="106514">
              <a:lnSpc>
                <a:spcPct val="101725"/>
              </a:lnSpc>
              <a:spcBef>
                <a:spcPts val="175"/>
              </a:spcBef>
            </a:pPr>
            <a:r>
              <a:rPr dirty="0" smtClean="0" spc="-38" sz="1400">
                <a:latin typeface="Calibri"/>
                <a:cs typeface="Calibri"/>
              </a:rPr>
              <a:t>2</a:t>
            </a:r>
            <a:r>
              <a:rPr dirty="0" smtClean="0" spc="-38" sz="1400">
                <a:latin typeface="Calibri"/>
                <a:cs typeface="Calibri"/>
              </a:rPr>
              <a:t>8</a:t>
            </a:r>
            <a:r>
              <a:rPr dirty="0" smtClean="0" spc="-38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  <a:p>
            <a:pPr algn="ctr" marL="95414" marR="106514">
              <a:lnSpc>
                <a:spcPct val="101725"/>
              </a:lnSpc>
              <a:spcBef>
                <a:spcPts val="175"/>
              </a:spcBef>
            </a:pPr>
            <a:r>
              <a:rPr dirty="0" smtClean="0" spc="-38" sz="1400">
                <a:latin typeface="Calibri"/>
                <a:cs typeface="Calibri"/>
              </a:rPr>
              <a:t>2</a:t>
            </a:r>
            <a:r>
              <a:rPr dirty="0" smtClean="0" spc="-38" sz="1400">
                <a:latin typeface="Calibri"/>
                <a:cs typeface="Calibri"/>
              </a:rPr>
              <a:t>3</a:t>
            </a:r>
            <a:r>
              <a:rPr dirty="0" smtClean="0" spc="-38" sz="1400">
                <a:latin typeface="Calibri"/>
                <a:cs typeface="Calibri"/>
              </a:rPr>
              <a:t>8</a:t>
            </a:r>
            <a:endParaRPr sz="1400">
              <a:latin typeface="Calibri"/>
              <a:cs typeface="Calibri"/>
            </a:endParaRPr>
          </a:p>
          <a:p>
            <a:pPr algn="ctr" marL="95414" marR="106514">
              <a:lnSpc>
                <a:spcPct val="101725"/>
              </a:lnSpc>
              <a:spcBef>
                <a:spcPts val="175"/>
              </a:spcBef>
            </a:pPr>
            <a:r>
              <a:rPr dirty="0" smtClean="0" spc="-38" sz="1400">
                <a:latin typeface="Calibri"/>
                <a:cs typeface="Calibri"/>
              </a:rPr>
              <a:t>2</a:t>
            </a:r>
            <a:r>
              <a:rPr dirty="0" smtClean="0" spc="-38" sz="1400">
                <a:latin typeface="Calibri"/>
                <a:cs typeface="Calibri"/>
              </a:rPr>
              <a:t>3</a:t>
            </a:r>
            <a:r>
              <a:rPr dirty="0" smtClean="0" spc="-38" sz="1400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  <a:p>
            <a:pPr algn="ctr" marL="95414" marR="106514">
              <a:lnSpc>
                <a:spcPct val="101725"/>
              </a:lnSpc>
              <a:spcBef>
                <a:spcPts val="175"/>
              </a:spcBef>
            </a:pPr>
            <a:r>
              <a:rPr dirty="0" smtClean="0" spc="-38" sz="1400">
                <a:latin typeface="Calibri"/>
                <a:cs typeface="Calibri"/>
              </a:rPr>
              <a:t>2</a:t>
            </a:r>
            <a:r>
              <a:rPr dirty="0" smtClean="0" spc="-38" sz="1400">
                <a:latin typeface="Calibri"/>
                <a:cs typeface="Calibri"/>
              </a:rPr>
              <a:t>0</a:t>
            </a:r>
            <a:r>
              <a:rPr dirty="0" smtClean="0" spc="-38" sz="140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  <a:p>
            <a:pPr algn="ctr" marL="95414" marR="106514">
              <a:lnSpc>
                <a:spcPct val="101725"/>
              </a:lnSpc>
              <a:spcBef>
                <a:spcPts val="175"/>
              </a:spcBef>
            </a:pPr>
            <a:r>
              <a:rPr dirty="0" smtClean="0" spc="-38" sz="1400">
                <a:latin typeface="Calibri"/>
                <a:cs typeface="Calibri"/>
              </a:rPr>
              <a:t>1</a:t>
            </a:r>
            <a:r>
              <a:rPr dirty="0" smtClean="0" spc="-38" sz="1400">
                <a:latin typeface="Calibri"/>
                <a:cs typeface="Calibri"/>
              </a:rPr>
              <a:t>3</a:t>
            </a:r>
            <a:r>
              <a:rPr dirty="0" smtClean="0" spc="-38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algn="ctr" marL="95414" marR="106514">
              <a:lnSpc>
                <a:spcPct val="101725"/>
              </a:lnSpc>
              <a:spcBef>
                <a:spcPts val="175"/>
              </a:spcBef>
            </a:pPr>
            <a:r>
              <a:rPr dirty="0" smtClean="0" spc="-38" sz="1400">
                <a:latin typeface="Calibri"/>
                <a:cs typeface="Calibri"/>
              </a:rPr>
              <a:t>1</a:t>
            </a:r>
            <a:r>
              <a:rPr dirty="0" smtClean="0" spc="-38" sz="1400">
                <a:latin typeface="Calibri"/>
                <a:cs typeface="Calibri"/>
              </a:rPr>
              <a:t>1</a:t>
            </a:r>
            <a:r>
              <a:rPr dirty="0" smtClean="0" spc="-38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  <a:p>
            <a:pPr algn="ctr" marL="142079" marR="142410">
              <a:lnSpc>
                <a:spcPct val="101725"/>
              </a:lnSpc>
              <a:spcBef>
                <a:spcPts val="175"/>
              </a:spcBef>
            </a:pPr>
            <a:r>
              <a:rPr dirty="0" smtClean="0" spc="-25" sz="1400">
                <a:latin typeface="Calibri"/>
                <a:cs typeface="Calibri"/>
              </a:rPr>
              <a:t>6</a:t>
            </a:r>
            <a:r>
              <a:rPr dirty="0" smtClean="0" spc="-25" sz="1400">
                <a:latin typeface="Calibri"/>
                <a:cs typeface="Calibri"/>
              </a:rPr>
              <a:t>9</a:t>
            </a:r>
            <a:endParaRPr sz="1400">
              <a:latin typeface="Calibri"/>
              <a:cs typeface="Calibri"/>
            </a:endParaRPr>
          </a:p>
          <a:p>
            <a:pPr algn="ctr" marL="142079" marR="142410">
              <a:lnSpc>
                <a:spcPct val="101725"/>
              </a:lnSpc>
              <a:spcBef>
                <a:spcPts val="175"/>
              </a:spcBef>
            </a:pPr>
            <a:r>
              <a:rPr dirty="0" smtClean="0" spc="-25" sz="1400">
                <a:latin typeface="Calibri"/>
                <a:cs typeface="Calibri"/>
              </a:rPr>
              <a:t>6</a:t>
            </a:r>
            <a:r>
              <a:rPr dirty="0" smtClean="0" spc="-25" sz="1400">
                <a:latin typeface="Calibri"/>
                <a:cs typeface="Calibri"/>
              </a:rPr>
              <a:t>8</a:t>
            </a:r>
            <a:endParaRPr sz="1400">
              <a:latin typeface="Calibri"/>
              <a:cs typeface="Calibri"/>
            </a:endParaRPr>
          </a:p>
          <a:p>
            <a:pPr algn="ctr" marL="142079" marR="142410">
              <a:lnSpc>
                <a:spcPct val="101725"/>
              </a:lnSpc>
              <a:spcBef>
                <a:spcPts val="160"/>
              </a:spcBef>
            </a:pPr>
            <a:r>
              <a:rPr dirty="0" smtClean="0" spc="-25" sz="1400">
                <a:latin typeface="Calibri"/>
                <a:cs typeface="Calibri"/>
              </a:rPr>
              <a:t>3</a:t>
            </a:r>
            <a:r>
              <a:rPr dirty="0" smtClean="0" spc="-25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 algn="ctr" marL="142079" marR="142410">
              <a:lnSpc>
                <a:spcPct val="101725"/>
              </a:lnSpc>
              <a:spcBef>
                <a:spcPts val="175"/>
              </a:spcBef>
            </a:pPr>
            <a:r>
              <a:rPr dirty="0" smtClean="0" spc="-25" sz="1400">
                <a:latin typeface="Calibri"/>
                <a:cs typeface="Calibri"/>
              </a:rPr>
              <a:t>3</a:t>
            </a:r>
            <a:r>
              <a:rPr dirty="0" smtClean="0" spc="-25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  <a:p>
            <a:pPr algn="ctr" marL="177975" marR="190870">
              <a:lnSpc>
                <a:spcPct val="101725"/>
              </a:lnSpc>
              <a:spcBef>
                <a:spcPts val="175"/>
              </a:spcBef>
            </a:pPr>
            <a:r>
              <a:rPr dirty="0" smtClean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algn="ctr" marL="34390" marR="34721">
              <a:lnSpc>
                <a:spcPct val="101725"/>
              </a:lnSpc>
              <a:spcBef>
                <a:spcPts val="175"/>
              </a:spcBef>
            </a:pPr>
            <a:r>
              <a:rPr dirty="0" smtClean="0" spc="-26" sz="1400">
                <a:latin typeface="Calibri"/>
                <a:cs typeface="Calibri"/>
              </a:rPr>
              <a:t>1</a:t>
            </a:r>
            <a:r>
              <a:rPr dirty="0" smtClean="0" spc="-26" sz="1400">
                <a:latin typeface="Calibri"/>
                <a:cs typeface="Calibri"/>
              </a:rPr>
              <a:t>,</a:t>
            </a:r>
            <a:r>
              <a:rPr dirty="0" smtClean="0" spc="-26" sz="1400">
                <a:latin typeface="Calibri"/>
                <a:cs typeface="Calibri"/>
              </a:rPr>
              <a:t>8</a:t>
            </a:r>
            <a:r>
              <a:rPr dirty="0" smtClean="0" spc="-26" sz="1400">
                <a:latin typeface="Calibri"/>
                <a:cs typeface="Calibri"/>
              </a:rPr>
              <a:t>5</a:t>
            </a:r>
            <a:r>
              <a:rPr dirty="0" smtClean="0" spc="-26" sz="1400"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49007" y="1453041"/>
            <a:ext cx="2840326" cy="5226280"/>
          </a:xfrm>
          <a:prstGeom prst="rect">
            <a:avLst/>
          </a:prstGeom>
        </p:spPr>
        <p:txBody>
          <a:bodyPr bIns="0" lIns="0" rIns="0" rtlCol="0" tIns="9588" wrap="square">
            <a:noAutofit/>
          </a:bodyPr>
          <a:lstStyle/>
          <a:p>
            <a:pPr marL="12700" marR="19856">
              <a:lnSpc>
                <a:spcPts val="1510"/>
              </a:lnSpc>
            </a:pPr>
            <a:r>
              <a:rPr dirty="0" smtClean="0" spc="-7" sz="1400">
                <a:latin typeface="Calibri"/>
                <a:cs typeface="Calibri"/>
              </a:rPr>
              <a:t>T</a:t>
            </a:r>
            <a:r>
              <a:rPr dirty="0" smtClean="0" spc="-7" sz="1400">
                <a:latin typeface="Calibri"/>
                <a:cs typeface="Calibri"/>
              </a:rPr>
              <a:t>o</a:t>
            </a:r>
            <a:r>
              <a:rPr dirty="0" smtClean="0" spc="-7" sz="1400">
                <a:latin typeface="Calibri"/>
                <a:cs typeface="Calibri"/>
              </a:rPr>
              <a:t>t</a:t>
            </a:r>
            <a:r>
              <a:rPr dirty="0" smtClean="0" spc="-7" sz="1400">
                <a:latin typeface="Calibri"/>
                <a:cs typeface="Calibri"/>
              </a:rPr>
              <a:t>a</a:t>
            </a:r>
            <a:r>
              <a:rPr dirty="0" smtClean="0" spc="-7" sz="140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99"/>
              </a:spcBef>
            </a:pPr>
            <a:r>
              <a:rPr dirty="0" smtClean="0" spc="3" sz="1400">
                <a:latin typeface="Calibri"/>
                <a:cs typeface="Calibri"/>
              </a:rPr>
              <a:t>H</a:t>
            </a:r>
            <a:r>
              <a:rPr dirty="0" smtClean="0" spc="3" sz="1400">
                <a:latin typeface="Calibri"/>
                <a:cs typeface="Calibri"/>
              </a:rPr>
              <a:t>e</a:t>
            </a:r>
            <a:r>
              <a:rPr dirty="0" smtClean="0" spc="3" sz="1400">
                <a:latin typeface="Calibri"/>
                <a:cs typeface="Calibri"/>
              </a:rPr>
              <a:t>a</a:t>
            </a:r>
            <a:r>
              <a:rPr dirty="0" smtClean="0" spc="3" sz="1400">
                <a:latin typeface="Calibri"/>
                <a:cs typeface="Calibri"/>
              </a:rPr>
              <a:t>l</a:t>
            </a:r>
            <a:r>
              <a:rPr dirty="0" smtClean="0" spc="3" sz="1400">
                <a:latin typeface="Calibri"/>
                <a:cs typeface="Calibri"/>
              </a:rPr>
              <a:t>t</a:t>
            </a:r>
            <a:r>
              <a:rPr dirty="0" smtClean="0" spc="3" sz="1400">
                <a:latin typeface="Calibri"/>
                <a:cs typeface="Calibri"/>
              </a:rPr>
              <a:t>h</a:t>
            </a:r>
            <a:r>
              <a:rPr dirty="0" smtClean="0" spc="3" sz="1400">
                <a:latin typeface="Calibri"/>
                <a:cs typeface="Calibri"/>
              </a:rPr>
              <a:t> </a:t>
            </a:r>
            <a:r>
              <a:rPr dirty="0" smtClean="0" spc="3" sz="1400">
                <a:latin typeface="Calibri"/>
                <a:cs typeface="Calibri"/>
              </a:rPr>
              <a:t>C</a:t>
            </a:r>
            <a:r>
              <a:rPr dirty="0" smtClean="0" spc="3" sz="1400">
                <a:latin typeface="Calibri"/>
                <a:cs typeface="Calibri"/>
              </a:rPr>
              <a:t>a</a:t>
            </a:r>
            <a:r>
              <a:rPr dirty="0" smtClean="0" spc="3" sz="1400">
                <a:latin typeface="Calibri"/>
                <a:cs typeface="Calibri"/>
              </a:rPr>
              <a:t>r</a:t>
            </a:r>
            <a:r>
              <a:rPr dirty="0" smtClean="0" spc="3" sz="1400">
                <a:latin typeface="Calibri"/>
                <a:cs typeface="Calibri"/>
              </a:rPr>
              <a:t>e</a:t>
            </a:r>
            <a:r>
              <a:rPr dirty="0" smtClean="0" spc="3" sz="1400">
                <a:latin typeface="Calibri"/>
                <a:cs typeface="Calibri"/>
              </a:rPr>
              <a:t> </a:t>
            </a:r>
            <a:r>
              <a:rPr dirty="0" smtClean="0" spc="3" sz="1400">
                <a:latin typeface="Calibri"/>
                <a:cs typeface="Calibri"/>
              </a:rPr>
              <a:t>a</a:t>
            </a:r>
            <a:r>
              <a:rPr dirty="0" smtClean="0" spc="3" sz="1400">
                <a:latin typeface="Calibri"/>
                <a:cs typeface="Calibri"/>
              </a:rPr>
              <a:t>n</a:t>
            </a:r>
            <a:r>
              <a:rPr dirty="0" smtClean="0" spc="3" sz="1400">
                <a:latin typeface="Calibri"/>
                <a:cs typeface="Calibri"/>
              </a:rPr>
              <a:t>d</a:t>
            </a:r>
            <a:r>
              <a:rPr dirty="0" smtClean="0" spc="3" sz="1400">
                <a:latin typeface="Calibri"/>
                <a:cs typeface="Calibri"/>
              </a:rPr>
              <a:t> </a:t>
            </a:r>
            <a:r>
              <a:rPr dirty="0" smtClean="0" spc="3" sz="1400">
                <a:latin typeface="Calibri"/>
                <a:cs typeface="Calibri"/>
              </a:rPr>
              <a:t>S</a:t>
            </a:r>
            <a:r>
              <a:rPr dirty="0" smtClean="0" spc="3" sz="1400">
                <a:latin typeface="Calibri"/>
                <a:cs typeface="Calibri"/>
              </a:rPr>
              <a:t>o</a:t>
            </a:r>
            <a:r>
              <a:rPr dirty="0" smtClean="0" spc="3" sz="1400">
                <a:latin typeface="Calibri"/>
                <a:cs typeface="Calibri"/>
              </a:rPr>
              <a:t>c</a:t>
            </a:r>
            <a:r>
              <a:rPr dirty="0" smtClean="0" spc="3" sz="1400">
                <a:latin typeface="Calibri"/>
                <a:cs typeface="Calibri"/>
              </a:rPr>
              <a:t>i</a:t>
            </a:r>
            <a:r>
              <a:rPr dirty="0" smtClean="0" spc="3" sz="1400">
                <a:latin typeface="Calibri"/>
                <a:cs typeface="Calibri"/>
              </a:rPr>
              <a:t>a</a:t>
            </a:r>
            <a:r>
              <a:rPr dirty="0" smtClean="0" spc="3" sz="1400">
                <a:latin typeface="Calibri"/>
                <a:cs typeface="Calibri"/>
              </a:rPr>
              <a:t>l</a:t>
            </a:r>
            <a:r>
              <a:rPr dirty="0" smtClean="0" spc="3" sz="1400">
                <a:latin typeface="Calibri"/>
                <a:cs typeface="Calibri"/>
              </a:rPr>
              <a:t> </a:t>
            </a:r>
            <a:r>
              <a:rPr dirty="0" smtClean="0" spc="3" sz="1400">
                <a:latin typeface="Calibri"/>
                <a:cs typeface="Calibri"/>
              </a:rPr>
              <a:t>A</a:t>
            </a:r>
            <a:r>
              <a:rPr dirty="0" smtClean="0" spc="3" sz="1400">
                <a:latin typeface="Calibri"/>
                <a:cs typeface="Calibri"/>
              </a:rPr>
              <a:t>s</a:t>
            </a:r>
            <a:r>
              <a:rPr dirty="0" smtClean="0" spc="3" sz="1400">
                <a:latin typeface="Calibri"/>
                <a:cs typeface="Calibri"/>
              </a:rPr>
              <a:t>s</a:t>
            </a:r>
            <a:r>
              <a:rPr dirty="0" smtClean="0" spc="3" sz="1400">
                <a:latin typeface="Calibri"/>
                <a:cs typeface="Calibri"/>
              </a:rPr>
              <a:t>i</a:t>
            </a:r>
            <a:r>
              <a:rPr dirty="0" smtClean="0" spc="3" sz="1400">
                <a:latin typeface="Calibri"/>
                <a:cs typeface="Calibri"/>
              </a:rPr>
              <a:t>s</a:t>
            </a:r>
            <a:r>
              <a:rPr dirty="0" smtClean="0" spc="3" sz="1400">
                <a:latin typeface="Calibri"/>
                <a:cs typeface="Calibri"/>
              </a:rPr>
              <a:t>t</a:t>
            </a:r>
            <a:r>
              <a:rPr dirty="0" smtClean="0" spc="3" sz="1400">
                <a:latin typeface="Calibri"/>
                <a:cs typeface="Calibri"/>
              </a:rPr>
              <a:t>a</a:t>
            </a:r>
            <a:r>
              <a:rPr dirty="0" smtClean="0" spc="3" sz="1400">
                <a:latin typeface="Calibri"/>
                <a:cs typeface="Calibri"/>
              </a:rPr>
              <a:t>n</a:t>
            </a:r>
            <a:r>
              <a:rPr dirty="0" smtClean="0" spc="3" sz="1400">
                <a:latin typeface="Calibri"/>
                <a:cs typeface="Calibri"/>
              </a:rPr>
              <a:t>c</a:t>
            </a:r>
            <a:r>
              <a:rPr dirty="0" smtClean="0" spc="3" sz="140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 marR="1289038">
              <a:lnSpc>
                <a:spcPts val="1708"/>
              </a:lnSpc>
              <a:spcBef>
                <a:spcPts val="175"/>
              </a:spcBef>
            </a:pPr>
            <a:r>
              <a:rPr dirty="0" smtClean="0" spc="3" sz="1400">
                <a:latin typeface="Calibri"/>
                <a:cs typeface="Calibri"/>
              </a:rPr>
              <a:t>R</a:t>
            </a:r>
            <a:r>
              <a:rPr dirty="0" smtClean="0" spc="3" sz="1400">
                <a:latin typeface="Calibri"/>
                <a:cs typeface="Calibri"/>
              </a:rPr>
              <a:t>e</a:t>
            </a:r>
            <a:r>
              <a:rPr dirty="0" smtClean="0" spc="3" sz="1400">
                <a:latin typeface="Calibri"/>
                <a:cs typeface="Calibri"/>
              </a:rPr>
              <a:t>t</a:t>
            </a:r>
            <a:r>
              <a:rPr dirty="0" smtClean="0" spc="3" sz="1400">
                <a:latin typeface="Calibri"/>
                <a:cs typeface="Calibri"/>
              </a:rPr>
              <a:t>a</a:t>
            </a:r>
            <a:r>
              <a:rPr dirty="0" smtClean="0" spc="3" sz="1400">
                <a:latin typeface="Calibri"/>
                <a:cs typeface="Calibri"/>
              </a:rPr>
              <a:t>i</a:t>
            </a:r>
            <a:r>
              <a:rPr dirty="0" smtClean="0" spc="3" sz="1400">
                <a:latin typeface="Calibri"/>
                <a:cs typeface="Calibri"/>
              </a:rPr>
              <a:t>l</a:t>
            </a:r>
            <a:r>
              <a:rPr dirty="0" smtClean="0" spc="3" sz="1400">
                <a:latin typeface="Calibri"/>
                <a:cs typeface="Calibri"/>
              </a:rPr>
              <a:t> </a:t>
            </a:r>
            <a:r>
              <a:rPr dirty="0" smtClean="0" spc="3" sz="1400">
                <a:latin typeface="Calibri"/>
                <a:cs typeface="Calibri"/>
              </a:rPr>
              <a:t>T</a:t>
            </a:r>
            <a:r>
              <a:rPr dirty="0" smtClean="0" spc="3" sz="1400">
                <a:latin typeface="Calibri"/>
                <a:cs typeface="Calibri"/>
              </a:rPr>
              <a:t>r</a:t>
            </a:r>
            <a:r>
              <a:rPr dirty="0" smtClean="0" spc="3" sz="1400">
                <a:latin typeface="Calibri"/>
                <a:cs typeface="Calibri"/>
              </a:rPr>
              <a:t>a</a:t>
            </a:r>
            <a:r>
              <a:rPr dirty="0" smtClean="0" spc="3" sz="1400">
                <a:latin typeface="Calibri"/>
                <a:cs typeface="Calibri"/>
              </a:rPr>
              <a:t>d</a:t>
            </a:r>
            <a:r>
              <a:rPr dirty="0" smtClean="0" spc="3" sz="1400">
                <a:latin typeface="Calibri"/>
                <a:cs typeface="Calibri"/>
              </a:rPr>
              <a:t>e</a:t>
            </a:r>
            <a:r>
              <a:rPr dirty="0" smtClean="0" spc="3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1289038">
              <a:lnSpc>
                <a:spcPts val="1708"/>
              </a:lnSpc>
              <a:spcBef>
                <a:spcPts val="174"/>
              </a:spcBef>
            </a:pPr>
            <a:r>
              <a:rPr dirty="0" smtClean="0" spc="-2" sz="1400">
                <a:latin typeface="Calibri"/>
                <a:cs typeface="Calibri"/>
              </a:rPr>
              <a:t>M</a:t>
            </a:r>
            <a:r>
              <a:rPr dirty="0" smtClean="0" spc="-2" sz="1400">
                <a:latin typeface="Calibri"/>
                <a:cs typeface="Calibri"/>
              </a:rPr>
              <a:t>a</a:t>
            </a:r>
            <a:r>
              <a:rPr dirty="0" smtClean="0" spc="-2" sz="1400">
                <a:latin typeface="Calibri"/>
                <a:cs typeface="Calibri"/>
              </a:rPr>
              <a:t>n</a:t>
            </a:r>
            <a:r>
              <a:rPr dirty="0" smtClean="0" spc="-2" sz="1400">
                <a:latin typeface="Calibri"/>
                <a:cs typeface="Calibri"/>
              </a:rPr>
              <a:t>u</a:t>
            </a:r>
            <a:r>
              <a:rPr dirty="0" smtClean="0" spc="-2" sz="1400">
                <a:latin typeface="Calibri"/>
                <a:cs typeface="Calibri"/>
              </a:rPr>
              <a:t>f</a:t>
            </a:r>
            <a:r>
              <a:rPr dirty="0" smtClean="0" spc="-2" sz="1400">
                <a:latin typeface="Calibri"/>
                <a:cs typeface="Calibri"/>
              </a:rPr>
              <a:t>a</a:t>
            </a:r>
            <a:r>
              <a:rPr dirty="0" smtClean="0" spc="-2" sz="1400">
                <a:latin typeface="Calibri"/>
                <a:cs typeface="Calibri"/>
              </a:rPr>
              <a:t>c</a:t>
            </a:r>
            <a:r>
              <a:rPr dirty="0" smtClean="0" spc="-2" sz="1400">
                <a:latin typeface="Calibri"/>
                <a:cs typeface="Calibri"/>
              </a:rPr>
              <a:t>t</a:t>
            </a:r>
            <a:r>
              <a:rPr dirty="0" smtClean="0" spc="-2" sz="1400">
                <a:latin typeface="Calibri"/>
                <a:cs typeface="Calibri"/>
              </a:rPr>
              <a:t>u</a:t>
            </a:r>
            <a:r>
              <a:rPr dirty="0" smtClean="0" spc="-2" sz="1400">
                <a:latin typeface="Calibri"/>
                <a:cs typeface="Calibri"/>
              </a:rPr>
              <a:t>r</a:t>
            </a:r>
            <a:r>
              <a:rPr dirty="0" smtClean="0" spc="-2" sz="1400">
                <a:latin typeface="Calibri"/>
                <a:cs typeface="Calibri"/>
              </a:rPr>
              <a:t>i</a:t>
            </a:r>
            <a:r>
              <a:rPr dirty="0" smtClean="0" spc="-2" sz="1400">
                <a:latin typeface="Calibri"/>
                <a:cs typeface="Calibri"/>
              </a:rPr>
              <a:t>n</a:t>
            </a:r>
            <a:r>
              <a:rPr dirty="0" smtClean="0" spc="-2" sz="1400">
                <a:latin typeface="Calibri"/>
                <a:cs typeface="Calibri"/>
              </a:rPr>
              <a:t>g</a:t>
            </a:r>
            <a:r>
              <a:rPr dirty="0" smtClean="0" spc="-2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1289038">
              <a:lnSpc>
                <a:spcPts val="1708"/>
              </a:lnSpc>
              <a:spcBef>
                <a:spcPts val="174"/>
              </a:spcBef>
            </a:pPr>
            <a:r>
              <a:rPr dirty="0" smtClean="0" spc="8" sz="1400">
                <a:latin typeface="Calibri"/>
                <a:cs typeface="Calibri"/>
              </a:rPr>
              <a:t>E</a:t>
            </a:r>
            <a:r>
              <a:rPr dirty="0" smtClean="0" spc="8" sz="1400">
                <a:latin typeface="Calibri"/>
                <a:cs typeface="Calibri"/>
              </a:rPr>
              <a:t>d</a:t>
            </a:r>
            <a:r>
              <a:rPr dirty="0" smtClean="0" spc="8" sz="1400">
                <a:latin typeface="Calibri"/>
                <a:cs typeface="Calibri"/>
              </a:rPr>
              <a:t>u</a:t>
            </a:r>
            <a:r>
              <a:rPr dirty="0" smtClean="0" spc="8" sz="1400">
                <a:latin typeface="Calibri"/>
                <a:cs typeface="Calibri"/>
              </a:rPr>
              <a:t>c</a:t>
            </a:r>
            <a:r>
              <a:rPr dirty="0" smtClean="0" spc="8" sz="1400">
                <a:latin typeface="Calibri"/>
                <a:cs typeface="Calibri"/>
              </a:rPr>
              <a:t>a</a:t>
            </a:r>
            <a:r>
              <a:rPr dirty="0" smtClean="0" spc="8" sz="1400">
                <a:latin typeface="Calibri"/>
                <a:cs typeface="Calibri"/>
              </a:rPr>
              <a:t>t</a:t>
            </a:r>
            <a:r>
              <a:rPr dirty="0" smtClean="0" spc="8" sz="1400">
                <a:latin typeface="Calibri"/>
                <a:cs typeface="Calibri"/>
              </a:rPr>
              <a:t>i</a:t>
            </a:r>
            <a:r>
              <a:rPr dirty="0" smtClean="0" spc="8" sz="1400">
                <a:latin typeface="Calibri"/>
                <a:cs typeface="Calibri"/>
              </a:rPr>
              <a:t>o</a:t>
            </a:r>
            <a:r>
              <a:rPr dirty="0" smtClean="0" spc="8" sz="1400">
                <a:latin typeface="Calibri"/>
                <a:cs typeface="Calibri"/>
              </a:rPr>
              <a:t>n</a:t>
            </a:r>
            <a:r>
              <a:rPr dirty="0" smtClean="0" spc="8" sz="1400">
                <a:latin typeface="Calibri"/>
                <a:cs typeface="Calibri"/>
              </a:rPr>
              <a:t>a</a:t>
            </a:r>
            <a:r>
              <a:rPr dirty="0" smtClean="0" spc="8" sz="1400">
                <a:latin typeface="Calibri"/>
                <a:cs typeface="Calibri"/>
              </a:rPr>
              <a:t>l</a:t>
            </a:r>
            <a:r>
              <a:rPr dirty="0" smtClean="0" spc="8" sz="1400">
                <a:latin typeface="Calibri"/>
                <a:cs typeface="Calibri"/>
              </a:rPr>
              <a:t> </a:t>
            </a:r>
            <a:r>
              <a:rPr dirty="0" smtClean="0" spc="8" sz="1400">
                <a:latin typeface="Calibri"/>
                <a:cs typeface="Calibri"/>
              </a:rPr>
              <a:t>S</a:t>
            </a:r>
            <a:r>
              <a:rPr dirty="0" smtClean="0" spc="8" sz="1400">
                <a:latin typeface="Calibri"/>
                <a:cs typeface="Calibri"/>
              </a:rPr>
              <a:t>e</a:t>
            </a:r>
            <a:r>
              <a:rPr dirty="0" smtClean="0" spc="8" sz="1400">
                <a:latin typeface="Calibri"/>
                <a:cs typeface="Calibri"/>
              </a:rPr>
              <a:t>r</a:t>
            </a:r>
            <a:r>
              <a:rPr dirty="0" smtClean="0" spc="8" sz="1400">
                <a:latin typeface="Calibri"/>
                <a:cs typeface="Calibri"/>
              </a:rPr>
              <a:t>v</a:t>
            </a:r>
            <a:r>
              <a:rPr dirty="0" smtClean="0" spc="8" sz="1400">
                <a:latin typeface="Calibri"/>
                <a:cs typeface="Calibri"/>
              </a:rPr>
              <a:t>i</a:t>
            </a:r>
            <a:r>
              <a:rPr dirty="0" smtClean="0" spc="8" sz="1400">
                <a:latin typeface="Calibri"/>
                <a:cs typeface="Calibri"/>
              </a:rPr>
              <a:t>c</a:t>
            </a:r>
            <a:r>
              <a:rPr dirty="0" smtClean="0" spc="8" sz="1400">
                <a:latin typeface="Calibri"/>
                <a:cs typeface="Calibri"/>
              </a:rPr>
              <a:t>e</a:t>
            </a:r>
            <a:r>
              <a:rPr dirty="0" smtClean="0" spc="8" sz="1400">
                <a:latin typeface="Calibri"/>
                <a:cs typeface="Calibri"/>
              </a:rPr>
              <a:t>s</a:t>
            </a:r>
            <a:r>
              <a:rPr dirty="0" smtClean="0" spc="8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1289038">
              <a:lnSpc>
                <a:spcPts val="1708"/>
              </a:lnSpc>
              <a:spcBef>
                <a:spcPts val="174"/>
              </a:spcBef>
            </a:pPr>
            <a:r>
              <a:rPr dirty="0" smtClean="0" spc="6" sz="1400">
                <a:latin typeface="Calibri"/>
                <a:cs typeface="Calibri"/>
              </a:rPr>
              <a:t>W</a:t>
            </a:r>
            <a:r>
              <a:rPr dirty="0" smtClean="0" spc="6" sz="1400">
                <a:latin typeface="Calibri"/>
                <a:cs typeface="Calibri"/>
              </a:rPr>
              <a:t>h</a:t>
            </a:r>
            <a:r>
              <a:rPr dirty="0" smtClean="0" spc="6" sz="1400">
                <a:latin typeface="Calibri"/>
                <a:cs typeface="Calibri"/>
              </a:rPr>
              <a:t>o</a:t>
            </a:r>
            <a:r>
              <a:rPr dirty="0" smtClean="0" spc="6" sz="1400">
                <a:latin typeface="Calibri"/>
                <a:cs typeface="Calibri"/>
              </a:rPr>
              <a:t>l</a:t>
            </a:r>
            <a:r>
              <a:rPr dirty="0" smtClean="0" spc="6" sz="1400">
                <a:latin typeface="Calibri"/>
                <a:cs typeface="Calibri"/>
              </a:rPr>
              <a:t>e</a:t>
            </a:r>
            <a:r>
              <a:rPr dirty="0" smtClean="0" spc="6" sz="1400">
                <a:latin typeface="Calibri"/>
                <a:cs typeface="Calibri"/>
              </a:rPr>
              <a:t>s</a:t>
            </a:r>
            <a:r>
              <a:rPr dirty="0" smtClean="0" spc="6" sz="1400">
                <a:latin typeface="Calibri"/>
                <a:cs typeface="Calibri"/>
              </a:rPr>
              <a:t>a</a:t>
            </a:r>
            <a:r>
              <a:rPr dirty="0" smtClean="0" spc="6" sz="1400">
                <a:latin typeface="Calibri"/>
                <a:cs typeface="Calibri"/>
              </a:rPr>
              <a:t>l</a:t>
            </a:r>
            <a:r>
              <a:rPr dirty="0" smtClean="0" spc="6" sz="1400">
                <a:latin typeface="Calibri"/>
                <a:cs typeface="Calibri"/>
              </a:rPr>
              <a:t>e</a:t>
            </a:r>
            <a:r>
              <a:rPr dirty="0" smtClean="0" spc="6" sz="1400">
                <a:latin typeface="Calibri"/>
                <a:cs typeface="Calibri"/>
              </a:rPr>
              <a:t> </a:t>
            </a:r>
            <a:r>
              <a:rPr dirty="0" smtClean="0" spc="6" sz="1400">
                <a:latin typeface="Calibri"/>
                <a:cs typeface="Calibri"/>
              </a:rPr>
              <a:t>T</a:t>
            </a:r>
            <a:r>
              <a:rPr dirty="0" smtClean="0" spc="6" sz="1400">
                <a:latin typeface="Calibri"/>
                <a:cs typeface="Calibri"/>
              </a:rPr>
              <a:t>r</a:t>
            </a:r>
            <a:r>
              <a:rPr dirty="0" smtClean="0" spc="6" sz="1400">
                <a:latin typeface="Calibri"/>
                <a:cs typeface="Calibri"/>
              </a:rPr>
              <a:t>a</a:t>
            </a:r>
            <a:r>
              <a:rPr dirty="0" smtClean="0" spc="6" sz="1400">
                <a:latin typeface="Calibri"/>
                <a:cs typeface="Calibri"/>
              </a:rPr>
              <a:t>d</a:t>
            </a:r>
            <a:r>
              <a:rPr dirty="0" smtClean="0" spc="6" sz="140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204"/>
              </a:spcBef>
            </a:pPr>
            <a:r>
              <a:rPr dirty="0" smtClean="0" spc="4" sz="1400">
                <a:latin typeface="Calibri"/>
                <a:cs typeface="Calibri"/>
              </a:rPr>
              <a:t>A</a:t>
            </a:r>
            <a:r>
              <a:rPr dirty="0" smtClean="0" spc="4" sz="1400">
                <a:latin typeface="Calibri"/>
                <a:cs typeface="Calibri"/>
              </a:rPr>
              <a:t>c</a:t>
            </a:r>
            <a:r>
              <a:rPr dirty="0" smtClean="0" spc="4" sz="1400">
                <a:latin typeface="Calibri"/>
                <a:cs typeface="Calibri"/>
              </a:rPr>
              <a:t>c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4" sz="1400">
                <a:latin typeface="Calibri"/>
                <a:cs typeface="Calibri"/>
              </a:rPr>
              <a:t>m</a:t>
            </a:r>
            <a:r>
              <a:rPr dirty="0" smtClean="0" spc="4" sz="1400">
                <a:latin typeface="Calibri"/>
                <a:cs typeface="Calibri"/>
              </a:rPr>
              <a:t>m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4" sz="1400">
                <a:latin typeface="Calibri"/>
                <a:cs typeface="Calibri"/>
              </a:rPr>
              <a:t>d</a:t>
            </a:r>
            <a:r>
              <a:rPr dirty="0" smtClean="0" spc="4" sz="1400">
                <a:latin typeface="Calibri"/>
                <a:cs typeface="Calibri"/>
              </a:rPr>
              <a:t>a</a:t>
            </a:r>
            <a:r>
              <a:rPr dirty="0" smtClean="0" spc="4" sz="1400">
                <a:latin typeface="Calibri"/>
                <a:cs typeface="Calibri"/>
              </a:rPr>
              <a:t>t</a:t>
            </a:r>
            <a:r>
              <a:rPr dirty="0" smtClean="0" spc="4" sz="1400">
                <a:latin typeface="Calibri"/>
                <a:cs typeface="Calibri"/>
              </a:rPr>
              <a:t>i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4" sz="1400">
                <a:latin typeface="Calibri"/>
                <a:cs typeface="Calibri"/>
              </a:rPr>
              <a:t>n</a:t>
            </a:r>
            <a:r>
              <a:rPr dirty="0" smtClean="0" spc="4" sz="1400">
                <a:latin typeface="Calibri"/>
                <a:cs typeface="Calibri"/>
              </a:rPr>
              <a:t> </a:t>
            </a:r>
            <a:r>
              <a:rPr dirty="0" smtClean="0" spc="4" sz="1400">
                <a:latin typeface="Calibri"/>
                <a:cs typeface="Calibri"/>
              </a:rPr>
              <a:t>a</a:t>
            </a:r>
            <a:r>
              <a:rPr dirty="0" smtClean="0" spc="4" sz="1400">
                <a:latin typeface="Calibri"/>
                <a:cs typeface="Calibri"/>
              </a:rPr>
              <a:t>n</a:t>
            </a:r>
            <a:r>
              <a:rPr dirty="0" smtClean="0" spc="4" sz="1400">
                <a:latin typeface="Calibri"/>
                <a:cs typeface="Calibri"/>
              </a:rPr>
              <a:t>d</a:t>
            </a:r>
            <a:r>
              <a:rPr dirty="0" smtClean="0" spc="4" sz="1400">
                <a:latin typeface="Calibri"/>
                <a:cs typeface="Calibri"/>
              </a:rPr>
              <a:t> </a:t>
            </a:r>
            <a:r>
              <a:rPr dirty="0" smtClean="0" spc="4" sz="1400">
                <a:latin typeface="Calibri"/>
                <a:cs typeface="Calibri"/>
              </a:rPr>
              <a:t>F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4" sz="1400">
                <a:latin typeface="Calibri"/>
                <a:cs typeface="Calibri"/>
              </a:rPr>
              <a:t>d</a:t>
            </a:r>
            <a:r>
              <a:rPr dirty="0" smtClean="0" spc="4" sz="1400">
                <a:latin typeface="Calibri"/>
                <a:cs typeface="Calibri"/>
              </a:rPr>
              <a:t> </a:t>
            </a:r>
            <a:r>
              <a:rPr dirty="0" smtClean="0" spc="4" sz="1400">
                <a:latin typeface="Calibri"/>
                <a:cs typeface="Calibri"/>
              </a:rPr>
              <a:t>S</a:t>
            </a:r>
            <a:r>
              <a:rPr dirty="0" smtClean="0" spc="4" sz="1400">
                <a:latin typeface="Calibri"/>
                <a:cs typeface="Calibri"/>
              </a:rPr>
              <a:t>e</a:t>
            </a:r>
            <a:r>
              <a:rPr dirty="0" smtClean="0" spc="4" sz="1400">
                <a:latin typeface="Calibri"/>
                <a:cs typeface="Calibri"/>
              </a:rPr>
              <a:t>r</a:t>
            </a:r>
            <a:r>
              <a:rPr dirty="0" smtClean="0" spc="4" sz="1400">
                <a:latin typeface="Calibri"/>
                <a:cs typeface="Calibri"/>
              </a:rPr>
              <a:t>v</a:t>
            </a:r>
            <a:r>
              <a:rPr dirty="0" smtClean="0" spc="4" sz="1400">
                <a:latin typeface="Calibri"/>
                <a:cs typeface="Calibri"/>
              </a:rPr>
              <a:t>i</a:t>
            </a:r>
            <a:r>
              <a:rPr dirty="0" smtClean="0" spc="4" sz="1400">
                <a:latin typeface="Calibri"/>
                <a:cs typeface="Calibri"/>
              </a:rPr>
              <a:t>c</a:t>
            </a:r>
            <a:r>
              <a:rPr dirty="0" smtClean="0" spc="4" sz="1400">
                <a:latin typeface="Calibri"/>
                <a:cs typeface="Calibri"/>
              </a:rPr>
              <a:t>e</a:t>
            </a:r>
            <a:r>
              <a:rPr dirty="0" smtClean="0" spc="4" sz="140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12700" marR="760823">
              <a:lnSpc>
                <a:spcPts val="1708"/>
              </a:lnSpc>
              <a:spcBef>
                <a:spcPts val="175"/>
              </a:spcBef>
            </a:pPr>
            <a:r>
              <a:rPr dirty="0" smtClean="0" spc="4" sz="1400">
                <a:latin typeface="Calibri"/>
                <a:cs typeface="Calibri"/>
              </a:rPr>
              <a:t>P</a:t>
            </a:r>
            <a:r>
              <a:rPr dirty="0" smtClean="0" spc="4" sz="1400">
                <a:latin typeface="Calibri"/>
                <a:cs typeface="Calibri"/>
              </a:rPr>
              <a:t>r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4" sz="1400">
                <a:latin typeface="Calibri"/>
                <a:cs typeface="Calibri"/>
              </a:rPr>
              <a:t>.</a:t>
            </a:r>
            <a:r>
              <a:rPr dirty="0" smtClean="0" spc="4" sz="1400">
                <a:latin typeface="Calibri"/>
                <a:cs typeface="Calibri"/>
              </a:rPr>
              <a:t>,</a:t>
            </a:r>
            <a:r>
              <a:rPr dirty="0" smtClean="0" spc="4" sz="1400">
                <a:latin typeface="Calibri"/>
                <a:cs typeface="Calibri"/>
              </a:rPr>
              <a:t> </a:t>
            </a:r>
            <a:r>
              <a:rPr dirty="0" smtClean="0" spc="4" sz="1400">
                <a:latin typeface="Calibri"/>
                <a:cs typeface="Calibri"/>
              </a:rPr>
              <a:t>S</a:t>
            </a:r>
            <a:r>
              <a:rPr dirty="0" smtClean="0" spc="4" sz="1400">
                <a:latin typeface="Calibri"/>
                <a:cs typeface="Calibri"/>
              </a:rPr>
              <a:t>c</a:t>
            </a:r>
            <a:r>
              <a:rPr dirty="0" smtClean="0" spc="4" sz="1400">
                <a:latin typeface="Calibri"/>
                <a:cs typeface="Calibri"/>
              </a:rPr>
              <a:t>i</a:t>
            </a:r>
            <a:r>
              <a:rPr dirty="0" smtClean="0" spc="4" sz="1400">
                <a:latin typeface="Calibri"/>
                <a:cs typeface="Calibri"/>
              </a:rPr>
              <a:t>.</a:t>
            </a:r>
            <a:r>
              <a:rPr dirty="0" smtClean="0" spc="4" sz="1400">
                <a:latin typeface="Calibri"/>
                <a:cs typeface="Calibri"/>
              </a:rPr>
              <a:t>,</a:t>
            </a:r>
            <a:r>
              <a:rPr dirty="0" smtClean="0" spc="4" sz="1400">
                <a:latin typeface="Calibri"/>
                <a:cs typeface="Calibri"/>
              </a:rPr>
              <a:t> </a:t>
            </a:r>
            <a:r>
              <a:rPr dirty="0" smtClean="0" spc="4" sz="1400">
                <a:latin typeface="Calibri"/>
                <a:cs typeface="Calibri"/>
              </a:rPr>
              <a:t>&amp;</a:t>
            </a:r>
            <a:r>
              <a:rPr dirty="0" smtClean="0" spc="4" sz="1400">
                <a:latin typeface="Calibri"/>
                <a:cs typeface="Calibri"/>
              </a:rPr>
              <a:t> </a:t>
            </a:r>
            <a:r>
              <a:rPr dirty="0" smtClean="0" spc="4" sz="1400">
                <a:latin typeface="Calibri"/>
                <a:cs typeface="Calibri"/>
              </a:rPr>
              <a:t>T</a:t>
            </a:r>
            <a:r>
              <a:rPr dirty="0" smtClean="0" spc="4" sz="1400">
                <a:latin typeface="Calibri"/>
                <a:cs typeface="Calibri"/>
              </a:rPr>
              <a:t>e</a:t>
            </a:r>
            <a:r>
              <a:rPr dirty="0" smtClean="0" spc="4" sz="1400">
                <a:latin typeface="Calibri"/>
                <a:cs typeface="Calibri"/>
              </a:rPr>
              <a:t>c</a:t>
            </a:r>
            <a:r>
              <a:rPr dirty="0" smtClean="0" spc="4" sz="1400">
                <a:latin typeface="Calibri"/>
                <a:cs typeface="Calibri"/>
              </a:rPr>
              <a:t>h</a:t>
            </a:r>
            <a:r>
              <a:rPr dirty="0" smtClean="0" spc="4" sz="1400">
                <a:latin typeface="Calibri"/>
                <a:cs typeface="Calibri"/>
              </a:rPr>
              <a:t>.</a:t>
            </a:r>
            <a:r>
              <a:rPr dirty="0" smtClean="0" spc="4" sz="1400">
                <a:latin typeface="Calibri"/>
                <a:cs typeface="Calibri"/>
              </a:rPr>
              <a:t> </a:t>
            </a:r>
            <a:r>
              <a:rPr dirty="0" smtClean="0" spc="4" sz="1400">
                <a:latin typeface="Calibri"/>
                <a:cs typeface="Calibri"/>
              </a:rPr>
              <a:t>S</a:t>
            </a:r>
            <a:r>
              <a:rPr dirty="0" smtClean="0" spc="4" sz="1400">
                <a:latin typeface="Calibri"/>
                <a:cs typeface="Calibri"/>
              </a:rPr>
              <a:t>e</a:t>
            </a:r>
            <a:r>
              <a:rPr dirty="0" smtClean="0" spc="4" sz="1400">
                <a:latin typeface="Calibri"/>
                <a:cs typeface="Calibri"/>
              </a:rPr>
              <a:t>r</a:t>
            </a:r>
            <a:r>
              <a:rPr dirty="0" smtClean="0" spc="4" sz="1400">
                <a:latin typeface="Calibri"/>
                <a:cs typeface="Calibri"/>
              </a:rPr>
              <a:t>v</a:t>
            </a:r>
            <a:r>
              <a:rPr dirty="0" smtClean="0" spc="4" sz="1400">
                <a:latin typeface="Calibri"/>
                <a:cs typeface="Calibri"/>
              </a:rPr>
              <a:t>i</a:t>
            </a:r>
            <a:r>
              <a:rPr dirty="0" smtClean="0" spc="4" sz="1400">
                <a:latin typeface="Calibri"/>
                <a:cs typeface="Calibri"/>
              </a:rPr>
              <a:t>c</a:t>
            </a:r>
            <a:r>
              <a:rPr dirty="0" smtClean="0" spc="4" sz="1400">
                <a:latin typeface="Calibri"/>
                <a:cs typeface="Calibri"/>
              </a:rPr>
              <a:t>e</a:t>
            </a:r>
            <a:r>
              <a:rPr dirty="0" smtClean="0" spc="4" sz="1400">
                <a:latin typeface="Calibri"/>
                <a:cs typeface="Calibri"/>
              </a:rPr>
              <a:t>s</a:t>
            </a:r>
            <a:r>
              <a:rPr dirty="0" smtClean="0" spc="4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760823">
              <a:lnSpc>
                <a:spcPts val="1708"/>
              </a:lnSpc>
              <a:spcBef>
                <a:spcPts val="172"/>
              </a:spcBef>
            </a:pPr>
            <a:r>
              <a:rPr dirty="0" smtClean="0" spc="0" sz="1400">
                <a:latin typeface="Calibri"/>
                <a:cs typeface="Calibri"/>
              </a:rPr>
              <a:t>F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s</a:t>
            </a:r>
            <a:r>
              <a:rPr dirty="0" smtClean="0" spc="0" sz="1400">
                <a:latin typeface="Calibri"/>
                <a:cs typeface="Calibri"/>
              </a:rPr>
              <a:t>u</a:t>
            </a:r>
            <a:r>
              <a:rPr dirty="0" smtClean="0" spc="0" sz="1400">
                <a:latin typeface="Calibri"/>
                <a:cs typeface="Calibri"/>
              </a:rPr>
              <a:t>r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760823">
              <a:lnSpc>
                <a:spcPts val="1708"/>
              </a:lnSpc>
              <a:spcBef>
                <a:spcPts val="172"/>
              </a:spcBef>
            </a:pPr>
            <a:r>
              <a:rPr dirty="0" smtClean="0" spc="8" sz="1400">
                <a:latin typeface="Calibri"/>
                <a:cs typeface="Calibri"/>
              </a:rPr>
              <a:t>A</a:t>
            </a:r>
            <a:r>
              <a:rPr dirty="0" smtClean="0" spc="8" sz="1400">
                <a:latin typeface="Calibri"/>
                <a:cs typeface="Calibri"/>
              </a:rPr>
              <a:t>d</a:t>
            </a:r>
            <a:r>
              <a:rPr dirty="0" smtClean="0" spc="8" sz="1400">
                <a:latin typeface="Calibri"/>
                <a:cs typeface="Calibri"/>
              </a:rPr>
              <a:t>m</a:t>
            </a:r>
            <a:r>
              <a:rPr dirty="0" smtClean="0" spc="8" sz="1400">
                <a:latin typeface="Calibri"/>
                <a:cs typeface="Calibri"/>
              </a:rPr>
              <a:t>i</a:t>
            </a:r>
            <a:r>
              <a:rPr dirty="0" smtClean="0" spc="8" sz="1400">
                <a:latin typeface="Calibri"/>
                <a:cs typeface="Calibri"/>
              </a:rPr>
              <a:t>n</a:t>
            </a:r>
            <a:r>
              <a:rPr dirty="0" smtClean="0" spc="8" sz="1400">
                <a:latin typeface="Calibri"/>
                <a:cs typeface="Calibri"/>
              </a:rPr>
              <a:t>i</a:t>
            </a:r>
            <a:r>
              <a:rPr dirty="0" smtClean="0" spc="8" sz="1400">
                <a:latin typeface="Calibri"/>
                <a:cs typeface="Calibri"/>
              </a:rPr>
              <a:t>s</a:t>
            </a:r>
            <a:r>
              <a:rPr dirty="0" smtClean="0" spc="8" sz="1400">
                <a:latin typeface="Calibri"/>
                <a:cs typeface="Calibri"/>
              </a:rPr>
              <a:t>t</a:t>
            </a:r>
            <a:r>
              <a:rPr dirty="0" smtClean="0" spc="8" sz="1400">
                <a:latin typeface="Calibri"/>
                <a:cs typeface="Calibri"/>
              </a:rPr>
              <a:t>r</a:t>
            </a:r>
            <a:r>
              <a:rPr dirty="0" smtClean="0" spc="8" sz="1400">
                <a:latin typeface="Calibri"/>
                <a:cs typeface="Calibri"/>
              </a:rPr>
              <a:t>a</a:t>
            </a:r>
            <a:r>
              <a:rPr dirty="0" smtClean="0" spc="8" sz="1400">
                <a:latin typeface="Calibri"/>
                <a:cs typeface="Calibri"/>
              </a:rPr>
              <a:t>t</a:t>
            </a:r>
            <a:r>
              <a:rPr dirty="0" smtClean="0" spc="8" sz="1400">
                <a:latin typeface="Calibri"/>
                <a:cs typeface="Calibri"/>
              </a:rPr>
              <a:t>i</a:t>
            </a:r>
            <a:r>
              <a:rPr dirty="0" smtClean="0" spc="8" sz="1400">
                <a:latin typeface="Calibri"/>
                <a:cs typeface="Calibri"/>
              </a:rPr>
              <a:t>v</a:t>
            </a:r>
            <a:r>
              <a:rPr dirty="0" smtClean="0" spc="8" sz="1400">
                <a:latin typeface="Calibri"/>
                <a:cs typeface="Calibri"/>
              </a:rPr>
              <a:t>e</a:t>
            </a:r>
            <a:r>
              <a:rPr dirty="0" smtClean="0" spc="8" sz="1400">
                <a:latin typeface="Calibri"/>
                <a:cs typeface="Calibri"/>
              </a:rPr>
              <a:t> </a:t>
            </a:r>
            <a:r>
              <a:rPr dirty="0" smtClean="0" spc="8" sz="1400">
                <a:latin typeface="Calibri"/>
                <a:cs typeface="Calibri"/>
              </a:rPr>
              <a:t>a</a:t>
            </a:r>
            <a:r>
              <a:rPr dirty="0" smtClean="0" spc="8" sz="1400">
                <a:latin typeface="Calibri"/>
                <a:cs typeface="Calibri"/>
              </a:rPr>
              <a:t>n</a:t>
            </a:r>
            <a:r>
              <a:rPr dirty="0" smtClean="0" spc="8" sz="1400">
                <a:latin typeface="Calibri"/>
                <a:cs typeface="Calibri"/>
              </a:rPr>
              <a:t>d</a:t>
            </a:r>
            <a:r>
              <a:rPr dirty="0" smtClean="0" spc="8" sz="1400">
                <a:latin typeface="Calibri"/>
                <a:cs typeface="Calibri"/>
              </a:rPr>
              <a:t> </a:t>
            </a:r>
            <a:r>
              <a:rPr dirty="0" smtClean="0" spc="8" sz="1400">
                <a:latin typeface="Calibri"/>
                <a:cs typeface="Calibri"/>
              </a:rPr>
              <a:t>S</a:t>
            </a:r>
            <a:r>
              <a:rPr dirty="0" smtClean="0" spc="8" sz="1400">
                <a:latin typeface="Calibri"/>
                <a:cs typeface="Calibri"/>
              </a:rPr>
              <a:t>u</a:t>
            </a:r>
            <a:r>
              <a:rPr dirty="0" smtClean="0" spc="8" sz="1400">
                <a:latin typeface="Calibri"/>
                <a:cs typeface="Calibri"/>
              </a:rPr>
              <a:t>p</a:t>
            </a:r>
            <a:r>
              <a:rPr dirty="0" smtClean="0" spc="8" sz="1400">
                <a:latin typeface="Calibri"/>
                <a:cs typeface="Calibri"/>
              </a:rPr>
              <a:t>p</a:t>
            </a:r>
            <a:r>
              <a:rPr dirty="0" smtClean="0" spc="8" sz="1400">
                <a:latin typeface="Calibri"/>
                <a:cs typeface="Calibri"/>
              </a:rPr>
              <a:t>o</a:t>
            </a:r>
            <a:r>
              <a:rPr dirty="0" smtClean="0" spc="8" sz="1400">
                <a:latin typeface="Calibri"/>
                <a:cs typeface="Calibri"/>
              </a:rPr>
              <a:t>r</a:t>
            </a:r>
            <a:r>
              <a:rPr dirty="0" smtClean="0" spc="8" sz="1400">
                <a:latin typeface="Calibri"/>
                <a:cs typeface="Calibri"/>
              </a:rPr>
              <a:t>t</a:t>
            </a:r>
            <a:r>
              <a:rPr dirty="0" smtClean="0" spc="8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760823">
              <a:lnSpc>
                <a:spcPts val="1708"/>
              </a:lnSpc>
              <a:spcBef>
                <a:spcPts val="172"/>
              </a:spcBef>
            </a:pPr>
            <a:r>
              <a:rPr dirty="0" smtClean="0" spc="13" sz="1400">
                <a:latin typeface="Calibri"/>
                <a:cs typeface="Calibri"/>
              </a:rPr>
              <a:t>P</a:t>
            </a:r>
            <a:r>
              <a:rPr dirty="0" smtClean="0" spc="13" sz="1400">
                <a:latin typeface="Calibri"/>
                <a:cs typeface="Calibri"/>
              </a:rPr>
              <a:t>u</a:t>
            </a:r>
            <a:r>
              <a:rPr dirty="0" smtClean="0" spc="13" sz="1400">
                <a:latin typeface="Calibri"/>
                <a:cs typeface="Calibri"/>
              </a:rPr>
              <a:t>b</a:t>
            </a:r>
            <a:r>
              <a:rPr dirty="0" smtClean="0" spc="13" sz="1400">
                <a:latin typeface="Calibri"/>
                <a:cs typeface="Calibri"/>
              </a:rPr>
              <a:t>l</a:t>
            </a:r>
            <a:r>
              <a:rPr dirty="0" smtClean="0" spc="13" sz="1400">
                <a:latin typeface="Calibri"/>
                <a:cs typeface="Calibri"/>
              </a:rPr>
              <a:t>i</a:t>
            </a:r>
            <a:r>
              <a:rPr dirty="0" smtClean="0" spc="13" sz="1400">
                <a:latin typeface="Calibri"/>
                <a:cs typeface="Calibri"/>
              </a:rPr>
              <a:t>c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d</a:t>
            </a:r>
            <a:r>
              <a:rPr dirty="0" smtClean="0" spc="13" sz="1400">
                <a:latin typeface="Calibri"/>
                <a:cs typeface="Calibri"/>
              </a:rPr>
              <a:t>m</a:t>
            </a:r>
            <a:r>
              <a:rPr dirty="0" smtClean="0" spc="13" sz="1400">
                <a:latin typeface="Calibri"/>
                <a:cs typeface="Calibri"/>
              </a:rPr>
              <a:t>i</a:t>
            </a:r>
            <a:r>
              <a:rPr dirty="0" smtClean="0" spc="13" sz="1400">
                <a:latin typeface="Calibri"/>
                <a:cs typeface="Calibri"/>
              </a:rPr>
              <a:t>n</a:t>
            </a:r>
            <a:r>
              <a:rPr dirty="0" smtClean="0" spc="13" sz="1400">
                <a:latin typeface="Calibri"/>
                <a:cs typeface="Calibri"/>
              </a:rPr>
              <a:t>i</a:t>
            </a:r>
            <a:r>
              <a:rPr dirty="0" smtClean="0" spc="13" sz="1400">
                <a:latin typeface="Calibri"/>
                <a:cs typeface="Calibri"/>
              </a:rPr>
              <a:t>s</a:t>
            </a:r>
            <a:r>
              <a:rPr dirty="0" smtClean="0" spc="13" sz="1400">
                <a:latin typeface="Calibri"/>
                <a:cs typeface="Calibri"/>
              </a:rPr>
              <a:t>t</a:t>
            </a:r>
            <a:r>
              <a:rPr dirty="0" smtClean="0" spc="13" sz="1400">
                <a:latin typeface="Calibri"/>
                <a:cs typeface="Calibri"/>
              </a:rPr>
              <a:t>r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t</a:t>
            </a:r>
            <a:r>
              <a:rPr dirty="0" smtClean="0" spc="13" sz="1400">
                <a:latin typeface="Calibri"/>
                <a:cs typeface="Calibri"/>
              </a:rPr>
              <a:t>i</a:t>
            </a:r>
            <a:r>
              <a:rPr dirty="0" smtClean="0" spc="13" sz="1400">
                <a:latin typeface="Calibri"/>
                <a:cs typeface="Calibri"/>
              </a:rPr>
              <a:t>o</a:t>
            </a:r>
            <a:r>
              <a:rPr dirty="0" smtClean="0" spc="13" sz="1400">
                <a:latin typeface="Calibri"/>
                <a:cs typeface="Calibri"/>
              </a:rPr>
              <a:t>n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760823">
              <a:lnSpc>
                <a:spcPts val="1708"/>
              </a:lnSpc>
              <a:spcBef>
                <a:spcPts val="172"/>
              </a:spcBef>
            </a:pPr>
            <a:r>
              <a:rPr dirty="0" smtClean="0" spc="4" sz="1400">
                <a:latin typeface="Calibri"/>
                <a:cs typeface="Calibri"/>
              </a:rPr>
              <a:t>C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4" sz="1400">
                <a:latin typeface="Calibri"/>
                <a:cs typeface="Calibri"/>
              </a:rPr>
              <a:t>n</a:t>
            </a:r>
            <a:r>
              <a:rPr dirty="0" smtClean="0" spc="4" sz="1400">
                <a:latin typeface="Calibri"/>
                <a:cs typeface="Calibri"/>
              </a:rPr>
              <a:t>s</a:t>
            </a:r>
            <a:r>
              <a:rPr dirty="0" smtClean="0" spc="4" sz="1400">
                <a:latin typeface="Calibri"/>
                <a:cs typeface="Calibri"/>
              </a:rPr>
              <a:t>t</a:t>
            </a:r>
            <a:r>
              <a:rPr dirty="0" smtClean="0" spc="4" sz="1400">
                <a:latin typeface="Calibri"/>
                <a:cs typeface="Calibri"/>
              </a:rPr>
              <a:t>r</a:t>
            </a:r>
            <a:r>
              <a:rPr dirty="0" smtClean="0" spc="4" sz="1400">
                <a:latin typeface="Calibri"/>
                <a:cs typeface="Calibri"/>
              </a:rPr>
              <a:t>u</a:t>
            </a:r>
            <a:r>
              <a:rPr dirty="0" smtClean="0" spc="4" sz="1400">
                <a:latin typeface="Calibri"/>
                <a:cs typeface="Calibri"/>
              </a:rPr>
              <a:t>c</a:t>
            </a:r>
            <a:r>
              <a:rPr dirty="0" smtClean="0" spc="4" sz="1400">
                <a:latin typeface="Calibri"/>
                <a:cs typeface="Calibri"/>
              </a:rPr>
              <a:t>t</a:t>
            </a:r>
            <a:r>
              <a:rPr dirty="0" smtClean="0" spc="4" sz="1400">
                <a:latin typeface="Calibri"/>
                <a:cs typeface="Calibri"/>
              </a:rPr>
              <a:t>i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4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8"/>
              </a:lnSpc>
              <a:spcBef>
                <a:spcPts val="202"/>
              </a:spcBef>
            </a:pPr>
            <a:r>
              <a:rPr dirty="0" smtClean="0" spc="12" sz="1400">
                <a:latin typeface="Calibri"/>
                <a:cs typeface="Calibri"/>
              </a:rPr>
              <a:t>O</a:t>
            </a:r>
            <a:r>
              <a:rPr dirty="0" smtClean="0" spc="12" sz="1400">
                <a:latin typeface="Calibri"/>
                <a:cs typeface="Calibri"/>
              </a:rPr>
              <a:t>t</a:t>
            </a:r>
            <a:r>
              <a:rPr dirty="0" smtClean="0" spc="12" sz="1400">
                <a:latin typeface="Calibri"/>
                <a:cs typeface="Calibri"/>
              </a:rPr>
              <a:t>h</a:t>
            </a:r>
            <a:r>
              <a:rPr dirty="0" smtClean="0" spc="12" sz="1400">
                <a:latin typeface="Calibri"/>
                <a:cs typeface="Calibri"/>
              </a:rPr>
              <a:t>e</a:t>
            </a:r>
            <a:r>
              <a:rPr dirty="0" smtClean="0" spc="12" sz="1400">
                <a:latin typeface="Calibri"/>
                <a:cs typeface="Calibri"/>
              </a:rPr>
              <a:t>r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r>
              <a:rPr dirty="0" smtClean="0" spc="12" sz="1400">
                <a:latin typeface="Calibri"/>
                <a:cs typeface="Calibri"/>
              </a:rPr>
              <a:t>S</a:t>
            </a:r>
            <a:r>
              <a:rPr dirty="0" smtClean="0" spc="12" sz="1400">
                <a:latin typeface="Calibri"/>
                <a:cs typeface="Calibri"/>
              </a:rPr>
              <a:t>e</a:t>
            </a:r>
            <a:r>
              <a:rPr dirty="0" smtClean="0" spc="12" sz="1400">
                <a:latin typeface="Calibri"/>
                <a:cs typeface="Calibri"/>
              </a:rPr>
              <a:t>r</a:t>
            </a:r>
            <a:r>
              <a:rPr dirty="0" smtClean="0" spc="12" sz="1400">
                <a:latin typeface="Calibri"/>
                <a:cs typeface="Calibri"/>
              </a:rPr>
              <a:t>v</a:t>
            </a:r>
            <a:r>
              <a:rPr dirty="0" smtClean="0" spc="12" sz="1400">
                <a:latin typeface="Calibri"/>
                <a:cs typeface="Calibri"/>
              </a:rPr>
              <a:t>i</a:t>
            </a:r>
            <a:r>
              <a:rPr dirty="0" smtClean="0" spc="12" sz="1400">
                <a:latin typeface="Calibri"/>
                <a:cs typeface="Calibri"/>
              </a:rPr>
              <a:t>c</a:t>
            </a:r>
            <a:r>
              <a:rPr dirty="0" smtClean="0" spc="12" sz="1400">
                <a:latin typeface="Calibri"/>
                <a:cs typeface="Calibri"/>
              </a:rPr>
              <a:t>e</a:t>
            </a:r>
            <a:r>
              <a:rPr dirty="0" smtClean="0" spc="12" sz="1400">
                <a:latin typeface="Calibri"/>
                <a:cs typeface="Calibri"/>
              </a:rPr>
              <a:t>s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r>
              <a:rPr dirty="0" smtClean="0" spc="12" sz="1400">
                <a:latin typeface="Calibri"/>
                <a:cs typeface="Calibri"/>
              </a:rPr>
              <a:t>(</a:t>
            </a:r>
            <a:r>
              <a:rPr dirty="0" smtClean="0" spc="12" sz="1400">
                <a:latin typeface="Calibri"/>
                <a:cs typeface="Calibri"/>
              </a:rPr>
              <a:t>e</a:t>
            </a:r>
            <a:r>
              <a:rPr dirty="0" smtClean="0" spc="12" sz="1400">
                <a:latin typeface="Calibri"/>
                <a:cs typeface="Calibri"/>
              </a:rPr>
              <a:t>x</a:t>
            </a:r>
            <a:r>
              <a:rPr dirty="0" smtClean="0" spc="12" sz="1400">
                <a:latin typeface="Calibri"/>
                <a:cs typeface="Calibri"/>
              </a:rPr>
              <a:t>c</a:t>
            </a:r>
            <a:r>
              <a:rPr dirty="0" smtClean="0" spc="12" sz="1400">
                <a:latin typeface="Calibri"/>
                <a:cs typeface="Calibri"/>
              </a:rPr>
              <a:t>e</a:t>
            </a:r>
            <a:r>
              <a:rPr dirty="0" smtClean="0" spc="12" sz="1400">
                <a:latin typeface="Calibri"/>
                <a:cs typeface="Calibri"/>
              </a:rPr>
              <a:t>p</a:t>
            </a:r>
            <a:r>
              <a:rPr dirty="0" smtClean="0" spc="12" sz="1400">
                <a:latin typeface="Calibri"/>
                <a:cs typeface="Calibri"/>
              </a:rPr>
              <a:t>t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r>
              <a:rPr dirty="0" smtClean="0" spc="12" sz="1400">
                <a:latin typeface="Calibri"/>
                <a:cs typeface="Calibri"/>
              </a:rPr>
              <a:t>P</a:t>
            </a:r>
            <a:r>
              <a:rPr dirty="0" smtClean="0" spc="12" sz="1400">
                <a:latin typeface="Calibri"/>
                <a:cs typeface="Calibri"/>
              </a:rPr>
              <a:t>u</a:t>
            </a:r>
            <a:r>
              <a:rPr dirty="0" smtClean="0" spc="12" sz="1400">
                <a:latin typeface="Calibri"/>
                <a:cs typeface="Calibri"/>
              </a:rPr>
              <a:t>b</a:t>
            </a:r>
            <a:r>
              <a:rPr dirty="0" smtClean="0" spc="12" sz="1400">
                <a:latin typeface="Calibri"/>
                <a:cs typeface="Calibri"/>
              </a:rPr>
              <a:t>l</a:t>
            </a:r>
            <a:r>
              <a:rPr dirty="0" smtClean="0" spc="12" sz="1400">
                <a:latin typeface="Calibri"/>
                <a:cs typeface="Calibri"/>
              </a:rPr>
              <a:t>i</a:t>
            </a:r>
            <a:r>
              <a:rPr dirty="0" smtClean="0" spc="12" sz="1400">
                <a:latin typeface="Calibri"/>
                <a:cs typeface="Calibri"/>
              </a:rPr>
              <a:t>c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d</a:t>
            </a:r>
            <a:r>
              <a:rPr dirty="0" smtClean="0" spc="12" sz="1400">
                <a:latin typeface="Calibri"/>
                <a:cs typeface="Calibri"/>
              </a:rPr>
              <a:t>m</a:t>
            </a:r>
            <a:r>
              <a:rPr dirty="0" smtClean="0" spc="12" sz="1400">
                <a:latin typeface="Calibri"/>
                <a:cs typeface="Calibri"/>
              </a:rPr>
              <a:t>i</a:t>
            </a:r>
            <a:r>
              <a:rPr dirty="0" smtClean="0" spc="12" sz="1400">
                <a:latin typeface="Calibri"/>
                <a:cs typeface="Calibri"/>
              </a:rPr>
              <a:t>n</a:t>
            </a:r>
            <a:r>
              <a:rPr dirty="0" smtClean="0" spc="12" sz="1400">
                <a:latin typeface="Calibri"/>
                <a:cs typeface="Calibri"/>
              </a:rPr>
              <a:t>.</a:t>
            </a:r>
            <a:r>
              <a:rPr dirty="0" smtClean="0" spc="12" sz="1400">
                <a:latin typeface="Calibri"/>
                <a:cs typeface="Calibri"/>
              </a:rPr>
              <a:t>)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8"/>
              </a:lnSpc>
              <a:spcBef>
                <a:spcPts val="176"/>
              </a:spcBef>
            </a:pP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s</a:t>
            </a:r>
            <a:r>
              <a:rPr dirty="0" smtClean="0" spc="1" sz="1400">
                <a:latin typeface="Calibri"/>
                <a:cs typeface="Calibri"/>
              </a:rPr>
              <a:t>p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u</a:t>
            </a:r>
            <a:r>
              <a:rPr dirty="0" smtClean="0" spc="1" sz="1400">
                <a:latin typeface="Calibri"/>
                <a:cs typeface="Calibri"/>
              </a:rPr>
              <a:t>s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g</a:t>
            </a:r>
            <a:endParaRPr sz="140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206"/>
              </a:spcBef>
            </a:pPr>
            <a:r>
              <a:rPr dirty="0" smtClean="0" spc="2" sz="1400">
                <a:latin typeface="Calibri"/>
                <a:cs typeface="Calibri"/>
              </a:rPr>
              <a:t>R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l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s</a:t>
            </a:r>
            <a:r>
              <a:rPr dirty="0" smtClean="0" spc="2" sz="1400">
                <a:latin typeface="Calibri"/>
                <a:cs typeface="Calibri"/>
              </a:rPr>
              <a:t>t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t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d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R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t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l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d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L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s</a:t>
            </a:r>
            <a:r>
              <a:rPr dirty="0" smtClean="0" spc="2" sz="1400">
                <a:latin typeface="Calibri"/>
                <a:cs typeface="Calibri"/>
              </a:rPr>
              <a:t>i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g</a:t>
            </a:r>
            <a:endParaRPr sz="140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75"/>
              </a:spcBef>
            </a:pPr>
            <a:r>
              <a:rPr dirty="0" smtClean="0" spc="10" sz="1400">
                <a:latin typeface="Calibri"/>
                <a:cs typeface="Calibri"/>
              </a:rPr>
              <a:t>I</a:t>
            </a:r>
            <a:r>
              <a:rPr dirty="0" smtClean="0" spc="10" sz="1400">
                <a:latin typeface="Calibri"/>
                <a:cs typeface="Calibri"/>
              </a:rPr>
              <a:t>n</a:t>
            </a:r>
            <a:r>
              <a:rPr dirty="0" smtClean="0" spc="10" sz="1400">
                <a:latin typeface="Calibri"/>
                <a:cs typeface="Calibri"/>
              </a:rPr>
              <a:t>f</a:t>
            </a:r>
            <a:r>
              <a:rPr dirty="0" smtClean="0" spc="10" sz="1400">
                <a:latin typeface="Calibri"/>
                <a:cs typeface="Calibri"/>
              </a:rPr>
              <a:t>o</a:t>
            </a:r>
            <a:r>
              <a:rPr dirty="0" smtClean="0" spc="10" sz="1400">
                <a:latin typeface="Calibri"/>
                <a:cs typeface="Calibri"/>
              </a:rPr>
              <a:t>r</a:t>
            </a:r>
            <a:r>
              <a:rPr dirty="0" smtClean="0" spc="10" sz="1400">
                <a:latin typeface="Calibri"/>
                <a:cs typeface="Calibri"/>
              </a:rPr>
              <a:t>m</a:t>
            </a:r>
            <a:r>
              <a:rPr dirty="0" smtClean="0" spc="10" sz="1400">
                <a:latin typeface="Calibri"/>
                <a:cs typeface="Calibri"/>
              </a:rPr>
              <a:t>a</a:t>
            </a:r>
            <a:r>
              <a:rPr dirty="0" smtClean="0" spc="10" sz="1400">
                <a:latin typeface="Calibri"/>
                <a:cs typeface="Calibri"/>
              </a:rPr>
              <a:t>t</a:t>
            </a:r>
            <a:r>
              <a:rPr dirty="0" smtClean="0" spc="10" sz="1400">
                <a:latin typeface="Calibri"/>
                <a:cs typeface="Calibri"/>
              </a:rPr>
              <a:t>i</a:t>
            </a:r>
            <a:r>
              <a:rPr dirty="0" smtClean="0" spc="10" sz="1400">
                <a:latin typeface="Calibri"/>
                <a:cs typeface="Calibri"/>
              </a:rPr>
              <a:t>o</a:t>
            </a:r>
            <a:r>
              <a:rPr dirty="0" smtClean="0" spc="10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75"/>
              </a:spcBef>
            </a:pPr>
            <a:r>
              <a:rPr dirty="0" smtClean="0" spc="22" sz="1400">
                <a:latin typeface="Calibri"/>
                <a:cs typeface="Calibri"/>
              </a:rPr>
              <a:t>U</a:t>
            </a:r>
            <a:r>
              <a:rPr dirty="0" smtClean="0" spc="22" sz="1400">
                <a:latin typeface="Calibri"/>
                <a:cs typeface="Calibri"/>
              </a:rPr>
              <a:t>t</a:t>
            </a:r>
            <a:r>
              <a:rPr dirty="0" smtClean="0" spc="22" sz="1400">
                <a:latin typeface="Calibri"/>
                <a:cs typeface="Calibri"/>
              </a:rPr>
              <a:t>i</a:t>
            </a:r>
            <a:r>
              <a:rPr dirty="0" smtClean="0" spc="22" sz="1400">
                <a:latin typeface="Calibri"/>
                <a:cs typeface="Calibri"/>
              </a:rPr>
              <a:t>l</a:t>
            </a:r>
            <a:r>
              <a:rPr dirty="0" smtClean="0" spc="22" sz="1400">
                <a:latin typeface="Calibri"/>
                <a:cs typeface="Calibri"/>
              </a:rPr>
              <a:t>i</a:t>
            </a:r>
            <a:r>
              <a:rPr dirty="0" smtClean="0" spc="22" sz="1400">
                <a:latin typeface="Calibri"/>
                <a:cs typeface="Calibri"/>
              </a:rPr>
              <a:t>t</a:t>
            </a:r>
            <a:r>
              <a:rPr dirty="0" smtClean="0" spc="22" sz="1400">
                <a:latin typeface="Calibri"/>
                <a:cs typeface="Calibri"/>
              </a:rPr>
              <a:t>i</a:t>
            </a:r>
            <a:r>
              <a:rPr dirty="0" smtClean="0" spc="22" sz="1400">
                <a:latin typeface="Calibri"/>
                <a:cs typeface="Calibri"/>
              </a:rPr>
              <a:t>e</a:t>
            </a:r>
            <a:r>
              <a:rPr dirty="0" smtClean="0" spc="22" sz="140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75"/>
              </a:spcBef>
            </a:pPr>
            <a:r>
              <a:rPr dirty="0" smtClean="0" spc="5" sz="1400">
                <a:latin typeface="Calibri"/>
                <a:cs typeface="Calibri"/>
              </a:rPr>
              <a:t>A</a:t>
            </a:r>
            <a:r>
              <a:rPr dirty="0" smtClean="0" spc="5" sz="1400">
                <a:latin typeface="Calibri"/>
                <a:cs typeface="Calibri"/>
              </a:rPr>
              <a:t>r</a:t>
            </a:r>
            <a:r>
              <a:rPr dirty="0" smtClean="0" spc="5" sz="1400">
                <a:latin typeface="Calibri"/>
                <a:cs typeface="Calibri"/>
              </a:rPr>
              <a:t>t</a:t>
            </a:r>
            <a:r>
              <a:rPr dirty="0" smtClean="0" spc="5" sz="1400">
                <a:latin typeface="Calibri"/>
                <a:cs typeface="Calibri"/>
              </a:rPr>
              <a:t>s,</a:t>
            </a:r>
            <a:r>
              <a:rPr dirty="0" smtClean="0" spc="5" sz="1400">
                <a:latin typeface="Calibri"/>
                <a:cs typeface="Calibri"/>
              </a:rPr>
              <a:t> </a:t>
            </a:r>
            <a:r>
              <a:rPr dirty="0" smtClean="0" spc="5" sz="1400">
                <a:latin typeface="Calibri"/>
                <a:cs typeface="Calibri"/>
              </a:rPr>
              <a:t>E</a:t>
            </a:r>
            <a:r>
              <a:rPr dirty="0" smtClean="0" spc="5" sz="1400">
                <a:latin typeface="Calibri"/>
                <a:cs typeface="Calibri"/>
              </a:rPr>
              <a:t>n</a:t>
            </a:r>
            <a:r>
              <a:rPr dirty="0" smtClean="0" spc="5" sz="1400">
                <a:latin typeface="Calibri"/>
                <a:cs typeface="Calibri"/>
              </a:rPr>
              <a:t>t</a:t>
            </a:r>
            <a:r>
              <a:rPr dirty="0" smtClean="0" spc="5" sz="1400">
                <a:latin typeface="Calibri"/>
                <a:cs typeface="Calibri"/>
              </a:rPr>
              <a:t>e</a:t>
            </a:r>
            <a:r>
              <a:rPr dirty="0" smtClean="0" spc="5" sz="1400">
                <a:latin typeface="Calibri"/>
                <a:cs typeface="Calibri"/>
              </a:rPr>
              <a:t>r</a:t>
            </a:r>
            <a:r>
              <a:rPr dirty="0" smtClean="0" spc="5" sz="1400">
                <a:latin typeface="Calibri"/>
                <a:cs typeface="Calibri"/>
              </a:rPr>
              <a:t>t</a:t>
            </a:r>
            <a:r>
              <a:rPr dirty="0" smtClean="0" spc="5" sz="1400">
                <a:latin typeface="Calibri"/>
                <a:cs typeface="Calibri"/>
              </a:rPr>
              <a:t>a</a:t>
            </a:r>
            <a:r>
              <a:rPr dirty="0" smtClean="0" spc="5" sz="1400">
                <a:latin typeface="Calibri"/>
                <a:cs typeface="Calibri"/>
              </a:rPr>
              <a:t>i</a:t>
            </a:r>
            <a:r>
              <a:rPr dirty="0" smtClean="0" spc="5" sz="1400">
                <a:latin typeface="Calibri"/>
                <a:cs typeface="Calibri"/>
              </a:rPr>
              <a:t>n</a:t>
            </a:r>
            <a:r>
              <a:rPr dirty="0" smtClean="0" spc="5" sz="1400">
                <a:latin typeface="Calibri"/>
                <a:cs typeface="Calibri"/>
              </a:rPr>
              <a:t>m</a:t>
            </a:r>
            <a:r>
              <a:rPr dirty="0" smtClean="0" spc="5" sz="1400">
                <a:latin typeface="Calibri"/>
                <a:cs typeface="Calibri"/>
              </a:rPr>
              <a:t>e</a:t>
            </a:r>
            <a:r>
              <a:rPr dirty="0" smtClean="0" spc="5" sz="1400">
                <a:latin typeface="Calibri"/>
                <a:cs typeface="Calibri"/>
              </a:rPr>
              <a:t>n</a:t>
            </a:r>
            <a:r>
              <a:rPr dirty="0" smtClean="0" spc="5" sz="1400">
                <a:latin typeface="Calibri"/>
                <a:cs typeface="Calibri"/>
              </a:rPr>
              <a:t>t</a:t>
            </a:r>
            <a:r>
              <a:rPr dirty="0" smtClean="0" spc="5" sz="1400">
                <a:latin typeface="Calibri"/>
                <a:cs typeface="Calibri"/>
              </a:rPr>
              <a:t>,</a:t>
            </a:r>
            <a:r>
              <a:rPr dirty="0" smtClean="0" spc="5" sz="1400">
                <a:latin typeface="Calibri"/>
                <a:cs typeface="Calibri"/>
              </a:rPr>
              <a:t> </a:t>
            </a:r>
            <a:r>
              <a:rPr dirty="0" smtClean="0" spc="5" sz="1400">
                <a:latin typeface="Calibri"/>
                <a:cs typeface="Calibri"/>
              </a:rPr>
              <a:t>a</a:t>
            </a:r>
            <a:r>
              <a:rPr dirty="0" smtClean="0" spc="5" sz="1400">
                <a:latin typeface="Calibri"/>
                <a:cs typeface="Calibri"/>
              </a:rPr>
              <a:t>n</a:t>
            </a:r>
            <a:r>
              <a:rPr dirty="0" smtClean="0" spc="5" sz="1400">
                <a:latin typeface="Calibri"/>
                <a:cs typeface="Calibri"/>
              </a:rPr>
              <a:t>d</a:t>
            </a:r>
            <a:r>
              <a:rPr dirty="0" smtClean="0" spc="5" sz="1400">
                <a:latin typeface="Calibri"/>
                <a:cs typeface="Calibri"/>
              </a:rPr>
              <a:t> </a:t>
            </a:r>
            <a:r>
              <a:rPr dirty="0" smtClean="0" spc="5" sz="1400">
                <a:latin typeface="Calibri"/>
                <a:cs typeface="Calibri"/>
              </a:rPr>
              <a:t>R</a:t>
            </a:r>
            <a:r>
              <a:rPr dirty="0" smtClean="0" spc="5" sz="1400">
                <a:latin typeface="Calibri"/>
                <a:cs typeface="Calibri"/>
              </a:rPr>
              <a:t>e</a:t>
            </a:r>
            <a:r>
              <a:rPr dirty="0" smtClean="0" spc="5" sz="1400">
                <a:latin typeface="Calibri"/>
                <a:cs typeface="Calibri"/>
              </a:rPr>
              <a:t>c</a:t>
            </a:r>
            <a:r>
              <a:rPr dirty="0" smtClean="0" spc="5" sz="1400">
                <a:latin typeface="Calibri"/>
                <a:cs typeface="Calibri"/>
              </a:rPr>
              <a:t>r</a:t>
            </a:r>
            <a:r>
              <a:rPr dirty="0" smtClean="0" spc="5" sz="1400">
                <a:latin typeface="Calibri"/>
                <a:cs typeface="Calibri"/>
              </a:rPr>
              <a:t>e</a:t>
            </a:r>
            <a:r>
              <a:rPr dirty="0" smtClean="0" spc="5" sz="1400">
                <a:latin typeface="Calibri"/>
                <a:cs typeface="Calibri"/>
              </a:rPr>
              <a:t>a</a:t>
            </a:r>
            <a:r>
              <a:rPr dirty="0" smtClean="0" spc="5" sz="1400">
                <a:latin typeface="Calibri"/>
                <a:cs typeface="Calibri"/>
              </a:rPr>
              <a:t>t</a:t>
            </a:r>
            <a:r>
              <a:rPr dirty="0" smtClean="0" spc="5" sz="1400">
                <a:latin typeface="Calibri"/>
                <a:cs typeface="Calibri"/>
              </a:rPr>
              <a:t>i</a:t>
            </a:r>
            <a:r>
              <a:rPr dirty="0" smtClean="0" spc="5" sz="1400">
                <a:latin typeface="Calibri"/>
                <a:cs typeface="Calibri"/>
              </a:rPr>
              <a:t>o</a:t>
            </a:r>
            <a:r>
              <a:rPr dirty="0" smtClean="0" spc="5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60"/>
              </a:spcBef>
            </a:pPr>
            <a:r>
              <a:rPr dirty="0" smtClean="0" sz="1400">
                <a:latin typeface="Calibri"/>
                <a:cs typeface="Calibri"/>
              </a:rPr>
              <a:t>M</a:t>
            </a:r>
            <a:r>
              <a:rPr dirty="0" smtClean="0" sz="1400">
                <a:latin typeface="Calibri"/>
                <a:cs typeface="Calibri"/>
              </a:rPr>
              <a:t>a</a:t>
            </a:r>
            <a:r>
              <a:rPr dirty="0" smtClean="0" sz="1400">
                <a:latin typeface="Calibri"/>
                <a:cs typeface="Calibri"/>
              </a:rPr>
              <a:t>n</a:t>
            </a:r>
            <a:r>
              <a:rPr dirty="0" smtClean="0" sz="1400">
                <a:latin typeface="Calibri"/>
                <a:cs typeface="Calibri"/>
              </a:rPr>
              <a:t>a</a:t>
            </a:r>
            <a:r>
              <a:rPr dirty="0" smtClean="0" sz="1400">
                <a:latin typeface="Calibri"/>
                <a:cs typeface="Calibri"/>
              </a:rPr>
              <a:t>g</a:t>
            </a:r>
            <a:r>
              <a:rPr dirty="0" smtClean="0" sz="1400">
                <a:latin typeface="Calibri"/>
                <a:cs typeface="Calibri"/>
              </a:rPr>
              <a:t>e</a:t>
            </a:r>
            <a:r>
              <a:rPr dirty="0" smtClean="0" sz="1400">
                <a:latin typeface="Calibri"/>
                <a:cs typeface="Calibri"/>
              </a:rPr>
              <a:t>m</a:t>
            </a:r>
            <a:r>
              <a:rPr dirty="0" smtClean="0" sz="1400">
                <a:latin typeface="Calibri"/>
                <a:cs typeface="Calibri"/>
              </a:rPr>
              <a:t>e</a:t>
            </a:r>
            <a:r>
              <a:rPr dirty="0" smtClean="0" sz="1400">
                <a:latin typeface="Calibri"/>
                <a:cs typeface="Calibri"/>
              </a:rPr>
              <a:t>n</a:t>
            </a:r>
            <a:r>
              <a:rPr dirty="0" smtClean="0" sz="140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75"/>
              </a:spcBef>
            </a:pPr>
            <a:r>
              <a:rPr dirty="0" smtClean="0" spc="8" sz="1400">
                <a:latin typeface="Calibri"/>
                <a:cs typeface="Calibri"/>
              </a:rPr>
              <a:t>A</a:t>
            </a:r>
            <a:r>
              <a:rPr dirty="0" smtClean="0" spc="8" sz="1400">
                <a:latin typeface="Calibri"/>
                <a:cs typeface="Calibri"/>
              </a:rPr>
              <a:t>g</a:t>
            </a:r>
            <a:r>
              <a:rPr dirty="0" smtClean="0" spc="8" sz="1400">
                <a:latin typeface="Calibri"/>
                <a:cs typeface="Calibri"/>
              </a:rPr>
              <a:t>r</a:t>
            </a:r>
            <a:r>
              <a:rPr dirty="0" smtClean="0" spc="8" sz="1400">
                <a:latin typeface="Calibri"/>
                <a:cs typeface="Calibri"/>
              </a:rPr>
              <a:t>i</a:t>
            </a:r>
            <a:r>
              <a:rPr dirty="0" smtClean="0" spc="8" sz="1400">
                <a:latin typeface="Calibri"/>
                <a:cs typeface="Calibri"/>
              </a:rPr>
              <a:t>c</a:t>
            </a:r>
            <a:r>
              <a:rPr dirty="0" smtClean="0" spc="8" sz="1400">
                <a:latin typeface="Calibri"/>
                <a:cs typeface="Calibri"/>
              </a:rPr>
              <a:t>u</a:t>
            </a:r>
            <a:r>
              <a:rPr dirty="0" smtClean="0" spc="8" sz="1400">
                <a:latin typeface="Calibri"/>
                <a:cs typeface="Calibri"/>
              </a:rPr>
              <a:t>l</a:t>
            </a:r>
            <a:r>
              <a:rPr dirty="0" smtClean="0" spc="8" sz="1400">
                <a:latin typeface="Calibri"/>
                <a:cs typeface="Calibri"/>
              </a:rPr>
              <a:t>t</a:t>
            </a:r>
            <a:r>
              <a:rPr dirty="0" smtClean="0" spc="8" sz="1400">
                <a:latin typeface="Calibri"/>
                <a:cs typeface="Calibri"/>
              </a:rPr>
              <a:t>u</a:t>
            </a:r>
            <a:r>
              <a:rPr dirty="0" smtClean="0" spc="8" sz="1400">
                <a:latin typeface="Calibri"/>
                <a:cs typeface="Calibri"/>
              </a:rPr>
              <a:t>r</a:t>
            </a:r>
            <a:r>
              <a:rPr dirty="0" smtClean="0" spc="8" sz="140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75"/>
              </a:spcBef>
            </a:pPr>
            <a:r>
              <a:rPr dirty="0" smtClean="0" spc="0" sz="1400">
                <a:latin typeface="Calibri"/>
                <a:cs typeface="Calibri"/>
              </a:rPr>
              <a:t>M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g,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Q</a:t>
            </a:r>
            <a:r>
              <a:rPr dirty="0" smtClean="0" spc="0" sz="1400">
                <a:latin typeface="Calibri"/>
                <a:cs typeface="Calibri"/>
              </a:rPr>
              <a:t>u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r</a:t>
            </a:r>
            <a:r>
              <a:rPr dirty="0" smtClean="0" spc="0" sz="1400">
                <a:latin typeface="Calibri"/>
                <a:cs typeface="Calibri"/>
              </a:rPr>
              <a:t>r</a:t>
            </a:r>
            <a:r>
              <a:rPr dirty="0" smtClean="0" spc="0" sz="1400">
                <a:latin typeface="Calibri"/>
                <a:cs typeface="Calibri"/>
              </a:rPr>
              <a:t>y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g,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x</a:t>
            </a:r>
            <a:r>
              <a:rPr dirty="0" smtClean="0" spc="0" sz="1400">
                <a:latin typeface="Calibri"/>
                <a:cs typeface="Calibri"/>
              </a:rPr>
              <a:t>t</a:t>
            </a:r>
            <a:r>
              <a:rPr dirty="0" smtClean="0" spc="0" sz="1400">
                <a:latin typeface="Calibri"/>
                <a:cs typeface="Calibri"/>
              </a:rPr>
              <a:t>r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t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75"/>
              </a:spcBef>
            </a:pPr>
            <a:r>
              <a:rPr dirty="0" smtClean="0" spc="18" sz="1400">
                <a:latin typeface="Calibri"/>
                <a:cs typeface="Calibri"/>
              </a:rPr>
              <a:t>U</a:t>
            </a:r>
            <a:r>
              <a:rPr dirty="0" smtClean="0" spc="18" sz="1400">
                <a:latin typeface="Calibri"/>
                <a:cs typeface="Calibri"/>
              </a:rPr>
              <a:t>n</a:t>
            </a:r>
            <a:r>
              <a:rPr dirty="0" smtClean="0" spc="18" sz="1400">
                <a:latin typeface="Calibri"/>
                <a:cs typeface="Calibri"/>
              </a:rPr>
              <a:t>s</a:t>
            </a:r>
            <a:r>
              <a:rPr dirty="0" smtClean="0" spc="18" sz="1400">
                <a:latin typeface="Calibri"/>
                <a:cs typeface="Calibri"/>
              </a:rPr>
              <a:t>p</a:t>
            </a:r>
            <a:r>
              <a:rPr dirty="0" smtClean="0" spc="18" sz="1400">
                <a:latin typeface="Calibri"/>
                <a:cs typeface="Calibri"/>
              </a:rPr>
              <a:t>e</a:t>
            </a:r>
            <a:r>
              <a:rPr dirty="0" smtClean="0" spc="18" sz="1400">
                <a:latin typeface="Calibri"/>
                <a:cs typeface="Calibri"/>
              </a:rPr>
              <a:t>c</a:t>
            </a:r>
            <a:r>
              <a:rPr dirty="0" smtClean="0" spc="18" sz="1400">
                <a:latin typeface="Calibri"/>
                <a:cs typeface="Calibri"/>
              </a:rPr>
              <a:t>i</a:t>
            </a:r>
            <a:r>
              <a:rPr dirty="0" smtClean="0" spc="18" sz="1400">
                <a:latin typeface="Calibri"/>
                <a:cs typeface="Calibri"/>
              </a:rPr>
              <a:t>f</a:t>
            </a:r>
            <a:r>
              <a:rPr dirty="0" smtClean="0" spc="18" sz="1400">
                <a:latin typeface="Calibri"/>
                <a:cs typeface="Calibri"/>
              </a:rPr>
              <a:t>i</a:t>
            </a:r>
            <a:r>
              <a:rPr dirty="0" smtClean="0" spc="18" sz="1400">
                <a:latin typeface="Calibri"/>
                <a:cs typeface="Calibri"/>
              </a:rPr>
              <a:t>e</a:t>
            </a:r>
            <a:r>
              <a:rPr dirty="0" smtClean="0" spc="18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44105" y="6713914"/>
            <a:ext cx="2497201" cy="204732"/>
          </a:xfrm>
          <a:prstGeom prst="rect">
            <a:avLst/>
          </a:prstGeom>
        </p:spPr>
        <p:txBody>
          <a:bodyPr bIns="0" lIns="0" rIns="0" rtlCol="0" tIns="9588" wrap="square">
            <a:noAutofit/>
          </a:bodyPr>
          <a:lstStyle/>
          <a:p>
            <a:pPr marL="12700">
              <a:lnSpc>
                <a:spcPts val="1510"/>
              </a:lnSpc>
            </a:pPr>
            <a:r>
              <a:rPr b="1" dirty="0" smtClean="0" spc="-10" sz="1400">
                <a:latin typeface="Calibri"/>
                <a:cs typeface="Calibri"/>
              </a:rPr>
              <a:t>S</a:t>
            </a:r>
            <a:r>
              <a:rPr b="1" dirty="0" smtClean="0" spc="-10" sz="1400">
                <a:latin typeface="Calibri"/>
                <a:cs typeface="Calibri"/>
              </a:rPr>
              <a:t>o</a:t>
            </a:r>
            <a:r>
              <a:rPr b="1" dirty="0" smtClean="0" spc="-10" sz="1400">
                <a:latin typeface="Calibri"/>
                <a:cs typeface="Calibri"/>
              </a:rPr>
              <a:t>u</a:t>
            </a:r>
            <a:r>
              <a:rPr b="1" dirty="0" smtClean="0" spc="-10" sz="1400">
                <a:latin typeface="Calibri"/>
                <a:cs typeface="Calibri"/>
              </a:rPr>
              <a:t>r</a:t>
            </a:r>
            <a:r>
              <a:rPr b="1" dirty="0" smtClean="0" spc="-10" sz="1400">
                <a:latin typeface="Calibri"/>
                <a:cs typeface="Calibri"/>
              </a:rPr>
              <a:t>c</a:t>
            </a:r>
            <a:r>
              <a:rPr b="1" dirty="0" smtClean="0" spc="-10" sz="1400">
                <a:latin typeface="Calibri"/>
                <a:cs typeface="Calibri"/>
              </a:rPr>
              <a:t>e</a:t>
            </a:r>
            <a:r>
              <a:rPr b="1" dirty="0" smtClean="0" spc="-10" sz="1400">
                <a:latin typeface="Calibri"/>
                <a:cs typeface="Calibri"/>
              </a:rPr>
              <a:t>:</a:t>
            </a:r>
            <a:r>
              <a:rPr b="1" dirty="0" smtClean="0" spc="-10" sz="1400">
                <a:latin typeface="Calibri"/>
                <a:cs typeface="Calibri"/>
              </a:rPr>
              <a:t> </a:t>
            </a:r>
            <a:r>
              <a:rPr b="1" dirty="0" smtClean="0" spc="-10" sz="1400">
                <a:latin typeface="Calibri"/>
                <a:cs typeface="Calibri"/>
              </a:rPr>
              <a:t>CT</a:t>
            </a:r>
            <a:r>
              <a:rPr b="1" dirty="0" smtClean="0" spc="-10" sz="1400">
                <a:latin typeface="Calibri"/>
                <a:cs typeface="Calibri"/>
              </a:rPr>
              <a:t> </a:t>
            </a:r>
            <a:r>
              <a:rPr b="1" dirty="0" smtClean="0" spc="-10" sz="1400">
                <a:latin typeface="Calibri"/>
                <a:cs typeface="Calibri"/>
              </a:rPr>
              <a:t>D</a:t>
            </a:r>
            <a:r>
              <a:rPr b="1" dirty="0" smtClean="0" spc="-10" sz="1400">
                <a:latin typeface="Calibri"/>
                <a:cs typeface="Calibri"/>
              </a:rPr>
              <a:t>O</a:t>
            </a:r>
            <a:r>
              <a:rPr b="1" dirty="0" smtClean="0" spc="-10" sz="1400">
                <a:latin typeface="Calibri"/>
                <a:cs typeface="Calibri"/>
              </a:rPr>
              <a:t>L</a:t>
            </a:r>
            <a:r>
              <a:rPr b="1" dirty="0" smtClean="0" spc="-10" sz="1400">
                <a:latin typeface="Calibri"/>
                <a:cs typeface="Calibri"/>
              </a:rPr>
              <a:t> </a:t>
            </a:r>
            <a:r>
              <a:rPr b="1" dirty="0" smtClean="0" spc="-10" sz="1400">
                <a:latin typeface="Calibri"/>
                <a:cs typeface="Calibri"/>
              </a:rPr>
              <a:t>A</a:t>
            </a:r>
            <a:r>
              <a:rPr b="1" dirty="0" smtClean="0" spc="-10" sz="1400">
                <a:latin typeface="Calibri"/>
                <a:cs typeface="Calibri"/>
              </a:rPr>
              <a:t>n</a:t>
            </a:r>
            <a:r>
              <a:rPr b="1" dirty="0" smtClean="0" spc="-10" sz="1400">
                <a:latin typeface="Calibri"/>
                <a:cs typeface="Calibri"/>
              </a:rPr>
              <a:t>a</a:t>
            </a:r>
            <a:r>
              <a:rPr b="1" dirty="0" smtClean="0" spc="-10" sz="1400">
                <a:latin typeface="Calibri"/>
                <a:cs typeface="Calibri"/>
              </a:rPr>
              <a:t>l</a:t>
            </a:r>
            <a:r>
              <a:rPr b="1" dirty="0" smtClean="0" spc="-10" sz="1400">
                <a:latin typeface="Calibri"/>
                <a:cs typeface="Calibri"/>
              </a:rPr>
              <a:t>y</a:t>
            </a:r>
            <a:r>
              <a:rPr b="1" dirty="0" smtClean="0" spc="-10" sz="1400">
                <a:latin typeface="Calibri"/>
                <a:cs typeface="Calibri"/>
              </a:rPr>
              <a:t>s</a:t>
            </a:r>
            <a:r>
              <a:rPr b="1" dirty="0" smtClean="0" spc="-10" sz="1400">
                <a:latin typeface="Calibri"/>
                <a:cs typeface="Calibri"/>
              </a:rPr>
              <a:t>i</a:t>
            </a:r>
            <a:r>
              <a:rPr b="1" dirty="0" smtClean="0" spc="-10" sz="1400">
                <a:latin typeface="Calibri"/>
                <a:cs typeface="Calibri"/>
              </a:rPr>
              <a:t>s</a:t>
            </a:r>
            <a:r>
              <a:rPr b="1" dirty="0" smtClean="0" spc="-10" sz="1400">
                <a:latin typeface="Calibri"/>
                <a:cs typeface="Calibri"/>
              </a:rPr>
              <a:t> </a:t>
            </a:r>
            <a:r>
              <a:rPr b="1" dirty="0" smtClean="0" spc="-10" sz="1400">
                <a:latin typeface="Calibri"/>
                <a:cs typeface="Calibri"/>
              </a:rPr>
              <a:t>o</a:t>
            </a:r>
            <a:r>
              <a:rPr b="1" dirty="0" smtClean="0" spc="-10" sz="1400">
                <a:latin typeface="Calibri"/>
                <a:cs typeface="Calibri"/>
              </a:rPr>
              <a:t>f</a:t>
            </a:r>
            <a:r>
              <a:rPr b="1" dirty="0" smtClean="0" spc="-10" sz="1400">
                <a:latin typeface="Calibri"/>
                <a:cs typeface="Calibri"/>
              </a:rPr>
              <a:t> </a:t>
            </a:r>
            <a:r>
              <a:rPr b="1" dirty="0" smtClean="0" spc="-10" sz="1400">
                <a:latin typeface="Calibri"/>
                <a:cs typeface="Calibri"/>
              </a:rPr>
              <a:t>H</a:t>
            </a:r>
            <a:r>
              <a:rPr b="1" dirty="0" smtClean="0" spc="-10" sz="1400">
                <a:latin typeface="Calibri"/>
                <a:cs typeface="Calibri"/>
              </a:rPr>
              <a:t>W</a:t>
            </a:r>
            <a:r>
              <a:rPr b="1" dirty="0" smtClean="0" spc="-10" sz="1400">
                <a:latin typeface="Calibri"/>
                <a:cs typeface="Calibri"/>
              </a:rPr>
              <a:t>O</a:t>
            </a:r>
            <a:r>
              <a:rPr b="1" dirty="0" smtClean="0" spc="-10" sz="140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3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456973" y="1553622"/>
            <a:ext cx="2418302" cy="0"/>
          </a:xfrm>
          <a:custGeom>
            <a:avLst/>
            <a:gdLst/>
            <a:ahLst/>
            <a:cxnLst/>
            <a:rect b="b" l="l" r="r" t="t"/>
            <a:pathLst>
              <a:path h="0" w="2418302">
                <a:moveTo>
                  <a:pt x="0" y="0"/>
                </a:moveTo>
                <a:lnTo>
                  <a:pt x="2418302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2456688" y="1560575"/>
            <a:ext cx="2418587" cy="0"/>
          </a:xfrm>
          <a:custGeom>
            <a:avLst/>
            <a:gdLst/>
            <a:ahLst/>
            <a:cxnLst/>
            <a:rect b="b" l="l" r="r" t="t"/>
            <a:pathLst>
              <a:path h="0" w="2418587">
                <a:moveTo>
                  <a:pt x="0" y="0"/>
                </a:moveTo>
                <a:lnTo>
                  <a:pt x="2418587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456973" y="1581626"/>
            <a:ext cx="2418302" cy="0"/>
          </a:xfrm>
          <a:custGeom>
            <a:avLst/>
            <a:gdLst/>
            <a:ahLst/>
            <a:cxnLst/>
            <a:rect b="b" l="l" r="r" t="t"/>
            <a:pathLst>
              <a:path h="0" w="2418302">
                <a:moveTo>
                  <a:pt x="0" y="0"/>
                </a:moveTo>
                <a:lnTo>
                  <a:pt x="2418302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2456688" y="1588770"/>
            <a:ext cx="2418587" cy="0"/>
          </a:xfrm>
          <a:custGeom>
            <a:avLst/>
            <a:gdLst/>
            <a:ahLst/>
            <a:cxnLst/>
            <a:rect b="b" l="l" r="r" t="t"/>
            <a:pathLst>
              <a:path h="0" w="2418587">
                <a:moveTo>
                  <a:pt x="0" y="0"/>
                </a:moveTo>
                <a:lnTo>
                  <a:pt x="2418587" y="0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154834" y="1553622"/>
            <a:ext cx="2446305" cy="0"/>
          </a:xfrm>
          <a:custGeom>
            <a:avLst/>
            <a:gdLst/>
            <a:ahLst/>
            <a:cxnLst/>
            <a:rect b="b" l="l" r="r" t="t"/>
            <a:pathLst>
              <a:path h="0" w="2446305">
                <a:moveTo>
                  <a:pt x="0" y="0"/>
                </a:moveTo>
                <a:lnTo>
                  <a:pt x="2446305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154167" y="1560575"/>
            <a:ext cx="2447544" cy="0"/>
          </a:xfrm>
          <a:custGeom>
            <a:avLst/>
            <a:gdLst/>
            <a:ahLst/>
            <a:cxnLst/>
            <a:rect b="b" l="l" r="r" t="t"/>
            <a:pathLst>
              <a:path h="0" w="2447544">
                <a:moveTo>
                  <a:pt x="0" y="0"/>
                </a:moveTo>
                <a:lnTo>
                  <a:pt x="2447544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154834" y="1581626"/>
            <a:ext cx="2446305" cy="0"/>
          </a:xfrm>
          <a:custGeom>
            <a:avLst/>
            <a:gdLst/>
            <a:ahLst/>
            <a:cxnLst/>
            <a:rect b="b" l="l" r="r" t="t"/>
            <a:pathLst>
              <a:path h="0" w="2446305">
                <a:moveTo>
                  <a:pt x="0" y="0"/>
                </a:moveTo>
                <a:lnTo>
                  <a:pt x="2446305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5154167" y="1588770"/>
            <a:ext cx="2447544" cy="0"/>
          </a:xfrm>
          <a:custGeom>
            <a:avLst/>
            <a:gdLst/>
            <a:ahLst/>
            <a:cxnLst/>
            <a:rect b="b" l="l" r="r" t="t"/>
            <a:pathLst>
              <a:path h="0" w="2447544">
                <a:moveTo>
                  <a:pt x="0" y="0"/>
                </a:moveTo>
                <a:lnTo>
                  <a:pt x="2447544" y="0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709321" y="463265"/>
            <a:ext cx="2009782" cy="1102944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8" sz="3500">
                <a:latin typeface="Calibri"/>
                <a:cs typeface="Calibri"/>
              </a:rPr>
              <a:t>N</a:t>
            </a:r>
            <a:r>
              <a:rPr dirty="0" smtClean="0" spc="-8" sz="3500">
                <a:latin typeface="Calibri"/>
                <a:cs typeface="Calibri"/>
              </a:rPr>
              <a:t>o</a:t>
            </a:r>
            <a:r>
              <a:rPr dirty="0" smtClean="0" spc="-8" sz="3500">
                <a:latin typeface="Calibri"/>
                <a:cs typeface="Calibri"/>
              </a:rPr>
              <a:t>r</a:t>
            </a:r>
            <a:r>
              <a:rPr dirty="0" smtClean="0" spc="-8" sz="3500">
                <a:latin typeface="Calibri"/>
                <a:cs typeface="Calibri"/>
              </a:rPr>
              <a:t>t</a:t>
            </a:r>
            <a:r>
              <a:rPr dirty="0" smtClean="0" spc="-8" sz="3500">
                <a:latin typeface="Calibri"/>
                <a:cs typeface="Calibri"/>
              </a:rPr>
              <a:t>h</a:t>
            </a:r>
            <a:r>
              <a:rPr dirty="0" smtClean="0" spc="-8" sz="3500">
                <a:latin typeface="Calibri"/>
                <a:cs typeface="Calibri"/>
              </a:rPr>
              <a:t>w</a:t>
            </a:r>
            <a:r>
              <a:rPr dirty="0" smtClean="0" spc="-8" sz="3500">
                <a:latin typeface="Calibri"/>
                <a:cs typeface="Calibri"/>
              </a:rPr>
              <a:t>e</a:t>
            </a:r>
            <a:r>
              <a:rPr dirty="0" smtClean="0" spc="-8" sz="3500">
                <a:latin typeface="Calibri"/>
                <a:cs typeface="Calibri"/>
              </a:rPr>
              <a:t>s</a:t>
            </a:r>
            <a:r>
              <a:rPr dirty="0" smtClean="0" spc="-8" sz="3500">
                <a:latin typeface="Calibri"/>
                <a:cs typeface="Calibri"/>
              </a:rPr>
              <a:t>t</a:t>
            </a:r>
            <a:endParaRPr sz="3500">
              <a:latin typeface="Calibri"/>
              <a:cs typeface="Calibri"/>
            </a:endParaRPr>
          </a:p>
          <a:p>
            <a:pPr marL="776353" marR="66979">
              <a:lnSpc>
                <a:spcPct val="101725"/>
              </a:lnSpc>
              <a:spcBef>
                <a:spcPts val="2777"/>
              </a:spcBef>
            </a:pPr>
            <a:r>
              <a:rPr b="1" dirty="0" smtClean="0" spc="-13" sz="1650">
                <a:latin typeface="Calibri"/>
                <a:cs typeface="Calibri"/>
              </a:rPr>
              <a:t>L</a:t>
            </a:r>
            <a:r>
              <a:rPr b="1" dirty="0" smtClean="0" spc="-13" sz="1650">
                <a:latin typeface="Calibri"/>
                <a:cs typeface="Calibri"/>
              </a:rPr>
              <a:t>o</a:t>
            </a:r>
            <a:r>
              <a:rPr b="1" dirty="0" smtClean="0" spc="-13" sz="1650">
                <a:latin typeface="Calibri"/>
                <a:cs typeface="Calibri"/>
              </a:rPr>
              <a:t>c</a:t>
            </a:r>
            <a:r>
              <a:rPr b="1" dirty="0" smtClean="0" spc="-13" sz="1650">
                <a:latin typeface="Calibri"/>
                <a:cs typeface="Calibri"/>
              </a:rPr>
              <a:t>a</a:t>
            </a:r>
            <a:r>
              <a:rPr b="1" dirty="0" smtClean="0" spc="-13" sz="1650">
                <a:latin typeface="Calibri"/>
                <a:cs typeface="Calibri"/>
              </a:rPr>
              <a:t>t</a:t>
            </a:r>
            <a:r>
              <a:rPr b="1" dirty="0" smtClean="0" spc="-13" sz="1650">
                <a:latin typeface="Calibri"/>
                <a:cs typeface="Calibri"/>
              </a:rPr>
              <a:t>i</a:t>
            </a:r>
            <a:r>
              <a:rPr b="1" dirty="0" smtClean="0" spc="-13" sz="1650">
                <a:latin typeface="Calibri"/>
                <a:cs typeface="Calibri"/>
              </a:rPr>
              <a:t>o</a:t>
            </a:r>
            <a:r>
              <a:rPr b="1" dirty="0" smtClean="0" spc="-13" sz="1650">
                <a:latin typeface="Calibri"/>
                <a:cs typeface="Calibri"/>
              </a:rPr>
              <a:t>n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32105" y="463265"/>
            <a:ext cx="3040375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0" sz="3500">
                <a:latin typeface="Calibri"/>
                <a:cs typeface="Calibri"/>
              </a:rPr>
              <a:t>W</a:t>
            </a:r>
            <a:r>
              <a:rPr dirty="0" smtClean="0" spc="0" sz="3500">
                <a:latin typeface="Calibri"/>
                <a:cs typeface="Calibri"/>
              </a:rPr>
              <a:t>D</a:t>
            </a:r>
            <a:r>
              <a:rPr dirty="0" smtClean="0" spc="0" sz="3500">
                <a:latin typeface="Calibri"/>
                <a:cs typeface="Calibri"/>
              </a:rPr>
              <a:t>A</a:t>
            </a:r>
            <a:r>
              <a:rPr dirty="0" smtClean="0" spc="0" sz="3500">
                <a:latin typeface="Calibri"/>
                <a:cs typeface="Calibri"/>
              </a:rPr>
              <a:t> </a:t>
            </a:r>
            <a:r>
              <a:rPr dirty="0" smtClean="0" spc="0" sz="3500">
                <a:latin typeface="Calibri"/>
                <a:cs typeface="Calibri"/>
              </a:rPr>
              <a:t>J</a:t>
            </a:r>
            <a:r>
              <a:rPr dirty="0" smtClean="0" spc="0" sz="3500">
                <a:latin typeface="Calibri"/>
                <a:cs typeface="Calibri"/>
              </a:rPr>
              <a:t>o</a:t>
            </a:r>
            <a:r>
              <a:rPr dirty="0" smtClean="0" spc="0" sz="3500">
                <a:latin typeface="Calibri"/>
                <a:cs typeface="Calibri"/>
              </a:rPr>
              <a:t>b</a:t>
            </a:r>
            <a:r>
              <a:rPr dirty="0" smtClean="0" spc="0" sz="3500">
                <a:latin typeface="Calibri"/>
                <a:cs typeface="Calibri"/>
              </a:rPr>
              <a:t> </a:t>
            </a:r>
            <a:r>
              <a:rPr dirty="0" smtClean="0" spc="0" sz="3500">
                <a:latin typeface="Calibri"/>
                <a:cs typeface="Calibri"/>
              </a:rPr>
              <a:t>A</a:t>
            </a:r>
            <a:r>
              <a:rPr dirty="0" smtClean="0" spc="0" sz="3500">
                <a:latin typeface="Calibri"/>
                <a:cs typeface="Calibri"/>
              </a:rPr>
              <a:t>d</a:t>
            </a:r>
            <a:r>
              <a:rPr dirty="0" smtClean="0" spc="0" sz="3500">
                <a:latin typeface="Calibri"/>
                <a:cs typeface="Calibri"/>
              </a:rPr>
              <a:t>s</a:t>
            </a:r>
            <a:r>
              <a:rPr dirty="0" smtClean="0" spc="0" sz="3500">
                <a:latin typeface="Calibri"/>
                <a:cs typeface="Calibri"/>
              </a:rPr>
              <a:t> </a:t>
            </a:r>
            <a:r>
              <a:rPr dirty="0" smtClean="0" spc="0" sz="3500">
                <a:latin typeface="Calibri"/>
                <a:cs typeface="Calibri"/>
              </a:rPr>
              <a:t>b</a:t>
            </a:r>
            <a:r>
              <a:rPr dirty="0" smtClean="0" spc="0" sz="3500">
                <a:latin typeface="Calibri"/>
                <a:cs typeface="Calibri"/>
              </a:rPr>
              <a:t>y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81910" y="463265"/>
            <a:ext cx="1630677" cy="1102944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7" sz="3500">
                <a:latin typeface="Calibri"/>
                <a:cs typeface="Calibri"/>
              </a:rPr>
              <a:t>L</a:t>
            </a:r>
            <a:r>
              <a:rPr dirty="0" smtClean="0" spc="-7" sz="3500">
                <a:latin typeface="Calibri"/>
                <a:cs typeface="Calibri"/>
              </a:rPr>
              <a:t>o</a:t>
            </a:r>
            <a:r>
              <a:rPr dirty="0" smtClean="0" spc="-7" sz="3500">
                <a:latin typeface="Calibri"/>
                <a:cs typeface="Calibri"/>
              </a:rPr>
              <a:t>c</a:t>
            </a:r>
            <a:r>
              <a:rPr dirty="0" smtClean="0" spc="-7" sz="3500">
                <a:latin typeface="Calibri"/>
                <a:cs typeface="Calibri"/>
              </a:rPr>
              <a:t>a</a:t>
            </a:r>
            <a:r>
              <a:rPr dirty="0" smtClean="0" spc="-7" sz="3500">
                <a:latin typeface="Calibri"/>
                <a:cs typeface="Calibri"/>
              </a:rPr>
              <a:t>t</a:t>
            </a:r>
            <a:r>
              <a:rPr dirty="0" smtClean="0" spc="-7" sz="3500">
                <a:latin typeface="Calibri"/>
                <a:cs typeface="Calibri"/>
              </a:rPr>
              <a:t>i</a:t>
            </a:r>
            <a:r>
              <a:rPr dirty="0" smtClean="0" spc="-7" sz="3500">
                <a:latin typeface="Calibri"/>
                <a:cs typeface="Calibri"/>
              </a:rPr>
              <a:t>o</a:t>
            </a:r>
            <a:r>
              <a:rPr dirty="0" smtClean="0" spc="-7" sz="3500">
                <a:latin typeface="Calibri"/>
                <a:cs typeface="Calibri"/>
              </a:rPr>
              <a:t>n</a:t>
            </a:r>
            <a:endParaRPr sz="3500">
              <a:latin typeface="Calibri"/>
              <a:cs typeface="Calibri"/>
            </a:endParaRPr>
          </a:p>
          <a:p>
            <a:pPr marL="35796" marR="66979">
              <a:lnSpc>
                <a:spcPct val="101725"/>
              </a:lnSpc>
              <a:spcBef>
                <a:spcPts val="2777"/>
              </a:spcBef>
            </a:pPr>
            <a:r>
              <a:rPr b="1" dirty="0" smtClean="0" sz="1650">
                <a:latin typeface="Calibri"/>
                <a:cs typeface="Calibri"/>
              </a:rPr>
              <a:t>P</a:t>
            </a:r>
            <a:r>
              <a:rPr b="1" dirty="0" smtClean="0" sz="1650">
                <a:latin typeface="Calibri"/>
                <a:cs typeface="Calibri"/>
              </a:rPr>
              <a:t>o</a:t>
            </a:r>
            <a:r>
              <a:rPr b="1" dirty="0" smtClean="0" sz="1650">
                <a:latin typeface="Calibri"/>
                <a:cs typeface="Calibri"/>
              </a:rPr>
              <a:t>s</a:t>
            </a:r>
            <a:r>
              <a:rPr b="1" dirty="0" smtClean="0" sz="1650">
                <a:latin typeface="Calibri"/>
                <a:cs typeface="Calibri"/>
              </a:rPr>
              <a:t>t</a:t>
            </a:r>
            <a:r>
              <a:rPr b="1" dirty="0" smtClean="0" sz="1650">
                <a:latin typeface="Calibri"/>
                <a:cs typeface="Calibri"/>
              </a:rPr>
              <a:t>i</a:t>
            </a:r>
            <a:r>
              <a:rPr b="1" dirty="0" smtClean="0" sz="1650">
                <a:latin typeface="Calibri"/>
                <a:cs typeface="Calibri"/>
              </a:rPr>
              <a:t>n</a:t>
            </a:r>
            <a:r>
              <a:rPr b="1" dirty="0" smtClean="0" sz="1650">
                <a:latin typeface="Calibri"/>
                <a:cs typeface="Calibri"/>
              </a:rPr>
              <a:t>g</a:t>
            </a:r>
            <a:r>
              <a:rPr b="1" dirty="0" smtClean="0" sz="1650">
                <a:latin typeface="Calibri"/>
                <a:cs typeface="Calibri"/>
              </a:rPr>
              <a:t>s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79139" y="1331177"/>
            <a:ext cx="784022" cy="235032"/>
          </a:xfrm>
          <a:prstGeom prst="rect">
            <a:avLst/>
          </a:prstGeom>
        </p:spPr>
        <p:txBody>
          <a:bodyPr bIns="0" lIns="0" rIns="0" rtlCol="0" tIns="11112" wrap="square">
            <a:noAutofit/>
          </a:bodyPr>
          <a:lstStyle/>
          <a:p>
            <a:pPr marL="12700">
              <a:lnSpc>
                <a:spcPts val="1750"/>
              </a:lnSpc>
            </a:pPr>
            <a:r>
              <a:rPr b="1" dirty="0" smtClean="0" spc="1" sz="1650">
                <a:latin typeface="Calibri"/>
                <a:cs typeface="Calibri"/>
              </a:rPr>
              <a:t>P</a:t>
            </a:r>
            <a:r>
              <a:rPr b="1" dirty="0" smtClean="0" spc="1" sz="1650">
                <a:latin typeface="Calibri"/>
                <a:cs typeface="Calibri"/>
              </a:rPr>
              <a:t>o</a:t>
            </a:r>
            <a:r>
              <a:rPr b="1" dirty="0" smtClean="0" spc="1" sz="1650">
                <a:latin typeface="Calibri"/>
                <a:cs typeface="Calibri"/>
              </a:rPr>
              <a:t>s</a:t>
            </a:r>
            <a:r>
              <a:rPr b="1" dirty="0" smtClean="0" spc="1" sz="1650">
                <a:latin typeface="Calibri"/>
                <a:cs typeface="Calibri"/>
              </a:rPr>
              <a:t>t</a:t>
            </a:r>
            <a:r>
              <a:rPr b="1" dirty="0" smtClean="0" spc="1" sz="1650">
                <a:latin typeface="Calibri"/>
                <a:cs typeface="Calibri"/>
              </a:rPr>
              <a:t>i</a:t>
            </a:r>
            <a:r>
              <a:rPr b="1" dirty="0" smtClean="0" spc="1" sz="1650">
                <a:latin typeface="Calibri"/>
                <a:cs typeface="Calibri"/>
              </a:rPr>
              <a:t>n</a:t>
            </a:r>
            <a:r>
              <a:rPr b="1" dirty="0" smtClean="0" spc="1" sz="1650">
                <a:latin typeface="Calibri"/>
                <a:cs typeface="Calibri"/>
              </a:rPr>
              <a:t>g</a:t>
            </a:r>
            <a:r>
              <a:rPr b="1" dirty="0" smtClean="0" spc="1" sz="1650">
                <a:latin typeface="Calibri"/>
                <a:cs typeface="Calibri"/>
              </a:rPr>
              <a:t>s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69486" y="1331177"/>
            <a:ext cx="783603" cy="235032"/>
          </a:xfrm>
          <a:prstGeom prst="rect">
            <a:avLst/>
          </a:prstGeom>
        </p:spPr>
        <p:txBody>
          <a:bodyPr bIns="0" lIns="0" rIns="0" rtlCol="0" tIns="11112" wrap="square">
            <a:noAutofit/>
          </a:bodyPr>
          <a:lstStyle/>
          <a:p>
            <a:pPr marL="12700">
              <a:lnSpc>
                <a:spcPts val="1750"/>
              </a:lnSpc>
            </a:pPr>
            <a:r>
              <a:rPr b="1" dirty="0" smtClean="0" spc="-13" sz="1650">
                <a:latin typeface="Calibri"/>
                <a:cs typeface="Calibri"/>
              </a:rPr>
              <a:t>L</a:t>
            </a:r>
            <a:r>
              <a:rPr b="1" dirty="0" smtClean="0" spc="-13" sz="1650">
                <a:latin typeface="Calibri"/>
                <a:cs typeface="Calibri"/>
              </a:rPr>
              <a:t>o</a:t>
            </a:r>
            <a:r>
              <a:rPr b="1" dirty="0" smtClean="0" spc="-13" sz="1650">
                <a:latin typeface="Calibri"/>
                <a:cs typeface="Calibri"/>
              </a:rPr>
              <a:t>c</a:t>
            </a:r>
            <a:r>
              <a:rPr b="1" dirty="0" smtClean="0" spc="-13" sz="1650">
                <a:latin typeface="Calibri"/>
                <a:cs typeface="Calibri"/>
              </a:rPr>
              <a:t>a</a:t>
            </a:r>
            <a:r>
              <a:rPr b="1" dirty="0" smtClean="0" spc="-13" sz="1650">
                <a:latin typeface="Calibri"/>
                <a:cs typeface="Calibri"/>
              </a:rPr>
              <a:t>t</a:t>
            </a:r>
            <a:r>
              <a:rPr b="1" dirty="0" smtClean="0" spc="-13" sz="1650">
                <a:latin typeface="Calibri"/>
                <a:cs typeface="Calibri"/>
              </a:rPr>
              <a:t>i</a:t>
            </a:r>
            <a:r>
              <a:rPr b="1" dirty="0" smtClean="0" spc="-13" sz="1650">
                <a:latin typeface="Calibri"/>
                <a:cs typeface="Calibri"/>
              </a:rPr>
              <a:t>o</a:t>
            </a:r>
            <a:r>
              <a:rPr b="1" dirty="0" smtClean="0" spc="-13" sz="1650">
                <a:latin typeface="Calibri"/>
                <a:cs typeface="Calibri"/>
              </a:rPr>
              <a:t>n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72974" y="1639074"/>
            <a:ext cx="1453214" cy="5280918"/>
          </a:xfrm>
          <a:prstGeom prst="rect">
            <a:avLst/>
          </a:prstGeom>
        </p:spPr>
        <p:txBody>
          <a:bodyPr bIns="0" lIns="0" rIns="0" rtlCol="0" tIns="11112" wrap="square">
            <a:noAutofit/>
          </a:bodyPr>
          <a:lstStyle/>
          <a:p>
            <a:pPr marL="12700" marR="25669">
              <a:lnSpc>
                <a:spcPts val="1750"/>
              </a:lnSpc>
            </a:pPr>
            <a:r>
              <a:rPr dirty="0" smtClean="0" spc="-2" sz="1650">
                <a:latin typeface="Calibri"/>
                <a:cs typeface="Calibri"/>
              </a:rPr>
              <a:t>D</a:t>
            </a:r>
            <a:r>
              <a:rPr dirty="0" smtClean="0" spc="-2" sz="1650">
                <a:latin typeface="Calibri"/>
                <a:cs typeface="Calibri"/>
              </a:rPr>
              <a:t>a</a:t>
            </a:r>
            <a:r>
              <a:rPr dirty="0" smtClean="0" spc="-2" sz="1650">
                <a:latin typeface="Calibri"/>
                <a:cs typeface="Calibri"/>
              </a:rPr>
              <a:t>n</a:t>
            </a:r>
            <a:r>
              <a:rPr dirty="0" smtClean="0" spc="-2" sz="1650">
                <a:latin typeface="Calibri"/>
                <a:cs typeface="Calibri"/>
              </a:rPr>
              <a:t>b</a:t>
            </a:r>
            <a:r>
              <a:rPr dirty="0" smtClean="0" spc="-2" sz="1650">
                <a:latin typeface="Calibri"/>
                <a:cs typeface="Calibri"/>
              </a:rPr>
              <a:t>u</a:t>
            </a:r>
            <a:r>
              <a:rPr dirty="0" smtClean="0" spc="-2" sz="1650">
                <a:latin typeface="Calibri"/>
                <a:cs typeface="Calibri"/>
              </a:rPr>
              <a:t>r</a:t>
            </a:r>
            <a:r>
              <a:rPr dirty="0" smtClean="0" spc="-2" sz="1650">
                <a:latin typeface="Calibri"/>
                <a:cs typeface="Calibri"/>
              </a:rPr>
              <a:t>y</a:t>
            </a:r>
            <a:r>
              <a:rPr dirty="0" smtClean="0" spc="-2" sz="1650">
                <a:latin typeface="Calibri"/>
                <a:cs typeface="Calibri"/>
              </a:rPr>
              <a:t>,</a:t>
            </a:r>
            <a:r>
              <a:rPr dirty="0" smtClean="0" spc="-2" sz="1650">
                <a:latin typeface="Calibri"/>
                <a:cs typeface="Calibri"/>
              </a:rPr>
              <a:t> </a:t>
            </a:r>
            <a:r>
              <a:rPr dirty="0" smtClean="0" spc="-2" sz="1650">
                <a:latin typeface="Calibri"/>
                <a:cs typeface="Calibri"/>
              </a:rPr>
              <a:t>C</a:t>
            </a:r>
            <a:r>
              <a:rPr dirty="0" smtClean="0" spc="-2" sz="1650">
                <a:latin typeface="Calibri"/>
                <a:cs typeface="Calibri"/>
              </a:rPr>
              <a:t>T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2014"/>
              </a:lnSpc>
              <a:spcBef>
                <a:spcPts val="212"/>
              </a:spcBef>
            </a:pPr>
            <a:r>
              <a:rPr dirty="0" smtClean="0" spc="0" sz="1650">
                <a:latin typeface="Calibri"/>
                <a:cs typeface="Calibri"/>
              </a:rPr>
              <a:t>W</a:t>
            </a:r>
            <a:r>
              <a:rPr dirty="0" smtClean="0" spc="0" sz="1650">
                <a:latin typeface="Calibri"/>
                <a:cs typeface="Calibri"/>
              </a:rPr>
              <a:t>a</a:t>
            </a:r>
            <a:r>
              <a:rPr dirty="0" smtClean="0" spc="0" sz="1650">
                <a:latin typeface="Calibri"/>
                <a:cs typeface="Calibri"/>
              </a:rPr>
              <a:t>t</a:t>
            </a:r>
            <a:r>
              <a:rPr dirty="0" smtClean="0" spc="0" sz="1650">
                <a:latin typeface="Calibri"/>
                <a:cs typeface="Calibri"/>
              </a:rPr>
              <a:t>e</a:t>
            </a:r>
            <a:r>
              <a:rPr dirty="0" smtClean="0" spc="0" sz="1650">
                <a:latin typeface="Calibri"/>
                <a:cs typeface="Calibri"/>
              </a:rPr>
              <a:t>r</a:t>
            </a:r>
            <a:r>
              <a:rPr dirty="0" smtClean="0" spc="0" sz="1650">
                <a:latin typeface="Calibri"/>
                <a:cs typeface="Calibri"/>
              </a:rPr>
              <a:t>b</a:t>
            </a:r>
            <a:r>
              <a:rPr dirty="0" smtClean="0" spc="0" sz="1650">
                <a:latin typeface="Calibri"/>
                <a:cs typeface="Calibri"/>
              </a:rPr>
              <a:t>u</a:t>
            </a:r>
            <a:r>
              <a:rPr dirty="0" smtClean="0" spc="0" sz="1650">
                <a:latin typeface="Calibri"/>
                <a:cs typeface="Calibri"/>
              </a:rPr>
              <a:t>r</a:t>
            </a:r>
            <a:r>
              <a:rPr dirty="0" smtClean="0" spc="0" sz="1650">
                <a:latin typeface="Calibri"/>
                <a:cs typeface="Calibri"/>
              </a:rPr>
              <a:t>y</a:t>
            </a:r>
            <a:r>
              <a:rPr dirty="0" smtClean="0" spc="0" sz="1650">
                <a:latin typeface="Calibri"/>
                <a:cs typeface="Calibri"/>
              </a:rPr>
              <a:t>,</a:t>
            </a:r>
            <a:r>
              <a:rPr dirty="0" smtClean="0" spc="0" sz="1650">
                <a:latin typeface="Calibri"/>
                <a:cs typeface="Calibri"/>
              </a:rPr>
              <a:t> </a:t>
            </a:r>
            <a:r>
              <a:rPr dirty="0" smtClean="0" spc="0" sz="1650">
                <a:latin typeface="Calibri"/>
                <a:cs typeface="Calibri"/>
              </a:rPr>
              <a:t>C</a:t>
            </a:r>
            <a:r>
              <a:rPr dirty="0" smtClean="0" spc="0" sz="1650">
                <a:latin typeface="Calibri"/>
                <a:cs typeface="Calibri"/>
              </a:rPr>
              <a:t>T</a:t>
            </a:r>
            <a:r>
              <a:rPr dirty="0" smtClean="0" spc="0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2014"/>
              </a:lnSpc>
              <a:spcBef>
                <a:spcPts val="187"/>
              </a:spcBef>
            </a:pPr>
            <a:r>
              <a:rPr dirty="0" smtClean="0" spc="0" sz="1650">
                <a:latin typeface="Calibri"/>
                <a:cs typeface="Calibri"/>
              </a:rPr>
              <a:t>T</a:t>
            </a:r>
            <a:r>
              <a:rPr dirty="0" smtClean="0" spc="0" sz="1650">
                <a:latin typeface="Calibri"/>
                <a:cs typeface="Calibri"/>
              </a:rPr>
              <a:t>o</a:t>
            </a:r>
            <a:r>
              <a:rPr dirty="0" smtClean="0" spc="0" sz="1650">
                <a:latin typeface="Calibri"/>
                <a:cs typeface="Calibri"/>
              </a:rPr>
              <a:t>r</a:t>
            </a:r>
            <a:r>
              <a:rPr dirty="0" smtClean="0" spc="0" sz="1650">
                <a:latin typeface="Calibri"/>
                <a:cs typeface="Calibri"/>
              </a:rPr>
              <a:t>r</a:t>
            </a:r>
            <a:r>
              <a:rPr dirty="0" smtClean="0" spc="0" sz="1650">
                <a:latin typeface="Calibri"/>
                <a:cs typeface="Calibri"/>
              </a:rPr>
              <a:t>i</a:t>
            </a:r>
            <a:r>
              <a:rPr dirty="0" smtClean="0" spc="0" sz="1650">
                <a:latin typeface="Calibri"/>
                <a:cs typeface="Calibri"/>
              </a:rPr>
              <a:t>n</a:t>
            </a:r>
            <a:r>
              <a:rPr dirty="0" smtClean="0" spc="0" sz="1650">
                <a:latin typeface="Calibri"/>
                <a:cs typeface="Calibri"/>
              </a:rPr>
              <a:t>g</a:t>
            </a:r>
            <a:r>
              <a:rPr dirty="0" smtClean="0" spc="0" sz="1650">
                <a:latin typeface="Calibri"/>
                <a:cs typeface="Calibri"/>
              </a:rPr>
              <a:t>t</a:t>
            </a:r>
            <a:r>
              <a:rPr dirty="0" smtClean="0" spc="0" sz="1650">
                <a:latin typeface="Calibri"/>
                <a:cs typeface="Calibri"/>
              </a:rPr>
              <a:t>o</a:t>
            </a:r>
            <a:r>
              <a:rPr dirty="0" smtClean="0" spc="0" sz="1650">
                <a:latin typeface="Calibri"/>
                <a:cs typeface="Calibri"/>
              </a:rPr>
              <a:t>n</a:t>
            </a:r>
            <a:r>
              <a:rPr dirty="0" smtClean="0" spc="0" sz="1650">
                <a:latin typeface="Calibri"/>
                <a:cs typeface="Calibri"/>
              </a:rPr>
              <a:t>,</a:t>
            </a:r>
            <a:r>
              <a:rPr dirty="0" smtClean="0" spc="0" sz="1650">
                <a:latin typeface="Calibri"/>
                <a:cs typeface="Calibri"/>
              </a:rPr>
              <a:t> </a:t>
            </a:r>
            <a:r>
              <a:rPr dirty="0" smtClean="0" spc="0" sz="1650">
                <a:latin typeface="Calibri"/>
                <a:cs typeface="Calibri"/>
              </a:rPr>
              <a:t>C</a:t>
            </a:r>
            <a:r>
              <a:rPr dirty="0" smtClean="0" spc="0" sz="1650">
                <a:latin typeface="Calibri"/>
                <a:cs typeface="Calibri"/>
              </a:rPr>
              <a:t>T</a:t>
            </a:r>
            <a:r>
              <a:rPr dirty="0" smtClean="0" spc="0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2014"/>
              </a:lnSpc>
              <a:spcBef>
                <a:spcPts val="187"/>
              </a:spcBef>
            </a:pPr>
            <a:r>
              <a:rPr dirty="0" smtClean="0" spc="22" sz="1650">
                <a:latin typeface="Calibri"/>
                <a:cs typeface="Calibri"/>
              </a:rPr>
              <a:t>R</a:t>
            </a:r>
            <a:r>
              <a:rPr dirty="0" smtClean="0" spc="22" sz="1650">
                <a:latin typeface="Calibri"/>
                <a:cs typeface="Calibri"/>
              </a:rPr>
              <a:t>i</a:t>
            </a:r>
            <a:r>
              <a:rPr dirty="0" smtClean="0" spc="22" sz="1650">
                <a:latin typeface="Calibri"/>
                <a:cs typeface="Calibri"/>
              </a:rPr>
              <a:t>d</a:t>
            </a:r>
            <a:r>
              <a:rPr dirty="0" smtClean="0" spc="22" sz="1650">
                <a:latin typeface="Calibri"/>
                <a:cs typeface="Calibri"/>
              </a:rPr>
              <a:t>g</a:t>
            </a:r>
            <a:r>
              <a:rPr dirty="0" smtClean="0" spc="22" sz="1650">
                <a:latin typeface="Calibri"/>
                <a:cs typeface="Calibri"/>
              </a:rPr>
              <a:t>e</a:t>
            </a:r>
            <a:r>
              <a:rPr dirty="0" smtClean="0" spc="22" sz="1650">
                <a:latin typeface="Calibri"/>
                <a:cs typeface="Calibri"/>
              </a:rPr>
              <a:t>f</a:t>
            </a:r>
            <a:r>
              <a:rPr dirty="0" smtClean="0" spc="22" sz="1650">
                <a:latin typeface="Calibri"/>
                <a:cs typeface="Calibri"/>
              </a:rPr>
              <a:t>i</a:t>
            </a:r>
            <a:r>
              <a:rPr dirty="0" smtClean="0" spc="22" sz="1650">
                <a:latin typeface="Calibri"/>
                <a:cs typeface="Calibri"/>
              </a:rPr>
              <a:t>e</a:t>
            </a:r>
            <a:r>
              <a:rPr dirty="0" smtClean="0" spc="22" sz="1650">
                <a:latin typeface="Calibri"/>
                <a:cs typeface="Calibri"/>
              </a:rPr>
              <a:t>l</a:t>
            </a:r>
            <a:r>
              <a:rPr dirty="0" smtClean="0" spc="22" sz="1650">
                <a:latin typeface="Calibri"/>
                <a:cs typeface="Calibri"/>
              </a:rPr>
              <a:t>d</a:t>
            </a:r>
            <a:r>
              <a:rPr dirty="0" smtClean="0" spc="22" sz="1650">
                <a:latin typeface="Calibri"/>
                <a:cs typeface="Calibri"/>
              </a:rPr>
              <a:t>,</a:t>
            </a:r>
            <a:r>
              <a:rPr dirty="0" smtClean="0" spc="22" sz="1650">
                <a:latin typeface="Calibri"/>
                <a:cs typeface="Calibri"/>
              </a:rPr>
              <a:t> </a:t>
            </a:r>
            <a:r>
              <a:rPr dirty="0" smtClean="0" spc="22" sz="1650">
                <a:latin typeface="Calibri"/>
                <a:cs typeface="Calibri"/>
              </a:rPr>
              <a:t>C</a:t>
            </a:r>
            <a:r>
              <a:rPr dirty="0" smtClean="0" spc="22" sz="1650">
                <a:latin typeface="Calibri"/>
                <a:cs typeface="Calibri"/>
              </a:rPr>
              <a:t>T</a:t>
            </a:r>
            <a:r>
              <a:rPr dirty="0" smtClean="0" spc="22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2014"/>
              </a:lnSpc>
              <a:spcBef>
                <a:spcPts val="187"/>
              </a:spcBef>
            </a:pPr>
            <a:r>
              <a:rPr dirty="0" smtClean="0" spc="14" sz="1650">
                <a:latin typeface="Calibri"/>
                <a:cs typeface="Calibri"/>
              </a:rPr>
              <a:t>C</a:t>
            </a:r>
            <a:r>
              <a:rPr dirty="0" smtClean="0" spc="14" sz="1650">
                <a:latin typeface="Calibri"/>
                <a:cs typeface="Calibri"/>
              </a:rPr>
              <a:t>h</a:t>
            </a:r>
            <a:r>
              <a:rPr dirty="0" smtClean="0" spc="14" sz="1650">
                <a:latin typeface="Calibri"/>
                <a:cs typeface="Calibri"/>
              </a:rPr>
              <a:t>e</a:t>
            </a:r>
            <a:r>
              <a:rPr dirty="0" smtClean="0" spc="14" sz="1650">
                <a:latin typeface="Calibri"/>
                <a:cs typeface="Calibri"/>
              </a:rPr>
              <a:t>s</a:t>
            </a:r>
            <a:r>
              <a:rPr dirty="0" smtClean="0" spc="14" sz="1650">
                <a:latin typeface="Calibri"/>
                <a:cs typeface="Calibri"/>
              </a:rPr>
              <a:t>h</a:t>
            </a:r>
            <a:r>
              <a:rPr dirty="0" smtClean="0" spc="14" sz="1650">
                <a:latin typeface="Calibri"/>
                <a:cs typeface="Calibri"/>
              </a:rPr>
              <a:t>i</a:t>
            </a:r>
            <a:r>
              <a:rPr dirty="0" smtClean="0" spc="14" sz="1650">
                <a:latin typeface="Calibri"/>
                <a:cs typeface="Calibri"/>
              </a:rPr>
              <a:t>r</a:t>
            </a:r>
            <a:r>
              <a:rPr dirty="0" smtClean="0" spc="14" sz="1650">
                <a:latin typeface="Calibri"/>
                <a:cs typeface="Calibri"/>
              </a:rPr>
              <a:t>e</a:t>
            </a:r>
            <a:r>
              <a:rPr dirty="0" smtClean="0" spc="14" sz="1650">
                <a:latin typeface="Calibri"/>
                <a:cs typeface="Calibri"/>
              </a:rPr>
              <a:t>,</a:t>
            </a:r>
            <a:r>
              <a:rPr dirty="0" smtClean="0" spc="14" sz="1650">
                <a:latin typeface="Calibri"/>
                <a:cs typeface="Calibri"/>
              </a:rPr>
              <a:t> </a:t>
            </a:r>
            <a:r>
              <a:rPr dirty="0" smtClean="0" spc="14" sz="1650">
                <a:latin typeface="Calibri"/>
                <a:cs typeface="Calibri"/>
              </a:rPr>
              <a:t>C</a:t>
            </a:r>
            <a:r>
              <a:rPr dirty="0" smtClean="0" spc="14" sz="1650">
                <a:latin typeface="Calibri"/>
                <a:cs typeface="Calibri"/>
              </a:rPr>
              <a:t>T</a:t>
            </a:r>
            <a:r>
              <a:rPr dirty="0" smtClean="0" spc="14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2014"/>
              </a:lnSpc>
              <a:spcBef>
                <a:spcPts val="187"/>
              </a:spcBef>
            </a:pPr>
            <a:r>
              <a:rPr dirty="0" smtClean="0" spc="25" sz="1650">
                <a:latin typeface="Calibri"/>
                <a:cs typeface="Calibri"/>
              </a:rPr>
              <a:t>N</a:t>
            </a:r>
            <a:r>
              <a:rPr dirty="0" smtClean="0" spc="69" sz="1650">
                <a:latin typeface="Calibri"/>
                <a:cs typeface="Calibri"/>
              </a:rPr>
              <a:t>e</a:t>
            </a:r>
            <a:r>
              <a:rPr dirty="0" smtClean="0" spc="0" sz="1650">
                <a:latin typeface="Calibri"/>
                <a:cs typeface="Calibri"/>
              </a:rPr>
              <a:t>w</a:t>
            </a:r>
            <a:r>
              <a:rPr dirty="0" smtClean="0" spc="-14" sz="1650">
                <a:latin typeface="Calibri"/>
                <a:cs typeface="Calibri"/>
              </a:rPr>
              <a:t> </a:t>
            </a:r>
            <a:r>
              <a:rPr dirty="0" smtClean="0" spc="-89" sz="1650">
                <a:latin typeface="Calibri"/>
                <a:cs typeface="Calibri"/>
              </a:rPr>
              <a:t>M</a:t>
            </a:r>
            <a:r>
              <a:rPr dirty="0" smtClean="0" spc="69" sz="1650">
                <a:latin typeface="Calibri"/>
                <a:cs typeface="Calibri"/>
              </a:rPr>
              <a:t>i</a:t>
            </a:r>
            <a:r>
              <a:rPr dirty="0" smtClean="0" spc="69" sz="1650">
                <a:latin typeface="Calibri"/>
                <a:cs typeface="Calibri"/>
              </a:rPr>
              <a:t>l</a:t>
            </a:r>
            <a:r>
              <a:rPr dirty="0" smtClean="0" spc="25" sz="1650">
                <a:latin typeface="Calibri"/>
                <a:cs typeface="Calibri"/>
              </a:rPr>
              <a:t>f</a:t>
            </a:r>
            <a:r>
              <a:rPr dirty="0" smtClean="0" spc="19" sz="1650">
                <a:latin typeface="Calibri"/>
                <a:cs typeface="Calibri"/>
              </a:rPr>
              <a:t>o</a:t>
            </a:r>
            <a:r>
              <a:rPr dirty="0" smtClean="0" spc="-14" sz="1650">
                <a:latin typeface="Calibri"/>
                <a:cs typeface="Calibri"/>
              </a:rPr>
              <a:t>r</a:t>
            </a:r>
            <a:r>
              <a:rPr dirty="0" smtClean="0" spc="9" sz="1650">
                <a:latin typeface="Calibri"/>
                <a:cs typeface="Calibri"/>
              </a:rPr>
              <a:t>d</a:t>
            </a:r>
            <a:r>
              <a:rPr dirty="0" smtClean="0" spc="0" sz="1650">
                <a:latin typeface="Calibri"/>
                <a:cs typeface="Calibri"/>
              </a:rPr>
              <a:t>,</a:t>
            </a:r>
            <a:r>
              <a:rPr dirty="0" smtClean="0" spc="-25" sz="1650">
                <a:latin typeface="Calibri"/>
                <a:cs typeface="Calibri"/>
              </a:rPr>
              <a:t> </a:t>
            </a:r>
            <a:r>
              <a:rPr dirty="0" smtClean="0" spc="9" sz="1650">
                <a:latin typeface="Calibri"/>
                <a:cs typeface="Calibri"/>
              </a:rPr>
              <a:t>C</a:t>
            </a:r>
            <a:r>
              <a:rPr dirty="0" smtClean="0" spc="0" sz="1650">
                <a:latin typeface="Calibri"/>
                <a:cs typeface="Calibri"/>
              </a:rPr>
              <a:t>T</a:t>
            </a:r>
            <a:r>
              <a:rPr dirty="0" smtClean="0" spc="0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2014"/>
              </a:lnSpc>
              <a:spcBef>
                <a:spcPts val="187"/>
              </a:spcBef>
            </a:pPr>
            <a:r>
              <a:rPr dirty="0" smtClean="0" spc="14" sz="1650">
                <a:latin typeface="Calibri"/>
                <a:cs typeface="Calibri"/>
              </a:rPr>
              <a:t>N</a:t>
            </a:r>
            <a:r>
              <a:rPr dirty="0" smtClean="0" spc="14" sz="1650">
                <a:latin typeface="Calibri"/>
                <a:cs typeface="Calibri"/>
              </a:rPr>
              <a:t>e</a:t>
            </a:r>
            <a:r>
              <a:rPr dirty="0" smtClean="0" spc="14" sz="1650">
                <a:latin typeface="Calibri"/>
                <a:cs typeface="Calibri"/>
              </a:rPr>
              <a:t>w</a:t>
            </a:r>
            <a:r>
              <a:rPr dirty="0" smtClean="0" spc="14" sz="1650">
                <a:latin typeface="Calibri"/>
                <a:cs typeface="Calibri"/>
              </a:rPr>
              <a:t>t</a:t>
            </a:r>
            <a:r>
              <a:rPr dirty="0" smtClean="0" spc="14" sz="1650">
                <a:latin typeface="Calibri"/>
                <a:cs typeface="Calibri"/>
              </a:rPr>
              <a:t>o</a:t>
            </a:r>
            <a:r>
              <a:rPr dirty="0" smtClean="0" spc="14" sz="1650">
                <a:latin typeface="Calibri"/>
                <a:cs typeface="Calibri"/>
              </a:rPr>
              <a:t>w</a:t>
            </a:r>
            <a:r>
              <a:rPr dirty="0" smtClean="0" spc="14" sz="1650">
                <a:latin typeface="Calibri"/>
                <a:cs typeface="Calibri"/>
              </a:rPr>
              <a:t>n</a:t>
            </a:r>
            <a:r>
              <a:rPr dirty="0" smtClean="0" spc="14" sz="1650">
                <a:latin typeface="Calibri"/>
                <a:cs typeface="Calibri"/>
              </a:rPr>
              <a:t>,</a:t>
            </a:r>
            <a:r>
              <a:rPr dirty="0" smtClean="0" spc="14" sz="1650">
                <a:latin typeface="Calibri"/>
                <a:cs typeface="Calibri"/>
              </a:rPr>
              <a:t> </a:t>
            </a:r>
            <a:r>
              <a:rPr dirty="0" smtClean="0" spc="14" sz="1650">
                <a:latin typeface="Calibri"/>
                <a:cs typeface="Calibri"/>
              </a:rPr>
              <a:t>C</a:t>
            </a:r>
            <a:r>
              <a:rPr dirty="0" smtClean="0" spc="14" sz="1650">
                <a:latin typeface="Calibri"/>
                <a:cs typeface="Calibri"/>
              </a:rPr>
              <a:t>T</a:t>
            </a:r>
            <a:r>
              <a:rPr dirty="0" smtClean="0" spc="14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2014"/>
              </a:lnSpc>
              <a:spcBef>
                <a:spcPts val="187"/>
              </a:spcBef>
            </a:pPr>
            <a:r>
              <a:rPr dirty="0" smtClean="0" spc="3" sz="1650">
                <a:latin typeface="Calibri"/>
                <a:cs typeface="Calibri"/>
              </a:rPr>
              <a:t>S</a:t>
            </a:r>
            <a:r>
              <a:rPr dirty="0" smtClean="0" spc="3" sz="1650">
                <a:latin typeface="Calibri"/>
                <a:cs typeface="Calibri"/>
              </a:rPr>
              <a:t>o</a:t>
            </a:r>
            <a:r>
              <a:rPr dirty="0" smtClean="0" spc="3" sz="1650">
                <a:latin typeface="Calibri"/>
                <a:cs typeface="Calibri"/>
              </a:rPr>
              <a:t>u</a:t>
            </a:r>
            <a:r>
              <a:rPr dirty="0" smtClean="0" spc="3" sz="1650">
                <a:latin typeface="Calibri"/>
                <a:cs typeface="Calibri"/>
              </a:rPr>
              <a:t>t</a:t>
            </a:r>
            <a:r>
              <a:rPr dirty="0" smtClean="0" spc="3" sz="1650">
                <a:latin typeface="Calibri"/>
                <a:cs typeface="Calibri"/>
              </a:rPr>
              <a:t>h</a:t>
            </a:r>
            <a:r>
              <a:rPr dirty="0" smtClean="0" spc="3" sz="1650">
                <a:latin typeface="Calibri"/>
                <a:cs typeface="Calibri"/>
              </a:rPr>
              <a:t>b</a:t>
            </a:r>
            <a:r>
              <a:rPr dirty="0" smtClean="0" spc="3" sz="1650">
                <a:latin typeface="Calibri"/>
                <a:cs typeface="Calibri"/>
              </a:rPr>
              <a:t>u</a:t>
            </a:r>
            <a:r>
              <a:rPr dirty="0" smtClean="0" spc="3" sz="1650">
                <a:latin typeface="Calibri"/>
                <a:cs typeface="Calibri"/>
              </a:rPr>
              <a:t>r</a:t>
            </a:r>
            <a:r>
              <a:rPr dirty="0" smtClean="0" spc="3" sz="1650">
                <a:latin typeface="Calibri"/>
                <a:cs typeface="Calibri"/>
              </a:rPr>
              <a:t>y</a:t>
            </a:r>
            <a:r>
              <a:rPr dirty="0" smtClean="0" spc="3" sz="1650">
                <a:latin typeface="Calibri"/>
                <a:cs typeface="Calibri"/>
              </a:rPr>
              <a:t>,</a:t>
            </a:r>
            <a:r>
              <a:rPr dirty="0" smtClean="0" spc="3" sz="1650">
                <a:latin typeface="Calibri"/>
                <a:cs typeface="Calibri"/>
              </a:rPr>
              <a:t> </a:t>
            </a:r>
            <a:r>
              <a:rPr dirty="0" smtClean="0" spc="3" sz="1650">
                <a:latin typeface="Calibri"/>
                <a:cs typeface="Calibri"/>
              </a:rPr>
              <a:t>C</a:t>
            </a:r>
            <a:r>
              <a:rPr dirty="0" smtClean="0" spc="3" sz="1650">
                <a:latin typeface="Calibri"/>
                <a:cs typeface="Calibri"/>
              </a:rPr>
              <a:t>T</a:t>
            </a:r>
            <a:r>
              <a:rPr dirty="0" smtClean="0" spc="3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2014"/>
              </a:lnSpc>
              <a:spcBef>
                <a:spcPts val="187"/>
              </a:spcBef>
            </a:pPr>
            <a:r>
              <a:rPr dirty="0" smtClean="0" spc="0" sz="1650">
                <a:latin typeface="Calibri"/>
                <a:cs typeface="Calibri"/>
              </a:rPr>
              <a:t>N</a:t>
            </a:r>
            <a:r>
              <a:rPr dirty="0" smtClean="0" spc="0" sz="1650">
                <a:latin typeface="Calibri"/>
                <a:cs typeface="Calibri"/>
              </a:rPr>
              <a:t>a</a:t>
            </a:r>
            <a:r>
              <a:rPr dirty="0" smtClean="0" spc="0" sz="1650">
                <a:latin typeface="Calibri"/>
                <a:cs typeface="Calibri"/>
              </a:rPr>
              <a:t>u</a:t>
            </a:r>
            <a:r>
              <a:rPr dirty="0" smtClean="0" spc="0" sz="1650">
                <a:latin typeface="Calibri"/>
                <a:cs typeface="Calibri"/>
              </a:rPr>
              <a:t>g</a:t>
            </a:r>
            <a:r>
              <a:rPr dirty="0" smtClean="0" spc="0" sz="1650">
                <a:latin typeface="Calibri"/>
                <a:cs typeface="Calibri"/>
              </a:rPr>
              <a:t>a</a:t>
            </a:r>
            <a:r>
              <a:rPr dirty="0" smtClean="0" spc="0" sz="1650">
                <a:latin typeface="Calibri"/>
                <a:cs typeface="Calibri"/>
              </a:rPr>
              <a:t>t</a:t>
            </a:r>
            <a:r>
              <a:rPr dirty="0" smtClean="0" spc="0" sz="1650">
                <a:latin typeface="Calibri"/>
                <a:cs typeface="Calibri"/>
              </a:rPr>
              <a:t>u</a:t>
            </a:r>
            <a:r>
              <a:rPr dirty="0" smtClean="0" spc="0" sz="1650">
                <a:latin typeface="Calibri"/>
                <a:cs typeface="Calibri"/>
              </a:rPr>
              <a:t>c</a:t>
            </a:r>
            <a:r>
              <a:rPr dirty="0" smtClean="0" spc="0" sz="1650">
                <a:latin typeface="Calibri"/>
                <a:cs typeface="Calibri"/>
              </a:rPr>
              <a:t>k</a:t>
            </a:r>
            <a:r>
              <a:rPr dirty="0" smtClean="0" spc="0" sz="1650">
                <a:latin typeface="Calibri"/>
                <a:cs typeface="Calibri"/>
              </a:rPr>
              <a:t>,</a:t>
            </a:r>
            <a:r>
              <a:rPr dirty="0" smtClean="0" spc="0" sz="1650">
                <a:latin typeface="Calibri"/>
                <a:cs typeface="Calibri"/>
              </a:rPr>
              <a:t> </a:t>
            </a:r>
            <a:r>
              <a:rPr dirty="0" smtClean="0" spc="0" sz="1650">
                <a:latin typeface="Calibri"/>
                <a:cs typeface="Calibri"/>
              </a:rPr>
              <a:t>C</a:t>
            </a:r>
            <a:r>
              <a:rPr dirty="0" smtClean="0" spc="0" sz="1650">
                <a:latin typeface="Calibri"/>
                <a:cs typeface="Calibri"/>
              </a:rPr>
              <a:t>T</a:t>
            </a:r>
            <a:r>
              <a:rPr dirty="0" smtClean="0" spc="0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2014"/>
              </a:lnSpc>
              <a:spcBef>
                <a:spcPts val="187"/>
              </a:spcBef>
            </a:pPr>
            <a:r>
              <a:rPr dirty="0" smtClean="0" spc="14" sz="1650">
                <a:latin typeface="Calibri"/>
                <a:cs typeface="Calibri"/>
              </a:rPr>
              <a:t>B</a:t>
            </a:r>
            <a:r>
              <a:rPr dirty="0" smtClean="0" spc="14" sz="1650">
                <a:latin typeface="Calibri"/>
                <a:cs typeface="Calibri"/>
              </a:rPr>
              <a:t>r</a:t>
            </a:r>
            <a:r>
              <a:rPr dirty="0" smtClean="0" spc="14" sz="1650">
                <a:latin typeface="Calibri"/>
                <a:cs typeface="Calibri"/>
              </a:rPr>
              <a:t>o</a:t>
            </a:r>
            <a:r>
              <a:rPr dirty="0" smtClean="0" spc="14" sz="1650">
                <a:latin typeface="Calibri"/>
                <a:cs typeface="Calibri"/>
              </a:rPr>
              <a:t>o</a:t>
            </a:r>
            <a:r>
              <a:rPr dirty="0" smtClean="0" spc="14" sz="1650">
                <a:latin typeface="Calibri"/>
                <a:cs typeface="Calibri"/>
              </a:rPr>
              <a:t>k</a:t>
            </a:r>
            <a:r>
              <a:rPr dirty="0" smtClean="0" spc="14" sz="1650">
                <a:latin typeface="Calibri"/>
                <a:cs typeface="Calibri"/>
              </a:rPr>
              <a:t>f</a:t>
            </a:r>
            <a:r>
              <a:rPr dirty="0" smtClean="0" spc="14" sz="1650">
                <a:latin typeface="Calibri"/>
                <a:cs typeface="Calibri"/>
              </a:rPr>
              <a:t>i</a:t>
            </a:r>
            <a:r>
              <a:rPr dirty="0" smtClean="0" spc="14" sz="1650">
                <a:latin typeface="Calibri"/>
                <a:cs typeface="Calibri"/>
              </a:rPr>
              <a:t>e</a:t>
            </a:r>
            <a:r>
              <a:rPr dirty="0" smtClean="0" spc="14" sz="1650">
                <a:latin typeface="Calibri"/>
                <a:cs typeface="Calibri"/>
              </a:rPr>
              <a:t>l</a:t>
            </a:r>
            <a:r>
              <a:rPr dirty="0" smtClean="0" spc="14" sz="1650">
                <a:latin typeface="Calibri"/>
                <a:cs typeface="Calibri"/>
              </a:rPr>
              <a:t>d</a:t>
            </a:r>
            <a:r>
              <a:rPr dirty="0" smtClean="0" spc="14" sz="1650">
                <a:latin typeface="Calibri"/>
                <a:cs typeface="Calibri"/>
              </a:rPr>
              <a:t>,</a:t>
            </a:r>
            <a:r>
              <a:rPr dirty="0" smtClean="0" spc="14" sz="1650">
                <a:latin typeface="Calibri"/>
                <a:cs typeface="Calibri"/>
              </a:rPr>
              <a:t> </a:t>
            </a:r>
            <a:r>
              <a:rPr dirty="0" smtClean="0" spc="14" sz="1650">
                <a:latin typeface="Calibri"/>
                <a:cs typeface="Calibri"/>
              </a:rPr>
              <a:t>C</a:t>
            </a:r>
            <a:r>
              <a:rPr dirty="0" smtClean="0" spc="14" sz="1650">
                <a:latin typeface="Calibri"/>
                <a:cs typeface="Calibri"/>
              </a:rPr>
              <a:t>T</a:t>
            </a:r>
            <a:r>
              <a:rPr dirty="0" smtClean="0" spc="14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2014"/>
              </a:lnSpc>
              <a:spcBef>
                <a:spcPts val="187"/>
              </a:spcBef>
            </a:pPr>
            <a:r>
              <a:rPr dirty="0" smtClean="0" spc="0" sz="1650">
                <a:latin typeface="Calibri"/>
                <a:cs typeface="Calibri"/>
              </a:rPr>
              <a:t>W</a:t>
            </a:r>
            <a:r>
              <a:rPr dirty="0" smtClean="0" spc="0" sz="1650">
                <a:latin typeface="Calibri"/>
                <a:cs typeface="Calibri"/>
              </a:rPr>
              <a:t>a</a:t>
            </a:r>
            <a:r>
              <a:rPr dirty="0" smtClean="0" spc="0" sz="1650">
                <a:latin typeface="Calibri"/>
                <a:cs typeface="Calibri"/>
              </a:rPr>
              <a:t>t</a:t>
            </a:r>
            <a:r>
              <a:rPr dirty="0" smtClean="0" spc="0" sz="1650">
                <a:latin typeface="Calibri"/>
                <a:cs typeface="Calibri"/>
              </a:rPr>
              <a:t>e</a:t>
            </a:r>
            <a:r>
              <a:rPr dirty="0" smtClean="0" spc="0" sz="1650">
                <a:latin typeface="Calibri"/>
                <a:cs typeface="Calibri"/>
              </a:rPr>
              <a:t>r</a:t>
            </a:r>
            <a:r>
              <a:rPr dirty="0" smtClean="0" spc="0" sz="1650">
                <a:latin typeface="Calibri"/>
                <a:cs typeface="Calibri"/>
              </a:rPr>
              <a:t>t</a:t>
            </a:r>
            <a:r>
              <a:rPr dirty="0" smtClean="0" spc="0" sz="1650">
                <a:latin typeface="Calibri"/>
                <a:cs typeface="Calibri"/>
              </a:rPr>
              <a:t>o</a:t>
            </a:r>
            <a:r>
              <a:rPr dirty="0" smtClean="0" spc="0" sz="1650">
                <a:latin typeface="Calibri"/>
                <a:cs typeface="Calibri"/>
              </a:rPr>
              <a:t>w</a:t>
            </a:r>
            <a:r>
              <a:rPr dirty="0" smtClean="0" spc="0" sz="1650">
                <a:latin typeface="Calibri"/>
                <a:cs typeface="Calibri"/>
              </a:rPr>
              <a:t>n</a:t>
            </a:r>
            <a:r>
              <a:rPr dirty="0" smtClean="0" spc="0" sz="1650">
                <a:latin typeface="Calibri"/>
                <a:cs typeface="Calibri"/>
              </a:rPr>
              <a:t>,</a:t>
            </a:r>
            <a:r>
              <a:rPr dirty="0" smtClean="0" spc="0" sz="1650">
                <a:latin typeface="Calibri"/>
                <a:cs typeface="Calibri"/>
              </a:rPr>
              <a:t> </a:t>
            </a:r>
            <a:r>
              <a:rPr dirty="0" smtClean="0" spc="0" sz="1650">
                <a:latin typeface="Calibri"/>
                <a:cs typeface="Calibri"/>
              </a:rPr>
              <a:t>C</a:t>
            </a:r>
            <a:r>
              <a:rPr dirty="0" smtClean="0" spc="0" sz="1650">
                <a:latin typeface="Calibri"/>
                <a:cs typeface="Calibri"/>
              </a:rPr>
              <a:t>T</a:t>
            </a:r>
            <a:r>
              <a:rPr dirty="0" smtClean="0" spc="0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2014"/>
              </a:lnSpc>
              <a:spcBef>
                <a:spcPts val="187"/>
              </a:spcBef>
            </a:pPr>
            <a:r>
              <a:rPr dirty="0" smtClean="0" spc="14" sz="1650">
                <a:latin typeface="Calibri"/>
                <a:cs typeface="Calibri"/>
              </a:rPr>
              <a:t>B</a:t>
            </a:r>
            <a:r>
              <a:rPr dirty="0" smtClean="0" spc="14" sz="1650">
                <a:latin typeface="Calibri"/>
                <a:cs typeface="Calibri"/>
              </a:rPr>
              <a:t>e</a:t>
            </a:r>
            <a:r>
              <a:rPr dirty="0" smtClean="0" spc="14" sz="1650">
                <a:latin typeface="Calibri"/>
                <a:cs typeface="Calibri"/>
              </a:rPr>
              <a:t>t</a:t>
            </a:r>
            <a:r>
              <a:rPr dirty="0" smtClean="0" spc="14" sz="1650">
                <a:latin typeface="Calibri"/>
                <a:cs typeface="Calibri"/>
              </a:rPr>
              <a:t>h</a:t>
            </a:r>
            <a:r>
              <a:rPr dirty="0" smtClean="0" spc="14" sz="1650">
                <a:latin typeface="Calibri"/>
                <a:cs typeface="Calibri"/>
              </a:rPr>
              <a:t>e</a:t>
            </a:r>
            <a:r>
              <a:rPr dirty="0" smtClean="0" spc="14" sz="1650">
                <a:latin typeface="Calibri"/>
                <a:cs typeface="Calibri"/>
              </a:rPr>
              <a:t>l</a:t>
            </a:r>
            <a:r>
              <a:rPr dirty="0" smtClean="0" spc="14" sz="1650">
                <a:latin typeface="Calibri"/>
                <a:cs typeface="Calibri"/>
              </a:rPr>
              <a:t>,</a:t>
            </a:r>
            <a:r>
              <a:rPr dirty="0" smtClean="0" spc="14" sz="1650">
                <a:latin typeface="Calibri"/>
                <a:cs typeface="Calibri"/>
              </a:rPr>
              <a:t> </a:t>
            </a:r>
            <a:r>
              <a:rPr dirty="0" smtClean="0" spc="14" sz="1650">
                <a:latin typeface="Calibri"/>
                <a:cs typeface="Calibri"/>
              </a:rPr>
              <a:t>C</a:t>
            </a:r>
            <a:r>
              <a:rPr dirty="0" smtClean="0" spc="14" sz="1650">
                <a:latin typeface="Calibri"/>
                <a:cs typeface="Calibri"/>
              </a:rPr>
              <a:t>T</a:t>
            </a:r>
            <a:r>
              <a:rPr dirty="0" smtClean="0" spc="14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2014"/>
              </a:lnSpc>
              <a:spcBef>
                <a:spcPts val="187"/>
              </a:spcBef>
            </a:pPr>
            <a:r>
              <a:rPr dirty="0" smtClean="0" spc="-3" sz="1650">
                <a:latin typeface="Calibri"/>
                <a:cs typeface="Calibri"/>
              </a:rPr>
              <a:t>C</a:t>
            </a:r>
            <a:r>
              <a:rPr dirty="0" smtClean="0" spc="-3" sz="1650">
                <a:latin typeface="Calibri"/>
                <a:cs typeface="Calibri"/>
              </a:rPr>
              <a:t>a</a:t>
            </a:r>
            <a:r>
              <a:rPr dirty="0" smtClean="0" spc="-3" sz="1650">
                <a:latin typeface="Calibri"/>
                <a:cs typeface="Calibri"/>
              </a:rPr>
              <a:t>n</a:t>
            </a:r>
            <a:r>
              <a:rPr dirty="0" smtClean="0" spc="-3" sz="1650">
                <a:latin typeface="Calibri"/>
                <a:cs typeface="Calibri"/>
              </a:rPr>
              <a:t>a</a:t>
            </a:r>
            <a:r>
              <a:rPr dirty="0" smtClean="0" spc="-3" sz="1650">
                <a:latin typeface="Calibri"/>
                <a:cs typeface="Calibri"/>
              </a:rPr>
              <a:t>a</a:t>
            </a:r>
            <a:r>
              <a:rPr dirty="0" smtClean="0" spc="-3" sz="1650">
                <a:latin typeface="Calibri"/>
                <a:cs typeface="Calibri"/>
              </a:rPr>
              <a:t>n</a:t>
            </a:r>
            <a:r>
              <a:rPr dirty="0" smtClean="0" spc="-3" sz="1650">
                <a:latin typeface="Calibri"/>
                <a:cs typeface="Calibri"/>
              </a:rPr>
              <a:t>,</a:t>
            </a:r>
            <a:r>
              <a:rPr dirty="0" smtClean="0" spc="-3" sz="1650">
                <a:latin typeface="Calibri"/>
                <a:cs typeface="Calibri"/>
              </a:rPr>
              <a:t> </a:t>
            </a:r>
            <a:r>
              <a:rPr dirty="0" smtClean="0" spc="-3" sz="1650">
                <a:latin typeface="Calibri"/>
                <a:cs typeface="Calibri"/>
              </a:rPr>
              <a:t>C</a:t>
            </a:r>
            <a:r>
              <a:rPr dirty="0" smtClean="0" spc="-3" sz="1650">
                <a:latin typeface="Calibri"/>
                <a:cs typeface="Calibri"/>
              </a:rPr>
              <a:t>T</a:t>
            </a:r>
            <a:r>
              <a:rPr dirty="0" smtClean="0" spc="-3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2014"/>
              </a:lnSpc>
              <a:spcBef>
                <a:spcPts val="187"/>
              </a:spcBef>
            </a:pPr>
            <a:r>
              <a:rPr dirty="0" smtClean="0" spc="15" sz="1650">
                <a:latin typeface="Calibri"/>
                <a:cs typeface="Calibri"/>
              </a:rPr>
              <a:t>L</a:t>
            </a:r>
            <a:r>
              <a:rPr dirty="0" smtClean="0" spc="15" sz="1650">
                <a:latin typeface="Calibri"/>
                <a:cs typeface="Calibri"/>
              </a:rPr>
              <a:t>i</a:t>
            </a:r>
            <a:r>
              <a:rPr dirty="0" smtClean="0" spc="15" sz="1650">
                <a:latin typeface="Calibri"/>
                <a:cs typeface="Calibri"/>
              </a:rPr>
              <a:t>t</a:t>
            </a:r>
            <a:r>
              <a:rPr dirty="0" smtClean="0" spc="15" sz="1650">
                <a:latin typeface="Calibri"/>
                <a:cs typeface="Calibri"/>
              </a:rPr>
              <a:t>c</a:t>
            </a:r>
            <a:r>
              <a:rPr dirty="0" smtClean="0" spc="15" sz="1650">
                <a:latin typeface="Calibri"/>
                <a:cs typeface="Calibri"/>
              </a:rPr>
              <a:t>h</a:t>
            </a:r>
            <a:r>
              <a:rPr dirty="0" smtClean="0" spc="15" sz="1650">
                <a:latin typeface="Calibri"/>
                <a:cs typeface="Calibri"/>
              </a:rPr>
              <a:t>f</a:t>
            </a:r>
            <a:r>
              <a:rPr dirty="0" smtClean="0" spc="15" sz="1650">
                <a:latin typeface="Calibri"/>
                <a:cs typeface="Calibri"/>
              </a:rPr>
              <a:t>i</a:t>
            </a:r>
            <a:r>
              <a:rPr dirty="0" smtClean="0" spc="15" sz="1650">
                <a:latin typeface="Calibri"/>
                <a:cs typeface="Calibri"/>
              </a:rPr>
              <a:t>e</a:t>
            </a:r>
            <a:r>
              <a:rPr dirty="0" smtClean="0" spc="15" sz="1650">
                <a:latin typeface="Calibri"/>
                <a:cs typeface="Calibri"/>
              </a:rPr>
              <a:t>l</a:t>
            </a:r>
            <a:r>
              <a:rPr dirty="0" smtClean="0" spc="15" sz="1650">
                <a:latin typeface="Calibri"/>
                <a:cs typeface="Calibri"/>
              </a:rPr>
              <a:t>d</a:t>
            </a:r>
            <a:r>
              <a:rPr dirty="0" smtClean="0" spc="15" sz="1650">
                <a:latin typeface="Calibri"/>
                <a:cs typeface="Calibri"/>
              </a:rPr>
              <a:t>,</a:t>
            </a:r>
            <a:r>
              <a:rPr dirty="0" smtClean="0" spc="15" sz="1650">
                <a:latin typeface="Calibri"/>
                <a:cs typeface="Calibri"/>
              </a:rPr>
              <a:t> </a:t>
            </a:r>
            <a:r>
              <a:rPr dirty="0" smtClean="0" spc="15" sz="1650">
                <a:latin typeface="Calibri"/>
                <a:cs typeface="Calibri"/>
              </a:rPr>
              <a:t>C</a:t>
            </a:r>
            <a:r>
              <a:rPr dirty="0" smtClean="0" spc="15" sz="1650">
                <a:latin typeface="Calibri"/>
                <a:cs typeface="Calibri"/>
              </a:rPr>
              <a:t>T</a:t>
            </a:r>
            <a:r>
              <a:rPr dirty="0" smtClean="0" spc="15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2014"/>
              </a:lnSpc>
              <a:spcBef>
                <a:spcPts val="187"/>
              </a:spcBef>
            </a:pPr>
            <a:r>
              <a:rPr dirty="0" smtClean="0" spc="9" sz="1650">
                <a:latin typeface="Calibri"/>
                <a:cs typeface="Calibri"/>
              </a:rPr>
              <a:t>M</a:t>
            </a:r>
            <a:r>
              <a:rPr dirty="0" smtClean="0" spc="9" sz="1650">
                <a:latin typeface="Calibri"/>
                <a:cs typeface="Calibri"/>
              </a:rPr>
              <a:t>i</a:t>
            </a:r>
            <a:r>
              <a:rPr dirty="0" smtClean="0" spc="9" sz="1650">
                <a:latin typeface="Calibri"/>
                <a:cs typeface="Calibri"/>
              </a:rPr>
              <a:t>d</a:t>
            </a:r>
            <a:r>
              <a:rPr dirty="0" smtClean="0" spc="9" sz="1650">
                <a:latin typeface="Calibri"/>
                <a:cs typeface="Calibri"/>
              </a:rPr>
              <a:t>d</a:t>
            </a:r>
            <a:r>
              <a:rPr dirty="0" smtClean="0" spc="9" sz="1650">
                <a:latin typeface="Calibri"/>
                <a:cs typeface="Calibri"/>
              </a:rPr>
              <a:t>l</a:t>
            </a:r>
            <a:r>
              <a:rPr dirty="0" smtClean="0" spc="9" sz="1650">
                <a:latin typeface="Calibri"/>
                <a:cs typeface="Calibri"/>
              </a:rPr>
              <a:t>e</a:t>
            </a:r>
            <a:r>
              <a:rPr dirty="0" smtClean="0" spc="9" sz="1650">
                <a:latin typeface="Calibri"/>
                <a:cs typeface="Calibri"/>
              </a:rPr>
              <a:t>b</a:t>
            </a:r>
            <a:r>
              <a:rPr dirty="0" smtClean="0" spc="9" sz="1650">
                <a:latin typeface="Calibri"/>
                <a:cs typeface="Calibri"/>
              </a:rPr>
              <a:t>u</a:t>
            </a:r>
            <a:r>
              <a:rPr dirty="0" smtClean="0" spc="9" sz="1650">
                <a:latin typeface="Calibri"/>
                <a:cs typeface="Calibri"/>
              </a:rPr>
              <a:t>r</a:t>
            </a:r>
            <a:r>
              <a:rPr dirty="0" smtClean="0" spc="9" sz="1650">
                <a:latin typeface="Calibri"/>
                <a:cs typeface="Calibri"/>
              </a:rPr>
              <a:t>y</a:t>
            </a:r>
            <a:r>
              <a:rPr dirty="0" smtClean="0" spc="9" sz="1650">
                <a:latin typeface="Calibri"/>
                <a:cs typeface="Calibri"/>
              </a:rPr>
              <a:t>,</a:t>
            </a:r>
            <a:r>
              <a:rPr dirty="0" smtClean="0" spc="9" sz="1650">
                <a:latin typeface="Calibri"/>
                <a:cs typeface="Calibri"/>
              </a:rPr>
              <a:t> </a:t>
            </a:r>
            <a:r>
              <a:rPr dirty="0" smtClean="0" spc="9" sz="1650">
                <a:latin typeface="Calibri"/>
                <a:cs typeface="Calibri"/>
              </a:rPr>
              <a:t>C</a:t>
            </a:r>
            <a:r>
              <a:rPr dirty="0" smtClean="0" spc="9" sz="1650">
                <a:latin typeface="Calibri"/>
                <a:cs typeface="Calibri"/>
              </a:rPr>
              <a:t>T</a:t>
            </a:r>
            <a:r>
              <a:rPr dirty="0" smtClean="0" spc="9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2014"/>
              </a:lnSpc>
              <a:spcBef>
                <a:spcPts val="187"/>
              </a:spcBef>
            </a:pPr>
            <a:r>
              <a:rPr dirty="0" smtClean="0" spc="3" sz="1650">
                <a:latin typeface="Calibri"/>
                <a:cs typeface="Calibri"/>
              </a:rPr>
              <a:t>W</a:t>
            </a:r>
            <a:r>
              <a:rPr dirty="0" smtClean="0" spc="3" sz="1650">
                <a:latin typeface="Calibri"/>
                <a:cs typeface="Calibri"/>
              </a:rPr>
              <a:t>a</a:t>
            </a:r>
            <a:r>
              <a:rPr dirty="0" smtClean="0" spc="3" sz="1650">
                <a:latin typeface="Calibri"/>
                <a:cs typeface="Calibri"/>
              </a:rPr>
              <a:t>s</a:t>
            </a:r>
            <a:r>
              <a:rPr dirty="0" smtClean="0" spc="3" sz="1650">
                <a:latin typeface="Calibri"/>
                <a:cs typeface="Calibri"/>
              </a:rPr>
              <a:t>h</a:t>
            </a:r>
            <a:r>
              <a:rPr dirty="0" smtClean="0" spc="3" sz="1650">
                <a:latin typeface="Calibri"/>
                <a:cs typeface="Calibri"/>
              </a:rPr>
              <a:t>i</a:t>
            </a:r>
            <a:r>
              <a:rPr dirty="0" smtClean="0" spc="3" sz="1650">
                <a:latin typeface="Calibri"/>
                <a:cs typeface="Calibri"/>
              </a:rPr>
              <a:t>n</a:t>
            </a:r>
            <a:r>
              <a:rPr dirty="0" smtClean="0" spc="3" sz="1650">
                <a:latin typeface="Calibri"/>
                <a:cs typeface="Calibri"/>
              </a:rPr>
              <a:t>g</a:t>
            </a:r>
            <a:r>
              <a:rPr dirty="0" smtClean="0" spc="3" sz="1650">
                <a:latin typeface="Calibri"/>
                <a:cs typeface="Calibri"/>
              </a:rPr>
              <a:t>t</a:t>
            </a:r>
            <a:r>
              <a:rPr dirty="0" smtClean="0" spc="3" sz="1650">
                <a:latin typeface="Calibri"/>
                <a:cs typeface="Calibri"/>
              </a:rPr>
              <a:t>o</a:t>
            </a:r>
            <a:r>
              <a:rPr dirty="0" smtClean="0" spc="3" sz="1650">
                <a:latin typeface="Calibri"/>
                <a:cs typeface="Calibri"/>
              </a:rPr>
              <a:t>n</a:t>
            </a:r>
            <a:r>
              <a:rPr dirty="0" smtClean="0" spc="3" sz="1650">
                <a:latin typeface="Calibri"/>
                <a:cs typeface="Calibri"/>
              </a:rPr>
              <a:t>,</a:t>
            </a:r>
            <a:r>
              <a:rPr dirty="0" smtClean="0" spc="3" sz="1650">
                <a:latin typeface="Calibri"/>
                <a:cs typeface="Calibri"/>
              </a:rPr>
              <a:t> </a:t>
            </a:r>
            <a:r>
              <a:rPr dirty="0" smtClean="0" spc="3" sz="1650">
                <a:latin typeface="Calibri"/>
                <a:cs typeface="Calibri"/>
              </a:rPr>
              <a:t>C</a:t>
            </a:r>
            <a:r>
              <a:rPr dirty="0" smtClean="0" spc="3" sz="1650">
                <a:latin typeface="Calibri"/>
                <a:cs typeface="Calibri"/>
              </a:rPr>
              <a:t>T</a:t>
            </a:r>
            <a:r>
              <a:rPr dirty="0" smtClean="0" spc="3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2014"/>
              </a:lnSpc>
              <a:spcBef>
                <a:spcPts val="187"/>
              </a:spcBef>
            </a:pPr>
            <a:r>
              <a:rPr dirty="0" smtClean="0" spc="0" sz="1650">
                <a:latin typeface="Calibri"/>
                <a:cs typeface="Calibri"/>
              </a:rPr>
              <a:t>T</a:t>
            </a:r>
            <a:r>
              <a:rPr dirty="0" smtClean="0" spc="0" sz="1650">
                <a:latin typeface="Calibri"/>
                <a:cs typeface="Calibri"/>
              </a:rPr>
              <a:t>h</a:t>
            </a:r>
            <a:r>
              <a:rPr dirty="0" smtClean="0" spc="0" sz="1650">
                <a:latin typeface="Calibri"/>
                <a:cs typeface="Calibri"/>
              </a:rPr>
              <a:t>o</a:t>
            </a:r>
            <a:r>
              <a:rPr dirty="0" smtClean="0" spc="0" sz="1650">
                <a:latin typeface="Calibri"/>
                <a:cs typeface="Calibri"/>
              </a:rPr>
              <a:t>m</a:t>
            </a:r>
            <a:r>
              <a:rPr dirty="0" smtClean="0" spc="0" sz="1650">
                <a:latin typeface="Calibri"/>
                <a:cs typeface="Calibri"/>
              </a:rPr>
              <a:t>a</a:t>
            </a:r>
            <a:r>
              <a:rPr dirty="0" smtClean="0" spc="0" sz="1650">
                <a:latin typeface="Calibri"/>
                <a:cs typeface="Calibri"/>
              </a:rPr>
              <a:t>s</a:t>
            </a:r>
            <a:r>
              <a:rPr dirty="0" smtClean="0" spc="0" sz="1650">
                <a:latin typeface="Calibri"/>
                <a:cs typeface="Calibri"/>
              </a:rPr>
              <a:t>t</a:t>
            </a:r>
            <a:r>
              <a:rPr dirty="0" smtClean="0" spc="0" sz="1650">
                <a:latin typeface="Calibri"/>
                <a:cs typeface="Calibri"/>
              </a:rPr>
              <a:t>o</a:t>
            </a:r>
            <a:r>
              <a:rPr dirty="0" smtClean="0" spc="0" sz="1650">
                <a:latin typeface="Calibri"/>
                <a:cs typeface="Calibri"/>
              </a:rPr>
              <a:t>n</a:t>
            </a:r>
            <a:r>
              <a:rPr dirty="0" smtClean="0" spc="0" sz="1650">
                <a:latin typeface="Calibri"/>
                <a:cs typeface="Calibri"/>
              </a:rPr>
              <a:t>,</a:t>
            </a:r>
            <a:r>
              <a:rPr dirty="0" smtClean="0" spc="0" sz="1650">
                <a:latin typeface="Calibri"/>
                <a:cs typeface="Calibri"/>
              </a:rPr>
              <a:t> </a:t>
            </a:r>
            <a:r>
              <a:rPr dirty="0" smtClean="0" spc="0" sz="1650">
                <a:latin typeface="Calibri"/>
                <a:cs typeface="Calibri"/>
              </a:rPr>
              <a:t>C</a:t>
            </a:r>
            <a:r>
              <a:rPr dirty="0" smtClean="0" spc="0" sz="1650">
                <a:latin typeface="Calibri"/>
                <a:cs typeface="Calibri"/>
              </a:rPr>
              <a:t>T</a:t>
            </a:r>
            <a:r>
              <a:rPr dirty="0" smtClean="0" spc="0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2014"/>
              </a:lnSpc>
              <a:spcBef>
                <a:spcPts val="187"/>
              </a:spcBef>
            </a:pPr>
            <a:r>
              <a:rPr dirty="0" smtClean="0" spc="0" sz="1650">
                <a:latin typeface="Calibri"/>
                <a:cs typeface="Calibri"/>
              </a:rPr>
              <a:t>S</a:t>
            </a:r>
            <a:r>
              <a:rPr dirty="0" smtClean="0" spc="0" sz="1650">
                <a:latin typeface="Calibri"/>
                <a:cs typeface="Calibri"/>
              </a:rPr>
              <a:t>h</a:t>
            </a:r>
            <a:r>
              <a:rPr dirty="0" smtClean="0" spc="0" sz="1650">
                <a:latin typeface="Calibri"/>
                <a:cs typeface="Calibri"/>
              </a:rPr>
              <a:t>a</a:t>
            </a:r>
            <a:r>
              <a:rPr dirty="0" smtClean="0" spc="0" sz="1650">
                <a:latin typeface="Calibri"/>
                <a:cs typeface="Calibri"/>
              </a:rPr>
              <a:t>r</a:t>
            </a:r>
            <a:r>
              <a:rPr dirty="0" smtClean="0" spc="0" sz="1650">
                <a:latin typeface="Calibri"/>
                <a:cs typeface="Calibri"/>
              </a:rPr>
              <a:t>o</a:t>
            </a:r>
            <a:r>
              <a:rPr dirty="0" smtClean="0" spc="0" sz="1650">
                <a:latin typeface="Calibri"/>
                <a:cs typeface="Calibri"/>
              </a:rPr>
              <a:t>n</a:t>
            </a:r>
            <a:r>
              <a:rPr dirty="0" smtClean="0" spc="0" sz="1650">
                <a:latin typeface="Calibri"/>
                <a:cs typeface="Calibri"/>
              </a:rPr>
              <a:t>,</a:t>
            </a:r>
            <a:r>
              <a:rPr dirty="0" smtClean="0" spc="0" sz="1650">
                <a:latin typeface="Calibri"/>
                <a:cs typeface="Calibri"/>
              </a:rPr>
              <a:t> </a:t>
            </a:r>
            <a:r>
              <a:rPr dirty="0" smtClean="0" spc="0" sz="1650">
                <a:latin typeface="Calibri"/>
                <a:cs typeface="Calibri"/>
              </a:rPr>
              <a:t>C</a:t>
            </a:r>
            <a:r>
              <a:rPr dirty="0" smtClean="0" spc="0" sz="1650">
                <a:latin typeface="Calibri"/>
                <a:cs typeface="Calibri"/>
              </a:rPr>
              <a:t>T</a:t>
            </a:r>
            <a:r>
              <a:rPr dirty="0" smtClean="0" spc="0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2014"/>
              </a:lnSpc>
              <a:spcBef>
                <a:spcPts val="187"/>
              </a:spcBef>
            </a:pPr>
            <a:r>
              <a:rPr dirty="0" smtClean="0" spc="0" sz="1650">
                <a:latin typeface="Calibri"/>
                <a:cs typeface="Calibri"/>
              </a:rPr>
              <a:t>W</a:t>
            </a:r>
            <a:r>
              <a:rPr dirty="0" smtClean="0" spc="0" sz="1650">
                <a:latin typeface="Calibri"/>
                <a:cs typeface="Calibri"/>
              </a:rPr>
              <a:t>o</a:t>
            </a:r>
            <a:r>
              <a:rPr dirty="0" smtClean="0" spc="0" sz="1650">
                <a:latin typeface="Calibri"/>
                <a:cs typeface="Calibri"/>
              </a:rPr>
              <a:t>l</a:t>
            </a:r>
            <a:r>
              <a:rPr dirty="0" smtClean="0" spc="0" sz="1650">
                <a:latin typeface="Calibri"/>
                <a:cs typeface="Calibri"/>
              </a:rPr>
              <a:t>c</a:t>
            </a:r>
            <a:r>
              <a:rPr dirty="0" smtClean="0" spc="0" sz="1650">
                <a:latin typeface="Calibri"/>
                <a:cs typeface="Calibri"/>
              </a:rPr>
              <a:t>o</a:t>
            </a:r>
            <a:r>
              <a:rPr dirty="0" smtClean="0" spc="0" sz="1650">
                <a:latin typeface="Calibri"/>
                <a:cs typeface="Calibri"/>
              </a:rPr>
              <a:t>t</a:t>
            </a:r>
            <a:r>
              <a:rPr dirty="0" smtClean="0" spc="0" sz="1650">
                <a:latin typeface="Calibri"/>
                <a:cs typeface="Calibri"/>
              </a:rPr>
              <a:t>t</a:t>
            </a:r>
            <a:r>
              <a:rPr dirty="0" smtClean="0" spc="0" sz="1650">
                <a:latin typeface="Calibri"/>
                <a:cs typeface="Calibri"/>
              </a:rPr>
              <a:t>,</a:t>
            </a:r>
            <a:r>
              <a:rPr dirty="0" smtClean="0" spc="0" sz="1650">
                <a:latin typeface="Calibri"/>
                <a:cs typeface="Calibri"/>
              </a:rPr>
              <a:t> </a:t>
            </a:r>
            <a:r>
              <a:rPr dirty="0" smtClean="0" spc="0" sz="1650">
                <a:latin typeface="Calibri"/>
                <a:cs typeface="Calibri"/>
              </a:rPr>
              <a:t>C</a:t>
            </a:r>
            <a:r>
              <a:rPr dirty="0" smtClean="0" spc="0" sz="1650">
                <a:latin typeface="Calibri"/>
                <a:cs typeface="Calibri"/>
              </a:rPr>
              <a:t>T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79139" y="1639074"/>
            <a:ext cx="513113" cy="5280918"/>
          </a:xfrm>
          <a:prstGeom prst="rect">
            <a:avLst/>
          </a:prstGeom>
        </p:spPr>
        <p:txBody>
          <a:bodyPr bIns="0" lIns="0" rIns="0" rtlCol="0" tIns="11112" wrap="square">
            <a:noAutofit/>
          </a:bodyPr>
          <a:lstStyle/>
          <a:p>
            <a:pPr marL="12700">
              <a:lnSpc>
                <a:spcPts val="1750"/>
              </a:lnSpc>
            </a:pPr>
            <a:r>
              <a:rPr dirty="0" smtClean="0" spc="-31" sz="1650">
                <a:latin typeface="Calibri"/>
                <a:cs typeface="Calibri"/>
              </a:rPr>
              <a:t>2</a:t>
            </a:r>
            <a:r>
              <a:rPr dirty="0" smtClean="0" spc="-31" sz="1650">
                <a:latin typeface="Calibri"/>
                <a:cs typeface="Calibri"/>
              </a:rPr>
              <a:t>,</a:t>
            </a:r>
            <a:r>
              <a:rPr dirty="0" smtClean="0" spc="-31" sz="1650">
                <a:latin typeface="Calibri"/>
                <a:cs typeface="Calibri"/>
              </a:rPr>
              <a:t>5</a:t>
            </a:r>
            <a:r>
              <a:rPr dirty="0" smtClean="0" spc="-31" sz="1650">
                <a:latin typeface="Calibri"/>
                <a:cs typeface="Calibri"/>
              </a:rPr>
              <a:t>8</a:t>
            </a:r>
            <a:r>
              <a:rPr dirty="0" smtClean="0" spc="-31" sz="1650">
                <a:latin typeface="Calibri"/>
                <a:cs typeface="Calibri"/>
              </a:rPr>
              <a:t>7</a:t>
            </a:r>
            <a:endParaRPr sz="16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12"/>
              </a:spcBef>
            </a:pPr>
            <a:r>
              <a:rPr dirty="0" smtClean="0" spc="-31" sz="1650">
                <a:latin typeface="Calibri"/>
                <a:cs typeface="Calibri"/>
              </a:rPr>
              <a:t>1</a:t>
            </a:r>
            <a:r>
              <a:rPr dirty="0" smtClean="0" spc="-31" sz="1650">
                <a:latin typeface="Calibri"/>
                <a:cs typeface="Calibri"/>
              </a:rPr>
              <a:t>,</a:t>
            </a:r>
            <a:r>
              <a:rPr dirty="0" smtClean="0" spc="-31" sz="1650">
                <a:latin typeface="Calibri"/>
                <a:cs typeface="Calibri"/>
              </a:rPr>
              <a:t>9</a:t>
            </a:r>
            <a:r>
              <a:rPr dirty="0" smtClean="0" spc="-31" sz="1650">
                <a:latin typeface="Calibri"/>
                <a:cs typeface="Calibri"/>
              </a:rPr>
              <a:t>0</a:t>
            </a:r>
            <a:r>
              <a:rPr dirty="0" smtClean="0" spc="-31" sz="1650">
                <a:latin typeface="Calibri"/>
                <a:cs typeface="Calibri"/>
              </a:rPr>
              <a:t>7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180"/>
              </a:spcBef>
            </a:pPr>
            <a:r>
              <a:rPr dirty="0" smtClean="0" spc="-39" sz="1650">
                <a:latin typeface="Calibri"/>
                <a:cs typeface="Calibri"/>
              </a:rPr>
              <a:t>8</a:t>
            </a:r>
            <a:r>
              <a:rPr dirty="0" smtClean="0" spc="-39" sz="1650">
                <a:latin typeface="Calibri"/>
                <a:cs typeface="Calibri"/>
              </a:rPr>
              <a:t>7</a:t>
            </a:r>
            <a:r>
              <a:rPr dirty="0" smtClean="0" spc="-39" sz="1650">
                <a:latin typeface="Calibri"/>
                <a:cs typeface="Calibri"/>
              </a:rPr>
              <a:t>0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300"/>
              </a:spcBef>
            </a:pPr>
            <a:r>
              <a:rPr dirty="0" smtClean="0" spc="-39" sz="1650">
                <a:latin typeface="Calibri"/>
                <a:cs typeface="Calibri"/>
              </a:rPr>
              <a:t>5</a:t>
            </a:r>
            <a:r>
              <a:rPr dirty="0" smtClean="0" spc="-39" sz="1650">
                <a:latin typeface="Calibri"/>
                <a:cs typeface="Calibri"/>
              </a:rPr>
              <a:t>5</a:t>
            </a:r>
            <a:r>
              <a:rPr dirty="0" smtClean="0" spc="-39" sz="1650">
                <a:latin typeface="Calibri"/>
                <a:cs typeface="Calibri"/>
              </a:rPr>
              <a:t>9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180"/>
              </a:spcBef>
            </a:pPr>
            <a:r>
              <a:rPr dirty="0" smtClean="0" spc="-39" sz="1650">
                <a:latin typeface="Calibri"/>
                <a:cs typeface="Calibri"/>
              </a:rPr>
              <a:t>5</a:t>
            </a:r>
            <a:r>
              <a:rPr dirty="0" smtClean="0" spc="-39" sz="1650">
                <a:latin typeface="Calibri"/>
                <a:cs typeface="Calibri"/>
              </a:rPr>
              <a:t>1</a:t>
            </a:r>
            <a:r>
              <a:rPr dirty="0" smtClean="0" spc="-39" sz="1650">
                <a:latin typeface="Calibri"/>
                <a:cs typeface="Calibri"/>
              </a:rPr>
              <a:t>4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195"/>
              </a:spcBef>
            </a:pPr>
            <a:r>
              <a:rPr dirty="0" smtClean="0" spc="-39" sz="1650">
                <a:latin typeface="Calibri"/>
                <a:cs typeface="Calibri"/>
              </a:rPr>
              <a:t>4</a:t>
            </a:r>
            <a:r>
              <a:rPr dirty="0" smtClean="0" spc="-39" sz="1650">
                <a:latin typeface="Calibri"/>
                <a:cs typeface="Calibri"/>
              </a:rPr>
              <a:t>2</a:t>
            </a:r>
            <a:r>
              <a:rPr dirty="0" smtClean="0" spc="-39" sz="1650">
                <a:latin typeface="Calibri"/>
                <a:cs typeface="Calibri"/>
              </a:rPr>
              <a:t>4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180"/>
              </a:spcBef>
            </a:pPr>
            <a:r>
              <a:rPr dirty="0" smtClean="0" spc="-39" sz="1650">
                <a:latin typeface="Calibri"/>
                <a:cs typeface="Calibri"/>
              </a:rPr>
              <a:t>3</a:t>
            </a:r>
            <a:r>
              <a:rPr dirty="0" smtClean="0" spc="-39" sz="1650">
                <a:latin typeface="Calibri"/>
                <a:cs typeface="Calibri"/>
              </a:rPr>
              <a:t>9</a:t>
            </a:r>
            <a:r>
              <a:rPr dirty="0" smtClean="0" spc="-39" sz="1650">
                <a:latin typeface="Calibri"/>
                <a:cs typeface="Calibri"/>
              </a:rPr>
              <a:t>0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180"/>
              </a:spcBef>
            </a:pPr>
            <a:r>
              <a:rPr dirty="0" smtClean="0" spc="-39" sz="1650">
                <a:latin typeface="Calibri"/>
                <a:cs typeface="Calibri"/>
              </a:rPr>
              <a:t>3</a:t>
            </a:r>
            <a:r>
              <a:rPr dirty="0" smtClean="0" spc="-39" sz="1650">
                <a:latin typeface="Calibri"/>
                <a:cs typeface="Calibri"/>
              </a:rPr>
              <a:t>6</a:t>
            </a:r>
            <a:r>
              <a:rPr dirty="0" smtClean="0" spc="-39" sz="1650">
                <a:latin typeface="Calibri"/>
                <a:cs typeface="Calibri"/>
              </a:rPr>
              <a:t>5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195"/>
              </a:spcBef>
            </a:pPr>
            <a:r>
              <a:rPr dirty="0" smtClean="0" spc="-39" sz="1650">
                <a:latin typeface="Calibri"/>
                <a:cs typeface="Calibri"/>
              </a:rPr>
              <a:t>3</a:t>
            </a:r>
            <a:r>
              <a:rPr dirty="0" smtClean="0" spc="-39" sz="1650">
                <a:latin typeface="Calibri"/>
                <a:cs typeface="Calibri"/>
              </a:rPr>
              <a:t>4</a:t>
            </a:r>
            <a:r>
              <a:rPr dirty="0" smtClean="0" spc="-39" sz="1650">
                <a:latin typeface="Calibri"/>
                <a:cs typeface="Calibri"/>
              </a:rPr>
              <a:t>5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180"/>
              </a:spcBef>
            </a:pPr>
            <a:r>
              <a:rPr dirty="0" smtClean="0" spc="-39" sz="1650">
                <a:latin typeface="Calibri"/>
                <a:cs typeface="Calibri"/>
              </a:rPr>
              <a:t>3</a:t>
            </a:r>
            <a:r>
              <a:rPr dirty="0" smtClean="0" spc="-39" sz="1650">
                <a:latin typeface="Calibri"/>
                <a:cs typeface="Calibri"/>
              </a:rPr>
              <a:t>0</a:t>
            </a:r>
            <a:r>
              <a:rPr dirty="0" smtClean="0" spc="-39" sz="1650">
                <a:latin typeface="Calibri"/>
                <a:cs typeface="Calibri"/>
              </a:rPr>
              <a:t>1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195"/>
              </a:spcBef>
            </a:pPr>
            <a:r>
              <a:rPr dirty="0" smtClean="0" spc="-39" sz="1650">
                <a:latin typeface="Calibri"/>
                <a:cs typeface="Calibri"/>
              </a:rPr>
              <a:t>2</a:t>
            </a:r>
            <a:r>
              <a:rPr dirty="0" smtClean="0" spc="-39" sz="1650">
                <a:latin typeface="Calibri"/>
                <a:cs typeface="Calibri"/>
              </a:rPr>
              <a:t>7</a:t>
            </a:r>
            <a:r>
              <a:rPr dirty="0" smtClean="0" spc="-39" sz="1650">
                <a:latin typeface="Calibri"/>
                <a:cs typeface="Calibri"/>
              </a:rPr>
              <a:t>6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180"/>
              </a:spcBef>
            </a:pPr>
            <a:r>
              <a:rPr dirty="0" smtClean="0" spc="-39" sz="1650">
                <a:latin typeface="Calibri"/>
                <a:cs typeface="Calibri"/>
              </a:rPr>
              <a:t>2</a:t>
            </a:r>
            <a:r>
              <a:rPr dirty="0" smtClean="0" spc="-39" sz="1650">
                <a:latin typeface="Calibri"/>
                <a:cs typeface="Calibri"/>
              </a:rPr>
              <a:t>5</a:t>
            </a:r>
            <a:r>
              <a:rPr dirty="0" smtClean="0" spc="-39" sz="1650">
                <a:latin typeface="Calibri"/>
                <a:cs typeface="Calibri"/>
              </a:rPr>
              <a:t>6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180"/>
              </a:spcBef>
            </a:pPr>
            <a:r>
              <a:rPr dirty="0" smtClean="0" spc="-39" sz="1650">
                <a:latin typeface="Calibri"/>
                <a:cs typeface="Calibri"/>
              </a:rPr>
              <a:t>1</a:t>
            </a:r>
            <a:r>
              <a:rPr dirty="0" smtClean="0" spc="-39" sz="1650">
                <a:latin typeface="Calibri"/>
                <a:cs typeface="Calibri"/>
              </a:rPr>
              <a:t>5</a:t>
            </a:r>
            <a:r>
              <a:rPr dirty="0" smtClean="0" spc="-39" sz="1650">
                <a:latin typeface="Calibri"/>
                <a:cs typeface="Calibri"/>
              </a:rPr>
              <a:t>1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190"/>
              </a:spcBef>
            </a:pPr>
            <a:r>
              <a:rPr dirty="0" smtClean="0" spc="-39" sz="1650">
                <a:latin typeface="Calibri"/>
                <a:cs typeface="Calibri"/>
              </a:rPr>
              <a:t>1</a:t>
            </a:r>
            <a:r>
              <a:rPr dirty="0" smtClean="0" spc="-39" sz="1650">
                <a:latin typeface="Calibri"/>
                <a:cs typeface="Calibri"/>
              </a:rPr>
              <a:t>4</a:t>
            </a:r>
            <a:r>
              <a:rPr dirty="0" smtClean="0" spc="-39" sz="1650">
                <a:latin typeface="Calibri"/>
                <a:cs typeface="Calibri"/>
              </a:rPr>
              <a:t>0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180"/>
              </a:spcBef>
            </a:pPr>
            <a:r>
              <a:rPr dirty="0" smtClean="0" spc="-39" sz="1650">
                <a:latin typeface="Calibri"/>
                <a:cs typeface="Calibri"/>
              </a:rPr>
              <a:t>1</a:t>
            </a:r>
            <a:r>
              <a:rPr dirty="0" smtClean="0" spc="-39" sz="1650">
                <a:latin typeface="Calibri"/>
                <a:cs typeface="Calibri"/>
              </a:rPr>
              <a:t>3</a:t>
            </a:r>
            <a:r>
              <a:rPr dirty="0" smtClean="0" spc="-39" sz="1650">
                <a:latin typeface="Calibri"/>
                <a:cs typeface="Calibri"/>
              </a:rPr>
              <a:t>5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195"/>
              </a:spcBef>
            </a:pPr>
            <a:r>
              <a:rPr dirty="0" smtClean="0" spc="-39" sz="1650">
                <a:latin typeface="Calibri"/>
                <a:cs typeface="Calibri"/>
              </a:rPr>
              <a:t>1</a:t>
            </a:r>
            <a:r>
              <a:rPr dirty="0" smtClean="0" spc="-39" sz="1650">
                <a:latin typeface="Calibri"/>
                <a:cs typeface="Calibri"/>
              </a:rPr>
              <a:t>3</a:t>
            </a:r>
            <a:r>
              <a:rPr dirty="0" smtClean="0" spc="-39" sz="1650">
                <a:latin typeface="Calibri"/>
                <a:cs typeface="Calibri"/>
              </a:rPr>
              <a:t>1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180"/>
              </a:spcBef>
            </a:pPr>
            <a:r>
              <a:rPr dirty="0" smtClean="0" spc="-39" sz="1650">
                <a:latin typeface="Calibri"/>
                <a:cs typeface="Calibri"/>
              </a:rPr>
              <a:t>1</a:t>
            </a:r>
            <a:r>
              <a:rPr dirty="0" smtClean="0" spc="-39" sz="1650">
                <a:latin typeface="Calibri"/>
                <a:cs typeface="Calibri"/>
              </a:rPr>
              <a:t>2</a:t>
            </a:r>
            <a:r>
              <a:rPr dirty="0" smtClean="0" spc="-39" sz="1650">
                <a:latin typeface="Calibri"/>
                <a:cs typeface="Calibri"/>
              </a:rPr>
              <a:t>3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180"/>
              </a:spcBef>
            </a:pPr>
            <a:r>
              <a:rPr dirty="0" smtClean="0" spc="-39" sz="1650">
                <a:latin typeface="Calibri"/>
                <a:cs typeface="Calibri"/>
              </a:rPr>
              <a:t>1</a:t>
            </a:r>
            <a:r>
              <a:rPr dirty="0" smtClean="0" spc="-39" sz="1650">
                <a:latin typeface="Calibri"/>
                <a:cs typeface="Calibri"/>
              </a:rPr>
              <a:t>0</a:t>
            </a:r>
            <a:r>
              <a:rPr dirty="0" smtClean="0" spc="-39" sz="1650">
                <a:latin typeface="Calibri"/>
                <a:cs typeface="Calibri"/>
              </a:rPr>
              <a:t>9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85"/>
              </a:spcBef>
            </a:pPr>
            <a:r>
              <a:rPr dirty="0" smtClean="0" spc="-39" sz="1650">
                <a:latin typeface="Calibri"/>
                <a:cs typeface="Calibri"/>
              </a:rPr>
              <a:t>1</a:t>
            </a:r>
            <a:r>
              <a:rPr dirty="0" smtClean="0" spc="-39" sz="1650">
                <a:latin typeface="Calibri"/>
                <a:cs typeface="Calibri"/>
              </a:rPr>
              <a:t>0</a:t>
            </a:r>
            <a:r>
              <a:rPr dirty="0" smtClean="0" spc="-39" sz="1650">
                <a:latin typeface="Calibri"/>
                <a:cs typeface="Calibri"/>
              </a:rPr>
              <a:t>7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69486" y="1639074"/>
            <a:ext cx="1542861" cy="5014272"/>
          </a:xfrm>
          <a:prstGeom prst="rect">
            <a:avLst/>
          </a:prstGeom>
        </p:spPr>
        <p:txBody>
          <a:bodyPr bIns="0" lIns="0" rIns="0" rtlCol="0" tIns="11112" wrap="square">
            <a:noAutofit/>
          </a:bodyPr>
          <a:lstStyle/>
          <a:p>
            <a:pPr marL="12700">
              <a:lnSpc>
                <a:spcPts val="1750"/>
              </a:lnSpc>
            </a:pPr>
            <a:r>
              <a:rPr dirty="0" smtClean="0" spc="2" sz="1650">
                <a:latin typeface="Calibri"/>
                <a:cs typeface="Calibri"/>
              </a:rPr>
              <a:t>N</a:t>
            </a:r>
            <a:r>
              <a:rPr dirty="0" smtClean="0" spc="2" sz="1650">
                <a:latin typeface="Calibri"/>
                <a:cs typeface="Calibri"/>
              </a:rPr>
              <a:t>e</a:t>
            </a:r>
            <a:r>
              <a:rPr dirty="0" smtClean="0" spc="2" sz="1650">
                <a:latin typeface="Calibri"/>
                <a:cs typeface="Calibri"/>
              </a:rPr>
              <a:t>w</a:t>
            </a:r>
            <a:r>
              <a:rPr dirty="0" smtClean="0" spc="2" sz="1650">
                <a:latin typeface="Calibri"/>
                <a:cs typeface="Calibri"/>
              </a:rPr>
              <a:t> </a:t>
            </a:r>
            <a:r>
              <a:rPr dirty="0" smtClean="0" spc="2" sz="1650">
                <a:latin typeface="Calibri"/>
                <a:cs typeface="Calibri"/>
              </a:rPr>
              <a:t>H</a:t>
            </a:r>
            <a:r>
              <a:rPr dirty="0" smtClean="0" spc="2" sz="1650">
                <a:latin typeface="Calibri"/>
                <a:cs typeface="Calibri"/>
              </a:rPr>
              <a:t>a</a:t>
            </a:r>
            <a:r>
              <a:rPr dirty="0" smtClean="0" spc="2" sz="1650">
                <a:latin typeface="Calibri"/>
                <a:cs typeface="Calibri"/>
              </a:rPr>
              <a:t>r</a:t>
            </a:r>
            <a:r>
              <a:rPr dirty="0" smtClean="0" spc="2" sz="1650">
                <a:latin typeface="Calibri"/>
                <a:cs typeface="Calibri"/>
              </a:rPr>
              <a:t>t</a:t>
            </a:r>
            <a:r>
              <a:rPr dirty="0" smtClean="0" spc="2" sz="1650">
                <a:latin typeface="Calibri"/>
                <a:cs typeface="Calibri"/>
              </a:rPr>
              <a:t>f</a:t>
            </a:r>
            <a:r>
              <a:rPr dirty="0" smtClean="0" spc="2" sz="1650">
                <a:latin typeface="Calibri"/>
                <a:cs typeface="Calibri"/>
              </a:rPr>
              <a:t>o</a:t>
            </a:r>
            <a:r>
              <a:rPr dirty="0" smtClean="0" spc="2" sz="1650">
                <a:latin typeface="Calibri"/>
                <a:cs typeface="Calibri"/>
              </a:rPr>
              <a:t>r</a:t>
            </a:r>
            <a:r>
              <a:rPr dirty="0" smtClean="0" spc="2" sz="1650">
                <a:latin typeface="Calibri"/>
                <a:cs typeface="Calibri"/>
              </a:rPr>
              <a:t>d</a:t>
            </a:r>
            <a:r>
              <a:rPr dirty="0" smtClean="0" spc="2" sz="1650">
                <a:latin typeface="Calibri"/>
                <a:cs typeface="Calibri"/>
              </a:rPr>
              <a:t>,</a:t>
            </a:r>
            <a:r>
              <a:rPr dirty="0" smtClean="0" spc="2" sz="1650">
                <a:latin typeface="Calibri"/>
                <a:cs typeface="Calibri"/>
              </a:rPr>
              <a:t> </a:t>
            </a:r>
            <a:r>
              <a:rPr dirty="0" smtClean="0" spc="2" sz="1650">
                <a:latin typeface="Calibri"/>
                <a:cs typeface="Calibri"/>
              </a:rPr>
              <a:t>C</a:t>
            </a:r>
            <a:r>
              <a:rPr dirty="0" smtClean="0" spc="2" sz="1650">
                <a:latin typeface="Calibri"/>
                <a:cs typeface="Calibri"/>
              </a:rPr>
              <a:t>T</a:t>
            </a:r>
            <a:endParaRPr sz="1650">
              <a:latin typeface="Calibri"/>
              <a:cs typeface="Calibri"/>
            </a:endParaRPr>
          </a:p>
          <a:p>
            <a:pPr indent="0" marL="12700" marR="269974">
              <a:lnSpc>
                <a:spcPts val="2014"/>
              </a:lnSpc>
              <a:spcBef>
                <a:spcPts val="212"/>
              </a:spcBef>
            </a:pPr>
            <a:r>
              <a:rPr dirty="0" smtClean="0" spc="11" sz="1650">
                <a:latin typeface="Calibri"/>
                <a:cs typeface="Calibri"/>
              </a:rPr>
              <a:t>S</a:t>
            </a:r>
            <a:r>
              <a:rPr dirty="0" smtClean="0" spc="11" sz="1650">
                <a:latin typeface="Calibri"/>
                <a:cs typeface="Calibri"/>
              </a:rPr>
              <a:t>a</a:t>
            </a:r>
            <a:r>
              <a:rPr dirty="0" smtClean="0" spc="11" sz="1650">
                <a:latin typeface="Calibri"/>
                <a:cs typeface="Calibri"/>
              </a:rPr>
              <a:t>l</a:t>
            </a:r>
            <a:r>
              <a:rPr dirty="0" smtClean="0" spc="11" sz="1650">
                <a:latin typeface="Calibri"/>
                <a:cs typeface="Calibri"/>
              </a:rPr>
              <a:t>i</a:t>
            </a:r>
            <a:r>
              <a:rPr dirty="0" smtClean="0" spc="11" sz="1650">
                <a:latin typeface="Calibri"/>
                <a:cs typeface="Calibri"/>
              </a:rPr>
              <a:t>s</a:t>
            </a:r>
            <a:r>
              <a:rPr dirty="0" smtClean="0" spc="11" sz="1650">
                <a:latin typeface="Calibri"/>
                <a:cs typeface="Calibri"/>
              </a:rPr>
              <a:t>b</a:t>
            </a:r>
            <a:r>
              <a:rPr dirty="0" smtClean="0" spc="11" sz="1650">
                <a:latin typeface="Calibri"/>
                <a:cs typeface="Calibri"/>
              </a:rPr>
              <a:t>u</a:t>
            </a:r>
            <a:r>
              <a:rPr dirty="0" smtClean="0" spc="11" sz="1650">
                <a:latin typeface="Calibri"/>
                <a:cs typeface="Calibri"/>
              </a:rPr>
              <a:t>r</a:t>
            </a:r>
            <a:r>
              <a:rPr dirty="0" smtClean="0" spc="11" sz="1650">
                <a:latin typeface="Calibri"/>
                <a:cs typeface="Calibri"/>
              </a:rPr>
              <a:t>y</a:t>
            </a:r>
            <a:r>
              <a:rPr dirty="0" smtClean="0" spc="11" sz="1650">
                <a:latin typeface="Calibri"/>
                <a:cs typeface="Calibri"/>
              </a:rPr>
              <a:t>,</a:t>
            </a:r>
            <a:r>
              <a:rPr dirty="0" smtClean="0" spc="11" sz="1650">
                <a:latin typeface="Calibri"/>
                <a:cs typeface="Calibri"/>
              </a:rPr>
              <a:t> </a:t>
            </a:r>
            <a:r>
              <a:rPr dirty="0" smtClean="0" spc="11" sz="1650">
                <a:latin typeface="Calibri"/>
                <a:cs typeface="Calibri"/>
              </a:rPr>
              <a:t>C</a:t>
            </a:r>
            <a:r>
              <a:rPr dirty="0" smtClean="0" spc="11" sz="1650">
                <a:latin typeface="Calibri"/>
                <a:cs typeface="Calibri"/>
              </a:rPr>
              <a:t>T</a:t>
            </a:r>
            <a:r>
              <a:rPr dirty="0" smtClean="0" spc="11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 marR="269974">
              <a:lnSpc>
                <a:spcPts val="2014"/>
              </a:lnSpc>
              <a:spcBef>
                <a:spcPts val="241"/>
              </a:spcBef>
            </a:pPr>
            <a:r>
              <a:rPr dirty="0" smtClean="0" spc="1" sz="1650">
                <a:latin typeface="Calibri"/>
                <a:cs typeface="Calibri"/>
              </a:rPr>
              <a:t>W</a:t>
            </a:r>
            <a:r>
              <a:rPr dirty="0" smtClean="0" spc="1" sz="1650">
                <a:latin typeface="Calibri"/>
                <a:cs typeface="Calibri"/>
              </a:rPr>
              <a:t>o</a:t>
            </a:r>
            <a:r>
              <a:rPr dirty="0" smtClean="0" spc="1" sz="1650">
                <a:latin typeface="Calibri"/>
                <a:cs typeface="Calibri"/>
              </a:rPr>
              <a:t>o</a:t>
            </a:r>
            <a:r>
              <a:rPr dirty="0" smtClean="0" spc="1" sz="1650">
                <a:latin typeface="Calibri"/>
                <a:cs typeface="Calibri"/>
              </a:rPr>
              <a:t>d</a:t>
            </a:r>
            <a:r>
              <a:rPr dirty="0" smtClean="0" spc="1" sz="1650">
                <a:latin typeface="Calibri"/>
                <a:cs typeface="Calibri"/>
              </a:rPr>
              <a:t>b</a:t>
            </a:r>
            <a:r>
              <a:rPr dirty="0" smtClean="0" spc="1" sz="1650">
                <a:latin typeface="Calibri"/>
                <a:cs typeface="Calibri"/>
              </a:rPr>
              <a:t>u</a:t>
            </a:r>
            <a:r>
              <a:rPr dirty="0" smtClean="0" spc="1" sz="1650">
                <a:latin typeface="Calibri"/>
                <a:cs typeface="Calibri"/>
              </a:rPr>
              <a:t>r</a:t>
            </a:r>
            <a:r>
              <a:rPr dirty="0" smtClean="0" spc="1" sz="1650">
                <a:latin typeface="Calibri"/>
                <a:cs typeface="Calibri"/>
              </a:rPr>
              <a:t>y</a:t>
            </a:r>
            <a:r>
              <a:rPr dirty="0" smtClean="0" spc="1" sz="1650">
                <a:latin typeface="Calibri"/>
                <a:cs typeface="Calibri"/>
              </a:rPr>
              <a:t>,</a:t>
            </a:r>
            <a:r>
              <a:rPr dirty="0" smtClean="0" spc="1" sz="1650">
                <a:latin typeface="Calibri"/>
                <a:cs typeface="Calibri"/>
              </a:rPr>
              <a:t> </a:t>
            </a:r>
            <a:r>
              <a:rPr dirty="0" smtClean="0" spc="1" sz="1650">
                <a:latin typeface="Calibri"/>
                <a:cs typeface="Calibri"/>
              </a:rPr>
              <a:t>C</a:t>
            </a:r>
            <a:r>
              <a:rPr dirty="0" smtClean="0" spc="1" sz="1650">
                <a:latin typeface="Calibri"/>
                <a:cs typeface="Calibri"/>
              </a:rPr>
              <a:t>T</a:t>
            </a:r>
            <a:r>
              <a:rPr dirty="0" smtClean="0" spc="1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 marR="269974">
              <a:lnSpc>
                <a:spcPts val="2014"/>
              </a:lnSpc>
              <a:spcBef>
                <a:spcPts val="241"/>
              </a:spcBef>
            </a:pPr>
            <a:r>
              <a:rPr dirty="0" smtClean="0" spc="4" sz="1650">
                <a:latin typeface="Calibri"/>
                <a:cs typeface="Calibri"/>
              </a:rPr>
              <a:t>P</a:t>
            </a:r>
            <a:r>
              <a:rPr dirty="0" smtClean="0" spc="4" sz="1650">
                <a:latin typeface="Calibri"/>
                <a:cs typeface="Calibri"/>
              </a:rPr>
              <a:t>r</a:t>
            </a:r>
            <a:r>
              <a:rPr dirty="0" smtClean="0" spc="4" sz="1650">
                <a:latin typeface="Calibri"/>
                <a:cs typeface="Calibri"/>
              </a:rPr>
              <a:t>o</a:t>
            </a:r>
            <a:r>
              <a:rPr dirty="0" smtClean="0" spc="4" sz="1650">
                <a:latin typeface="Calibri"/>
                <a:cs typeface="Calibri"/>
              </a:rPr>
              <a:t>s</a:t>
            </a:r>
            <a:r>
              <a:rPr dirty="0" smtClean="0" spc="4" sz="1650">
                <a:latin typeface="Calibri"/>
                <a:cs typeface="Calibri"/>
              </a:rPr>
              <a:t>p</a:t>
            </a:r>
            <a:r>
              <a:rPr dirty="0" smtClean="0" spc="4" sz="1650">
                <a:latin typeface="Calibri"/>
                <a:cs typeface="Calibri"/>
              </a:rPr>
              <a:t>e</a:t>
            </a:r>
            <a:r>
              <a:rPr dirty="0" smtClean="0" spc="4" sz="1650">
                <a:latin typeface="Calibri"/>
                <a:cs typeface="Calibri"/>
              </a:rPr>
              <a:t>c</a:t>
            </a:r>
            <a:r>
              <a:rPr dirty="0" smtClean="0" spc="4" sz="1650">
                <a:latin typeface="Calibri"/>
                <a:cs typeface="Calibri"/>
              </a:rPr>
              <a:t>t</a:t>
            </a:r>
            <a:r>
              <a:rPr dirty="0" smtClean="0" spc="4" sz="1650">
                <a:latin typeface="Calibri"/>
                <a:cs typeface="Calibri"/>
              </a:rPr>
              <a:t>,</a:t>
            </a:r>
            <a:r>
              <a:rPr dirty="0" smtClean="0" spc="4" sz="1650">
                <a:latin typeface="Calibri"/>
                <a:cs typeface="Calibri"/>
              </a:rPr>
              <a:t> </a:t>
            </a:r>
            <a:r>
              <a:rPr dirty="0" smtClean="0" spc="4" sz="1650">
                <a:latin typeface="Calibri"/>
                <a:cs typeface="Calibri"/>
              </a:rPr>
              <a:t>C</a:t>
            </a:r>
            <a:r>
              <a:rPr dirty="0" smtClean="0" spc="4" sz="1650">
                <a:latin typeface="Calibri"/>
                <a:cs typeface="Calibri"/>
              </a:rPr>
              <a:t>T</a:t>
            </a:r>
            <a:endParaRPr sz="1650">
              <a:latin typeface="Calibri"/>
              <a:cs typeface="Calibri"/>
            </a:endParaRPr>
          </a:p>
          <a:p>
            <a:pPr marL="12700" marR="0">
              <a:lnSpc>
                <a:spcPts val="1995"/>
              </a:lnSpc>
              <a:spcBef>
                <a:spcPts val="341"/>
              </a:spcBef>
            </a:pPr>
            <a:r>
              <a:rPr dirty="0" smtClean="0" spc="20" sz="1650">
                <a:latin typeface="Calibri"/>
                <a:cs typeface="Calibri"/>
              </a:rPr>
              <a:t>N</a:t>
            </a:r>
            <a:r>
              <a:rPr dirty="0" smtClean="0" spc="20" sz="1650">
                <a:latin typeface="Calibri"/>
                <a:cs typeface="Calibri"/>
              </a:rPr>
              <a:t>e</a:t>
            </a:r>
            <a:r>
              <a:rPr dirty="0" smtClean="0" spc="20" sz="1650">
                <a:latin typeface="Calibri"/>
                <a:cs typeface="Calibri"/>
              </a:rPr>
              <a:t>w</a:t>
            </a:r>
            <a:r>
              <a:rPr dirty="0" smtClean="0" spc="20" sz="1650">
                <a:latin typeface="Calibri"/>
                <a:cs typeface="Calibri"/>
              </a:rPr>
              <a:t> </a:t>
            </a:r>
            <a:r>
              <a:rPr dirty="0" smtClean="0" spc="20" sz="1650">
                <a:latin typeface="Calibri"/>
                <a:cs typeface="Calibri"/>
              </a:rPr>
              <a:t>F</a:t>
            </a:r>
            <a:r>
              <a:rPr dirty="0" smtClean="0" spc="20" sz="1650">
                <a:latin typeface="Calibri"/>
                <a:cs typeface="Calibri"/>
              </a:rPr>
              <a:t>a</a:t>
            </a:r>
            <a:r>
              <a:rPr dirty="0" smtClean="0" spc="20" sz="1650">
                <a:latin typeface="Calibri"/>
                <a:cs typeface="Calibri"/>
              </a:rPr>
              <a:t>i</a:t>
            </a:r>
            <a:r>
              <a:rPr dirty="0" smtClean="0" spc="20" sz="1650">
                <a:latin typeface="Calibri"/>
                <a:cs typeface="Calibri"/>
              </a:rPr>
              <a:t>r</a:t>
            </a:r>
            <a:r>
              <a:rPr dirty="0" smtClean="0" spc="20" sz="1650">
                <a:latin typeface="Calibri"/>
                <a:cs typeface="Calibri"/>
              </a:rPr>
              <a:t>f</a:t>
            </a:r>
            <a:r>
              <a:rPr dirty="0" smtClean="0" spc="20" sz="1650">
                <a:latin typeface="Calibri"/>
                <a:cs typeface="Calibri"/>
              </a:rPr>
              <a:t>i</a:t>
            </a:r>
            <a:r>
              <a:rPr dirty="0" smtClean="0" spc="20" sz="1650">
                <a:latin typeface="Calibri"/>
                <a:cs typeface="Calibri"/>
              </a:rPr>
              <a:t>e</a:t>
            </a:r>
            <a:r>
              <a:rPr dirty="0" smtClean="0" spc="20" sz="1650">
                <a:latin typeface="Calibri"/>
                <a:cs typeface="Calibri"/>
              </a:rPr>
              <a:t>l</a:t>
            </a:r>
            <a:r>
              <a:rPr dirty="0" smtClean="0" spc="20" sz="1650">
                <a:latin typeface="Calibri"/>
                <a:cs typeface="Calibri"/>
              </a:rPr>
              <a:t>d</a:t>
            </a:r>
            <a:r>
              <a:rPr dirty="0" smtClean="0" spc="20" sz="1650">
                <a:latin typeface="Calibri"/>
                <a:cs typeface="Calibri"/>
              </a:rPr>
              <a:t>,</a:t>
            </a:r>
            <a:r>
              <a:rPr dirty="0" smtClean="0" spc="20" sz="1650">
                <a:latin typeface="Calibri"/>
                <a:cs typeface="Calibri"/>
              </a:rPr>
              <a:t> </a:t>
            </a:r>
            <a:r>
              <a:rPr dirty="0" smtClean="0" spc="20" sz="1650">
                <a:latin typeface="Calibri"/>
                <a:cs typeface="Calibri"/>
              </a:rPr>
              <a:t>C</a:t>
            </a:r>
            <a:r>
              <a:rPr dirty="0" smtClean="0" spc="20" sz="1650">
                <a:latin typeface="Calibri"/>
                <a:cs typeface="Calibri"/>
              </a:rPr>
              <a:t>T</a:t>
            </a:r>
            <a:endParaRPr sz="1650">
              <a:latin typeface="Calibri"/>
              <a:cs typeface="Calibri"/>
            </a:endParaRPr>
          </a:p>
          <a:p>
            <a:pPr indent="0" marL="12700" marR="47711">
              <a:lnSpc>
                <a:spcPts val="2014"/>
              </a:lnSpc>
              <a:spcBef>
                <a:spcPts val="95"/>
              </a:spcBef>
            </a:pPr>
            <a:r>
              <a:rPr dirty="0" smtClean="0" spc="11" sz="1650">
                <a:latin typeface="Calibri"/>
                <a:cs typeface="Calibri"/>
              </a:rPr>
              <a:t>R</a:t>
            </a:r>
            <a:r>
              <a:rPr dirty="0" smtClean="0" spc="11" sz="1650">
                <a:latin typeface="Calibri"/>
                <a:cs typeface="Calibri"/>
              </a:rPr>
              <a:t>e</a:t>
            </a:r>
            <a:r>
              <a:rPr dirty="0" smtClean="0" spc="11" sz="1650">
                <a:latin typeface="Calibri"/>
                <a:cs typeface="Calibri"/>
              </a:rPr>
              <a:t>d</a:t>
            </a:r>
            <a:r>
              <a:rPr dirty="0" smtClean="0" spc="11" sz="1650">
                <a:latin typeface="Calibri"/>
                <a:cs typeface="Calibri"/>
              </a:rPr>
              <a:t>d</a:t>
            </a:r>
            <a:r>
              <a:rPr dirty="0" smtClean="0" spc="11" sz="1650">
                <a:latin typeface="Calibri"/>
                <a:cs typeface="Calibri"/>
              </a:rPr>
              <a:t>i</a:t>
            </a:r>
            <a:r>
              <a:rPr dirty="0" smtClean="0" spc="11" sz="1650">
                <a:latin typeface="Calibri"/>
                <a:cs typeface="Calibri"/>
              </a:rPr>
              <a:t>n</a:t>
            </a:r>
            <a:r>
              <a:rPr dirty="0" smtClean="0" spc="11" sz="1650">
                <a:latin typeface="Calibri"/>
                <a:cs typeface="Calibri"/>
              </a:rPr>
              <a:t>g</a:t>
            </a:r>
            <a:r>
              <a:rPr dirty="0" smtClean="0" spc="11" sz="1650">
                <a:latin typeface="Calibri"/>
                <a:cs typeface="Calibri"/>
              </a:rPr>
              <a:t>,</a:t>
            </a:r>
            <a:r>
              <a:rPr dirty="0" smtClean="0" spc="11" sz="1650">
                <a:latin typeface="Calibri"/>
                <a:cs typeface="Calibri"/>
              </a:rPr>
              <a:t> </a:t>
            </a:r>
            <a:r>
              <a:rPr dirty="0" smtClean="0" spc="11" sz="1650">
                <a:latin typeface="Calibri"/>
                <a:cs typeface="Calibri"/>
              </a:rPr>
              <a:t>C</a:t>
            </a:r>
            <a:r>
              <a:rPr dirty="0" smtClean="0" spc="11" sz="1650">
                <a:latin typeface="Calibri"/>
                <a:cs typeface="Calibri"/>
              </a:rPr>
              <a:t>T</a:t>
            </a:r>
            <a:r>
              <a:rPr dirty="0" smtClean="0" spc="11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 marR="47711">
              <a:lnSpc>
                <a:spcPts val="2014"/>
              </a:lnSpc>
              <a:spcBef>
                <a:spcPts val="185"/>
              </a:spcBef>
            </a:pPr>
            <a:r>
              <a:rPr dirty="0" smtClean="0" spc="8" sz="1650">
                <a:latin typeface="Calibri"/>
                <a:cs typeface="Calibri"/>
              </a:rPr>
              <a:t>K</a:t>
            </a:r>
            <a:r>
              <a:rPr dirty="0" smtClean="0" spc="8" sz="1650">
                <a:latin typeface="Calibri"/>
                <a:cs typeface="Calibri"/>
              </a:rPr>
              <a:t>e</a:t>
            </a:r>
            <a:r>
              <a:rPr dirty="0" smtClean="0" spc="8" sz="1650">
                <a:latin typeface="Calibri"/>
                <a:cs typeface="Calibri"/>
              </a:rPr>
              <a:t>n</a:t>
            </a:r>
            <a:r>
              <a:rPr dirty="0" smtClean="0" spc="8" sz="1650">
                <a:latin typeface="Calibri"/>
                <a:cs typeface="Calibri"/>
              </a:rPr>
              <a:t>t</a:t>
            </a:r>
            <a:r>
              <a:rPr dirty="0" smtClean="0" spc="8" sz="1650">
                <a:latin typeface="Calibri"/>
                <a:cs typeface="Calibri"/>
              </a:rPr>
              <a:t>,</a:t>
            </a:r>
            <a:r>
              <a:rPr dirty="0" smtClean="0" spc="8" sz="1650">
                <a:latin typeface="Calibri"/>
                <a:cs typeface="Calibri"/>
              </a:rPr>
              <a:t> </a:t>
            </a:r>
            <a:r>
              <a:rPr dirty="0" smtClean="0" spc="8" sz="1650">
                <a:latin typeface="Calibri"/>
                <a:cs typeface="Calibri"/>
              </a:rPr>
              <a:t>C</a:t>
            </a:r>
            <a:r>
              <a:rPr dirty="0" smtClean="0" spc="8" sz="1650">
                <a:latin typeface="Calibri"/>
                <a:cs typeface="Calibri"/>
              </a:rPr>
              <a:t>T</a:t>
            </a:r>
            <a:r>
              <a:rPr dirty="0" smtClean="0" spc="8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 marR="47711">
              <a:lnSpc>
                <a:spcPts val="2014"/>
              </a:lnSpc>
              <a:spcBef>
                <a:spcPts val="185"/>
              </a:spcBef>
            </a:pPr>
            <a:r>
              <a:rPr dirty="0" smtClean="0" spc="17" sz="1650">
                <a:latin typeface="Calibri"/>
                <a:cs typeface="Calibri"/>
              </a:rPr>
              <a:t>B</a:t>
            </a:r>
            <a:r>
              <a:rPr dirty="0" smtClean="0" spc="17" sz="1650">
                <a:latin typeface="Calibri"/>
                <a:cs typeface="Calibri"/>
              </a:rPr>
              <a:t>e</a:t>
            </a:r>
            <a:r>
              <a:rPr dirty="0" smtClean="0" spc="17" sz="1650">
                <a:latin typeface="Calibri"/>
                <a:cs typeface="Calibri"/>
              </a:rPr>
              <a:t>t</a:t>
            </a:r>
            <a:r>
              <a:rPr dirty="0" smtClean="0" spc="17" sz="1650">
                <a:latin typeface="Calibri"/>
                <a:cs typeface="Calibri"/>
              </a:rPr>
              <a:t>h</a:t>
            </a:r>
            <a:r>
              <a:rPr dirty="0" smtClean="0" spc="17" sz="1650">
                <a:latin typeface="Calibri"/>
                <a:cs typeface="Calibri"/>
              </a:rPr>
              <a:t>l</a:t>
            </a:r>
            <a:r>
              <a:rPr dirty="0" smtClean="0" spc="17" sz="1650">
                <a:latin typeface="Calibri"/>
                <a:cs typeface="Calibri"/>
              </a:rPr>
              <a:t>e</a:t>
            </a:r>
            <a:r>
              <a:rPr dirty="0" smtClean="0" spc="17" sz="1650">
                <a:latin typeface="Calibri"/>
                <a:cs typeface="Calibri"/>
              </a:rPr>
              <a:t>h</a:t>
            </a:r>
            <a:r>
              <a:rPr dirty="0" smtClean="0" spc="17" sz="1650">
                <a:latin typeface="Calibri"/>
                <a:cs typeface="Calibri"/>
              </a:rPr>
              <a:t>e</a:t>
            </a:r>
            <a:r>
              <a:rPr dirty="0" smtClean="0" spc="17" sz="1650">
                <a:latin typeface="Calibri"/>
                <a:cs typeface="Calibri"/>
              </a:rPr>
              <a:t>m</a:t>
            </a:r>
            <a:r>
              <a:rPr dirty="0" smtClean="0" spc="17" sz="1650">
                <a:latin typeface="Calibri"/>
                <a:cs typeface="Calibri"/>
              </a:rPr>
              <a:t>,</a:t>
            </a:r>
            <a:r>
              <a:rPr dirty="0" smtClean="0" spc="17" sz="1650">
                <a:latin typeface="Calibri"/>
                <a:cs typeface="Calibri"/>
              </a:rPr>
              <a:t> </a:t>
            </a:r>
            <a:r>
              <a:rPr dirty="0" smtClean="0" spc="17" sz="1650">
                <a:latin typeface="Calibri"/>
                <a:cs typeface="Calibri"/>
              </a:rPr>
              <a:t>C</a:t>
            </a:r>
            <a:r>
              <a:rPr dirty="0" smtClean="0" spc="17" sz="1650">
                <a:latin typeface="Calibri"/>
                <a:cs typeface="Calibri"/>
              </a:rPr>
              <a:t>T</a:t>
            </a:r>
            <a:r>
              <a:rPr dirty="0" smtClean="0" spc="17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 marR="47711">
              <a:lnSpc>
                <a:spcPts val="2014"/>
              </a:lnSpc>
              <a:spcBef>
                <a:spcPts val="185"/>
              </a:spcBef>
            </a:pPr>
            <a:r>
              <a:rPr dirty="0" smtClean="0" spc="9" sz="1650">
                <a:latin typeface="Calibri"/>
                <a:cs typeface="Calibri"/>
              </a:rPr>
              <a:t>C</a:t>
            </a:r>
            <a:r>
              <a:rPr dirty="0" smtClean="0" spc="9" sz="1650">
                <a:latin typeface="Calibri"/>
                <a:cs typeface="Calibri"/>
              </a:rPr>
              <a:t>o</a:t>
            </a:r>
            <a:r>
              <a:rPr dirty="0" smtClean="0" spc="9" sz="1650">
                <a:latin typeface="Calibri"/>
                <a:cs typeface="Calibri"/>
              </a:rPr>
              <a:t>r</a:t>
            </a:r>
            <a:r>
              <a:rPr dirty="0" smtClean="0" spc="9" sz="1650">
                <a:latin typeface="Calibri"/>
                <a:cs typeface="Calibri"/>
              </a:rPr>
              <a:t>n</a:t>
            </a:r>
            <a:r>
              <a:rPr dirty="0" smtClean="0" spc="9" sz="1650">
                <a:latin typeface="Calibri"/>
                <a:cs typeface="Calibri"/>
              </a:rPr>
              <a:t>w</a:t>
            </a:r>
            <a:r>
              <a:rPr dirty="0" smtClean="0" spc="9" sz="1650">
                <a:latin typeface="Calibri"/>
                <a:cs typeface="Calibri"/>
              </a:rPr>
              <a:t>a</a:t>
            </a:r>
            <a:r>
              <a:rPr dirty="0" smtClean="0" spc="9" sz="1650">
                <a:latin typeface="Calibri"/>
                <a:cs typeface="Calibri"/>
              </a:rPr>
              <a:t>l</a:t>
            </a:r>
            <a:r>
              <a:rPr dirty="0" smtClean="0" spc="9" sz="1650">
                <a:latin typeface="Calibri"/>
                <a:cs typeface="Calibri"/>
              </a:rPr>
              <a:t>l</a:t>
            </a:r>
            <a:r>
              <a:rPr dirty="0" smtClean="0" spc="9" sz="1650">
                <a:latin typeface="Calibri"/>
                <a:cs typeface="Calibri"/>
              </a:rPr>
              <a:t>,</a:t>
            </a:r>
            <a:r>
              <a:rPr dirty="0" smtClean="0" spc="9" sz="1650">
                <a:latin typeface="Calibri"/>
                <a:cs typeface="Calibri"/>
              </a:rPr>
              <a:t> </a:t>
            </a:r>
            <a:r>
              <a:rPr dirty="0" smtClean="0" spc="9" sz="1650">
                <a:latin typeface="Calibri"/>
                <a:cs typeface="Calibri"/>
              </a:rPr>
              <a:t>C</a:t>
            </a:r>
            <a:r>
              <a:rPr dirty="0" smtClean="0" spc="9" sz="1650">
                <a:latin typeface="Calibri"/>
                <a:cs typeface="Calibri"/>
              </a:rPr>
              <a:t>T</a:t>
            </a:r>
            <a:r>
              <a:rPr dirty="0" smtClean="0" spc="9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 marR="47711">
              <a:lnSpc>
                <a:spcPts val="2014"/>
              </a:lnSpc>
              <a:spcBef>
                <a:spcPts val="185"/>
              </a:spcBef>
            </a:pPr>
            <a:r>
              <a:rPr dirty="0" smtClean="0" spc="3" sz="1650">
                <a:latin typeface="Calibri"/>
                <a:cs typeface="Calibri"/>
              </a:rPr>
              <a:t>H</a:t>
            </a:r>
            <a:r>
              <a:rPr dirty="0" smtClean="0" spc="3" sz="1650">
                <a:latin typeface="Calibri"/>
                <a:cs typeface="Calibri"/>
              </a:rPr>
              <a:t>a</a:t>
            </a:r>
            <a:r>
              <a:rPr dirty="0" smtClean="0" spc="3" sz="1650">
                <a:latin typeface="Calibri"/>
                <a:cs typeface="Calibri"/>
              </a:rPr>
              <a:t>r</a:t>
            </a:r>
            <a:r>
              <a:rPr dirty="0" smtClean="0" spc="3" sz="1650">
                <a:latin typeface="Calibri"/>
                <a:cs typeface="Calibri"/>
              </a:rPr>
              <a:t>w</a:t>
            </a:r>
            <a:r>
              <a:rPr dirty="0" smtClean="0" spc="3" sz="1650">
                <a:latin typeface="Calibri"/>
                <a:cs typeface="Calibri"/>
              </a:rPr>
              <a:t>i</a:t>
            </a:r>
            <a:r>
              <a:rPr dirty="0" smtClean="0" spc="3" sz="1650">
                <a:latin typeface="Calibri"/>
                <a:cs typeface="Calibri"/>
              </a:rPr>
              <a:t>n</a:t>
            </a:r>
            <a:r>
              <a:rPr dirty="0" smtClean="0" spc="3" sz="1650">
                <a:latin typeface="Calibri"/>
                <a:cs typeface="Calibri"/>
              </a:rPr>
              <a:t>t</a:t>
            </a:r>
            <a:r>
              <a:rPr dirty="0" smtClean="0" spc="3" sz="1650">
                <a:latin typeface="Calibri"/>
                <a:cs typeface="Calibri"/>
              </a:rPr>
              <a:t>o</a:t>
            </a:r>
            <a:r>
              <a:rPr dirty="0" smtClean="0" spc="3" sz="1650">
                <a:latin typeface="Calibri"/>
                <a:cs typeface="Calibri"/>
              </a:rPr>
              <a:t>n</a:t>
            </a:r>
            <a:r>
              <a:rPr dirty="0" smtClean="0" spc="3" sz="1650">
                <a:latin typeface="Calibri"/>
                <a:cs typeface="Calibri"/>
              </a:rPr>
              <a:t>,</a:t>
            </a:r>
            <a:r>
              <a:rPr dirty="0" smtClean="0" spc="3" sz="1650">
                <a:latin typeface="Calibri"/>
                <a:cs typeface="Calibri"/>
              </a:rPr>
              <a:t> </a:t>
            </a:r>
            <a:r>
              <a:rPr dirty="0" smtClean="0" spc="3" sz="1650">
                <a:latin typeface="Calibri"/>
                <a:cs typeface="Calibri"/>
              </a:rPr>
              <a:t>C</a:t>
            </a:r>
            <a:r>
              <a:rPr dirty="0" smtClean="0" spc="3" sz="1650">
                <a:latin typeface="Calibri"/>
                <a:cs typeface="Calibri"/>
              </a:rPr>
              <a:t>T</a:t>
            </a:r>
            <a:r>
              <a:rPr dirty="0" smtClean="0" spc="3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 marR="47711">
              <a:lnSpc>
                <a:spcPts val="2014"/>
              </a:lnSpc>
              <a:spcBef>
                <a:spcPts val="185"/>
              </a:spcBef>
            </a:pPr>
            <a:r>
              <a:rPr dirty="0" smtClean="0" spc="2" sz="1650">
                <a:latin typeface="Calibri"/>
                <a:cs typeface="Calibri"/>
              </a:rPr>
              <a:t>B</a:t>
            </a:r>
            <a:r>
              <a:rPr dirty="0" smtClean="0" spc="2" sz="1650">
                <a:latin typeface="Calibri"/>
                <a:cs typeface="Calibri"/>
              </a:rPr>
              <a:t>a</a:t>
            </a:r>
            <a:r>
              <a:rPr dirty="0" smtClean="0" spc="2" sz="1650">
                <a:latin typeface="Calibri"/>
                <a:cs typeface="Calibri"/>
              </a:rPr>
              <a:t>r</a:t>
            </a:r>
            <a:r>
              <a:rPr dirty="0" smtClean="0" spc="2" sz="1650">
                <a:latin typeface="Calibri"/>
                <a:cs typeface="Calibri"/>
              </a:rPr>
              <a:t>k</a:t>
            </a:r>
            <a:r>
              <a:rPr dirty="0" smtClean="0" spc="2" sz="1650">
                <a:latin typeface="Calibri"/>
                <a:cs typeface="Calibri"/>
              </a:rPr>
              <a:t>h</a:t>
            </a:r>
            <a:r>
              <a:rPr dirty="0" smtClean="0" spc="2" sz="1650">
                <a:latin typeface="Calibri"/>
                <a:cs typeface="Calibri"/>
              </a:rPr>
              <a:t>a</a:t>
            </a:r>
            <a:r>
              <a:rPr dirty="0" smtClean="0" spc="2" sz="1650">
                <a:latin typeface="Calibri"/>
                <a:cs typeface="Calibri"/>
              </a:rPr>
              <a:t>m</a:t>
            </a:r>
            <a:r>
              <a:rPr dirty="0" smtClean="0" spc="2" sz="1650">
                <a:latin typeface="Calibri"/>
                <a:cs typeface="Calibri"/>
              </a:rPr>
              <a:t>s</a:t>
            </a:r>
            <a:r>
              <a:rPr dirty="0" smtClean="0" spc="2" sz="1650">
                <a:latin typeface="Calibri"/>
                <a:cs typeface="Calibri"/>
              </a:rPr>
              <a:t>t</a:t>
            </a:r>
            <a:r>
              <a:rPr dirty="0" smtClean="0" spc="2" sz="1650">
                <a:latin typeface="Calibri"/>
                <a:cs typeface="Calibri"/>
              </a:rPr>
              <a:t>e</a:t>
            </a:r>
            <a:r>
              <a:rPr dirty="0" smtClean="0" spc="2" sz="1650">
                <a:latin typeface="Calibri"/>
                <a:cs typeface="Calibri"/>
              </a:rPr>
              <a:t>d</a:t>
            </a:r>
            <a:r>
              <a:rPr dirty="0" smtClean="0" spc="2" sz="1650">
                <a:latin typeface="Calibri"/>
                <a:cs typeface="Calibri"/>
              </a:rPr>
              <a:t>,</a:t>
            </a:r>
            <a:r>
              <a:rPr dirty="0" smtClean="0" spc="2" sz="1650">
                <a:latin typeface="Calibri"/>
                <a:cs typeface="Calibri"/>
              </a:rPr>
              <a:t> </a:t>
            </a:r>
            <a:r>
              <a:rPr dirty="0" smtClean="0" spc="2" sz="1650">
                <a:latin typeface="Calibri"/>
                <a:cs typeface="Calibri"/>
              </a:rPr>
              <a:t>C</a:t>
            </a:r>
            <a:r>
              <a:rPr dirty="0" smtClean="0" spc="2" sz="1650">
                <a:latin typeface="Calibri"/>
                <a:cs typeface="Calibri"/>
              </a:rPr>
              <a:t>T</a:t>
            </a:r>
            <a:r>
              <a:rPr dirty="0" smtClean="0" spc="2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 marR="47711">
              <a:lnSpc>
                <a:spcPts val="2014"/>
              </a:lnSpc>
              <a:spcBef>
                <a:spcPts val="185"/>
              </a:spcBef>
            </a:pPr>
            <a:r>
              <a:rPr dirty="0" smtClean="0" spc="5" sz="1650">
                <a:latin typeface="Calibri"/>
                <a:cs typeface="Calibri"/>
              </a:rPr>
              <a:t>G</a:t>
            </a:r>
            <a:r>
              <a:rPr dirty="0" smtClean="0" spc="5" sz="1650">
                <a:latin typeface="Calibri"/>
                <a:cs typeface="Calibri"/>
              </a:rPr>
              <a:t>o</a:t>
            </a:r>
            <a:r>
              <a:rPr dirty="0" smtClean="0" spc="5" sz="1650">
                <a:latin typeface="Calibri"/>
                <a:cs typeface="Calibri"/>
              </a:rPr>
              <a:t>s</a:t>
            </a:r>
            <a:r>
              <a:rPr dirty="0" smtClean="0" spc="5" sz="1650">
                <a:latin typeface="Calibri"/>
                <a:cs typeface="Calibri"/>
              </a:rPr>
              <a:t>h</a:t>
            </a:r>
            <a:r>
              <a:rPr dirty="0" smtClean="0" spc="5" sz="1650">
                <a:latin typeface="Calibri"/>
                <a:cs typeface="Calibri"/>
              </a:rPr>
              <a:t>e</a:t>
            </a:r>
            <a:r>
              <a:rPr dirty="0" smtClean="0" spc="5" sz="1650">
                <a:latin typeface="Calibri"/>
                <a:cs typeface="Calibri"/>
              </a:rPr>
              <a:t>n</a:t>
            </a:r>
            <a:r>
              <a:rPr dirty="0" smtClean="0" spc="5" sz="1650">
                <a:latin typeface="Calibri"/>
                <a:cs typeface="Calibri"/>
              </a:rPr>
              <a:t>,</a:t>
            </a:r>
            <a:r>
              <a:rPr dirty="0" smtClean="0" spc="5" sz="1650">
                <a:latin typeface="Calibri"/>
                <a:cs typeface="Calibri"/>
              </a:rPr>
              <a:t> </a:t>
            </a:r>
            <a:r>
              <a:rPr dirty="0" smtClean="0" spc="5" sz="1650">
                <a:latin typeface="Calibri"/>
                <a:cs typeface="Calibri"/>
              </a:rPr>
              <a:t>C</a:t>
            </a:r>
            <a:r>
              <a:rPr dirty="0" smtClean="0" spc="5" sz="1650">
                <a:latin typeface="Calibri"/>
                <a:cs typeface="Calibri"/>
              </a:rPr>
              <a:t>T</a:t>
            </a:r>
            <a:r>
              <a:rPr dirty="0" smtClean="0" spc="5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 marR="47711">
              <a:lnSpc>
                <a:spcPts val="2014"/>
              </a:lnSpc>
              <a:spcBef>
                <a:spcPts val="185"/>
              </a:spcBef>
            </a:pPr>
            <a:r>
              <a:rPr dirty="0" smtClean="0" spc="12" sz="1650">
                <a:latin typeface="Calibri"/>
                <a:cs typeface="Calibri"/>
              </a:rPr>
              <a:t>N</a:t>
            </a:r>
            <a:r>
              <a:rPr dirty="0" smtClean="0" spc="12" sz="1650">
                <a:latin typeface="Calibri"/>
                <a:cs typeface="Calibri"/>
              </a:rPr>
              <a:t>o</a:t>
            </a:r>
            <a:r>
              <a:rPr dirty="0" smtClean="0" spc="12" sz="1650">
                <a:latin typeface="Calibri"/>
                <a:cs typeface="Calibri"/>
              </a:rPr>
              <a:t>r</a:t>
            </a:r>
            <a:r>
              <a:rPr dirty="0" smtClean="0" spc="12" sz="1650">
                <a:latin typeface="Calibri"/>
                <a:cs typeface="Calibri"/>
              </a:rPr>
              <a:t>f</a:t>
            </a:r>
            <a:r>
              <a:rPr dirty="0" smtClean="0" spc="12" sz="1650">
                <a:latin typeface="Calibri"/>
                <a:cs typeface="Calibri"/>
              </a:rPr>
              <a:t>o</a:t>
            </a:r>
            <a:r>
              <a:rPr dirty="0" smtClean="0" spc="12" sz="1650">
                <a:latin typeface="Calibri"/>
                <a:cs typeface="Calibri"/>
              </a:rPr>
              <a:t>l</a:t>
            </a:r>
            <a:r>
              <a:rPr dirty="0" smtClean="0" spc="12" sz="1650">
                <a:latin typeface="Calibri"/>
                <a:cs typeface="Calibri"/>
              </a:rPr>
              <a:t>k</a:t>
            </a:r>
            <a:r>
              <a:rPr dirty="0" smtClean="0" spc="12" sz="1650">
                <a:latin typeface="Calibri"/>
                <a:cs typeface="Calibri"/>
              </a:rPr>
              <a:t>,</a:t>
            </a:r>
            <a:r>
              <a:rPr dirty="0" smtClean="0" spc="12" sz="1650">
                <a:latin typeface="Calibri"/>
                <a:cs typeface="Calibri"/>
              </a:rPr>
              <a:t> </a:t>
            </a:r>
            <a:r>
              <a:rPr dirty="0" smtClean="0" spc="12" sz="1650">
                <a:latin typeface="Calibri"/>
                <a:cs typeface="Calibri"/>
              </a:rPr>
              <a:t>C</a:t>
            </a:r>
            <a:r>
              <a:rPr dirty="0" smtClean="0" spc="12" sz="1650">
                <a:latin typeface="Calibri"/>
                <a:cs typeface="Calibri"/>
              </a:rPr>
              <a:t>T</a:t>
            </a:r>
            <a:r>
              <a:rPr dirty="0" smtClean="0" spc="12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 marR="47711">
              <a:lnSpc>
                <a:spcPts val="2014"/>
              </a:lnSpc>
              <a:spcBef>
                <a:spcPts val="185"/>
              </a:spcBef>
            </a:pPr>
            <a:r>
              <a:rPr dirty="0" smtClean="0" spc="8" sz="1650">
                <a:latin typeface="Calibri"/>
                <a:cs typeface="Calibri"/>
              </a:rPr>
              <a:t>B</a:t>
            </a:r>
            <a:r>
              <a:rPr dirty="0" smtClean="0" spc="8" sz="1650">
                <a:latin typeface="Calibri"/>
                <a:cs typeface="Calibri"/>
              </a:rPr>
              <a:t>r</a:t>
            </a:r>
            <a:r>
              <a:rPr dirty="0" smtClean="0" spc="8" sz="1650">
                <a:latin typeface="Calibri"/>
                <a:cs typeface="Calibri"/>
              </a:rPr>
              <a:t>i</a:t>
            </a:r>
            <a:r>
              <a:rPr dirty="0" smtClean="0" spc="8" sz="1650">
                <a:latin typeface="Calibri"/>
                <a:cs typeface="Calibri"/>
              </a:rPr>
              <a:t>d</a:t>
            </a:r>
            <a:r>
              <a:rPr dirty="0" smtClean="0" spc="8" sz="1650">
                <a:latin typeface="Calibri"/>
                <a:cs typeface="Calibri"/>
              </a:rPr>
              <a:t>g</a:t>
            </a:r>
            <a:r>
              <a:rPr dirty="0" smtClean="0" spc="8" sz="1650">
                <a:latin typeface="Calibri"/>
                <a:cs typeface="Calibri"/>
              </a:rPr>
              <a:t>e</a:t>
            </a:r>
            <a:r>
              <a:rPr dirty="0" smtClean="0" spc="8" sz="1650">
                <a:latin typeface="Calibri"/>
                <a:cs typeface="Calibri"/>
              </a:rPr>
              <a:t>w</a:t>
            </a:r>
            <a:r>
              <a:rPr dirty="0" smtClean="0" spc="8" sz="1650">
                <a:latin typeface="Calibri"/>
                <a:cs typeface="Calibri"/>
              </a:rPr>
              <a:t>a</a:t>
            </a:r>
            <a:r>
              <a:rPr dirty="0" smtClean="0" spc="8" sz="1650">
                <a:latin typeface="Calibri"/>
                <a:cs typeface="Calibri"/>
              </a:rPr>
              <a:t>t</a:t>
            </a:r>
            <a:r>
              <a:rPr dirty="0" smtClean="0" spc="8" sz="1650">
                <a:latin typeface="Calibri"/>
                <a:cs typeface="Calibri"/>
              </a:rPr>
              <a:t>e</a:t>
            </a:r>
            <a:r>
              <a:rPr dirty="0" smtClean="0" spc="8" sz="1650">
                <a:latin typeface="Calibri"/>
                <a:cs typeface="Calibri"/>
              </a:rPr>
              <a:t>r</a:t>
            </a:r>
            <a:r>
              <a:rPr dirty="0" smtClean="0" spc="8" sz="1650">
                <a:latin typeface="Calibri"/>
                <a:cs typeface="Calibri"/>
              </a:rPr>
              <a:t>,</a:t>
            </a:r>
            <a:r>
              <a:rPr dirty="0" smtClean="0" spc="8" sz="1650">
                <a:latin typeface="Calibri"/>
                <a:cs typeface="Calibri"/>
              </a:rPr>
              <a:t> </a:t>
            </a:r>
            <a:r>
              <a:rPr dirty="0" smtClean="0" spc="8" sz="1650">
                <a:latin typeface="Calibri"/>
                <a:cs typeface="Calibri"/>
              </a:rPr>
              <a:t>C</a:t>
            </a:r>
            <a:r>
              <a:rPr dirty="0" smtClean="0" spc="8" sz="1650">
                <a:latin typeface="Calibri"/>
                <a:cs typeface="Calibri"/>
              </a:rPr>
              <a:t>T</a:t>
            </a:r>
            <a:r>
              <a:rPr dirty="0" smtClean="0" spc="8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 marR="47711">
              <a:lnSpc>
                <a:spcPts val="2014"/>
              </a:lnSpc>
              <a:spcBef>
                <a:spcPts val="185"/>
              </a:spcBef>
            </a:pPr>
            <a:r>
              <a:rPr dirty="0" smtClean="0" spc="-5" sz="1650">
                <a:latin typeface="Calibri"/>
                <a:cs typeface="Calibri"/>
              </a:rPr>
              <a:t>M</a:t>
            </a:r>
            <a:r>
              <a:rPr dirty="0" smtClean="0" spc="-5" sz="1650">
                <a:latin typeface="Calibri"/>
                <a:cs typeface="Calibri"/>
              </a:rPr>
              <a:t>o</a:t>
            </a:r>
            <a:r>
              <a:rPr dirty="0" smtClean="0" spc="-5" sz="1650">
                <a:latin typeface="Calibri"/>
                <a:cs typeface="Calibri"/>
              </a:rPr>
              <a:t>r</a:t>
            </a:r>
            <a:r>
              <a:rPr dirty="0" smtClean="0" spc="-5" sz="1650">
                <a:latin typeface="Calibri"/>
                <a:cs typeface="Calibri"/>
              </a:rPr>
              <a:t>r</a:t>
            </a:r>
            <a:r>
              <a:rPr dirty="0" smtClean="0" spc="-5" sz="1650">
                <a:latin typeface="Calibri"/>
                <a:cs typeface="Calibri"/>
              </a:rPr>
              <a:t>i</a:t>
            </a:r>
            <a:r>
              <a:rPr dirty="0" smtClean="0" spc="-5" sz="1650">
                <a:latin typeface="Calibri"/>
                <a:cs typeface="Calibri"/>
              </a:rPr>
              <a:t>s</a:t>
            </a:r>
            <a:r>
              <a:rPr dirty="0" smtClean="0" spc="-5" sz="1650">
                <a:latin typeface="Calibri"/>
                <a:cs typeface="Calibri"/>
              </a:rPr>
              <a:t>,</a:t>
            </a:r>
            <a:r>
              <a:rPr dirty="0" smtClean="0" spc="-5" sz="1650">
                <a:latin typeface="Calibri"/>
                <a:cs typeface="Calibri"/>
              </a:rPr>
              <a:t> </a:t>
            </a:r>
            <a:r>
              <a:rPr dirty="0" smtClean="0" spc="-5" sz="1650">
                <a:latin typeface="Calibri"/>
                <a:cs typeface="Calibri"/>
              </a:rPr>
              <a:t>C</a:t>
            </a:r>
            <a:r>
              <a:rPr dirty="0" smtClean="0" spc="-5" sz="1650">
                <a:latin typeface="Calibri"/>
                <a:cs typeface="Calibri"/>
              </a:rPr>
              <a:t>T</a:t>
            </a:r>
            <a:r>
              <a:rPr dirty="0" smtClean="0" spc="-5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 marR="47711">
              <a:lnSpc>
                <a:spcPts val="2014"/>
              </a:lnSpc>
              <a:spcBef>
                <a:spcPts val="185"/>
              </a:spcBef>
            </a:pPr>
            <a:r>
              <a:rPr dirty="0" smtClean="0" spc="5" sz="1650">
                <a:latin typeface="Calibri"/>
                <a:cs typeface="Calibri"/>
              </a:rPr>
              <a:t>R</a:t>
            </a:r>
            <a:r>
              <a:rPr dirty="0" smtClean="0" spc="5" sz="1650">
                <a:latin typeface="Calibri"/>
                <a:cs typeface="Calibri"/>
              </a:rPr>
              <a:t>o</a:t>
            </a:r>
            <a:r>
              <a:rPr dirty="0" smtClean="0" spc="5" sz="1650">
                <a:latin typeface="Calibri"/>
                <a:cs typeface="Calibri"/>
              </a:rPr>
              <a:t>x</a:t>
            </a:r>
            <a:r>
              <a:rPr dirty="0" smtClean="0" spc="5" sz="1650">
                <a:latin typeface="Calibri"/>
                <a:cs typeface="Calibri"/>
              </a:rPr>
              <a:t>b</a:t>
            </a:r>
            <a:r>
              <a:rPr dirty="0" smtClean="0" spc="5" sz="1650">
                <a:latin typeface="Calibri"/>
                <a:cs typeface="Calibri"/>
              </a:rPr>
              <a:t>u</a:t>
            </a:r>
            <a:r>
              <a:rPr dirty="0" smtClean="0" spc="5" sz="1650">
                <a:latin typeface="Calibri"/>
                <a:cs typeface="Calibri"/>
              </a:rPr>
              <a:t>r</a:t>
            </a:r>
            <a:r>
              <a:rPr dirty="0" smtClean="0" spc="5" sz="1650">
                <a:latin typeface="Calibri"/>
                <a:cs typeface="Calibri"/>
              </a:rPr>
              <a:t>y</a:t>
            </a:r>
            <a:r>
              <a:rPr dirty="0" smtClean="0" spc="5" sz="1650">
                <a:latin typeface="Calibri"/>
                <a:cs typeface="Calibri"/>
              </a:rPr>
              <a:t>,</a:t>
            </a:r>
            <a:r>
              <a:rPr dirty="0" smtClean="0" spc="5" sz="1650">
                <a:latin typeface="Calibri"/>
                <a:cs typeface="Calibri"/>
              </a:rPr>
              <a:t> </a:t>
            </a:r>
            <a:r>
              <a:rPr dirty="0" smtClean="0" spc="5" sz="1650">
                <a:latin typeface="Calibri"/>
                <a:cs typeface="Calibri"/>
              </a:rPr>
              <a:t>C</a:t>
            </a:r>
            <a:r>
              <a:rPr dirty="0" smtClean="0" spc="5" sz="1650">
                <a:latin typeface="Calibri"/>
                <a:cs typeface="Calibri"/>
              </a:rPr>
              <a:t>T</a:t>
            </a:r>
            <a:r>
              <a:rPr dirty="0" smtClean="0" spc="5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 marR="47711">
              <a:lnSpc>
                <a:spcPts val="2014"/>
              </a:lnSpc>
              <a:spcBef>
                <a:spcPts val="185"/>
              </a:spcBef>
            </a:pPr>
            <a:r>
              <a:rPr dirty="0" smtClean="0" spc="4" sz="1650">
                <a:latin typeface="Calibri"/>
                <a:cs typeface="Calibri"/>
              </a:rPr>
              <a:t>S</a:t>
            </a:r>
            <a:r>
              <a:rPr dirty="0" smtClean="0" spc="4" sz="1650">
                <a:latin typeface="Calibri"/>
                <a:cs typeface="Calibri"/>
              </a:rPr>
              <a:t>h</a:t>
            </a:r>
            <a:r>
              <a:rPr dirty="0" smtClean="0" spc="4" sz="1650">
                <a:latin typeface="Calibri"/>
                <a:cs typeface="Calibri"/>
              </a:rPr>
              <a:t>e</a:t>
            </a:r>
            <a:r>
              <a:rPr dirty="0" smtClean="0" spc="4" sz="1650">
                <a:latin typeface="Calibri"/>
                <a:cs typeface="Calibri"/>
              </a:rPr>
              <a:t>r</a:t>
            </a:r>
            <a:r>
              <a:rPr dirty="0" smtClean="0" spc="4" sz="1650">
                <a:latin typeface="Calibri"/>
                <a:cs typeface="Calibri"/>
              </a:rPr>
              <a:t>m</a:t>
            </a:r>
            <a:r>
              <a:rPr dirty="0" smtClean="0" spc="4" sz="1650">
                <a:latin typeface="Calibri"/>
                <a:cs typeface="Calibri"/>
              </a:rPr>
              <a:t>a</a:t>
            </a:r>
            <a:r>
              <a:rPr dirty="0" smtClean="0" spc="4" sz="1650">
                <a:latin typeface="Calibri"/>
                <a:cs typeface="Calibri"/>
              </a:rPr>
              <a:t>n</a:t>
            </a:r>
            <a:r>
              <a:rPr dirty="0" smtClean="0" spc="4" sz="1650">
                <a:latin typeface="Calibri"/>
                <a:cs typeface="Calibri"/>
              </a:rPr>
              <a:t>,</a:t>
            </a:r>
            <a:r>
              <a:rPr dirty="0" smtClean="0" spc="4" sz="1650">
                <a:latin typeface="Calibri"/>
                <a:cs typeface="Calibri"/>
              </a:rPr>
              <a:t> </a:t>
            </a:r>
            <a:r>
              <a:rPr dirty="0" smtClean="0" spc="4" sz="1650">
                <a:latin typeface="Calibri"/>
                <a:cs typeface="Calibri"/>
              </a:rPr>
              <a:t>C</a:t>
            </a:r>
            <a:r>
              <a:rPr dirty="0" smtClean="0" spc="4" sz="1650">
                <a:latin typeface="Calibri"/>
                <a:cs typeface="Calibri"/>
              </a:rPr>
              <a:t>T</a:t>
            </a:r>
            <a:r>
              <a:rPr dirty="0" smtClean="0" spc="4" sz="1650">
                <a:latin typeface="Calibri"/>
                <a:cs typeface="Calibri"/>
              </a:rPr>
              <a:t> </a:t>
            </a:r>
            <a:endParaRPr sz="1650">
              <a:latin typeface="Calibri"/>
              <a:cs typeface="Calibri"/>
            </a:endParaRPr>
          </a:p>
          <a:p>
            <a:pPr marL="12700" marR="47711">
              <a:lnSpc>
                <a:spcPts val="2014"/>
              </a:lnSpc>
              <a:spcBef>
                <a:spcPts val="185"/>
              </a:spcBef>
            </a:pPr>
            <a:r>
              <a:rPr dirty="0" smtClean="0" spc="11" sz="1650">
                <a:latin typeface="Calibri"/>
                <a:cs typeface="Calibri"/>
              </a:rPr>
              <a:t>C</a:t>
            </a:r>
            <a:r>
              <a:rPr dirty="0" smtClean="0" spc="11" sz="1650">
                <a:latin typeface="Calibri"/>
                <a:cs typeface="Calibri"/>
              </a:rPr>
              <a:t>o</a:t>
            </a:r>
            <a:r>
              <a:rPr dirty="0" smtClean="0" spc="11" sz="1650">
                <a:latin typeface="Calibri"/>
                <a:cs typeface="Calibri"/>
              </a:rPr>
              <a:t>l</a:t>
            </a:r>
            <a:r>
              <a:rPr dirty="0" smtClean="0" spc="11" sz="1650">
                <a:latin typeface="Calibri"/>
                <a:cs typeface="Calibri"/>
              </a:rPr>
              <a:t>e</a:t>
            </a:r>
            <a:r>
              <a:rPr dirty="0" smtClean="0" spc="11" sz="1650">
                <a:latin typeface="Calibri"/>
                <a:cs typeface="Calibri"/>
              </a:rPr>
              <a:t>b</a:t>
            </a:r>
            <a:r>
              <a:rPr dirty="0" smtClean="0" spc="11" sz="1650">
                <a:latin typeface="Calibri"/>
                <a:cs typeface="Calibri"/>
              </a:rPr>
              <a:t>r</a:t>
            </a:r>
            <a:r>
              <a:rPr dirty="0" smtClean="0" spc="11" sz="1650">
                <a:latin typeface="Calibri"/>
                <a:cs typeface="Calibri"/>
              </a:rPr>
              <a:t>o</a:t>
            </a:r>
            <a:r>
              <a:rPr dirty="0" smtClean="0" spc="11" sz="1650">
                <a:latin typeface="Calibri"/>
                <a:cs typeface="Calibri"/>
              </a:rPr>
              <a:t>o</a:t>
            </a:r>
            <a:r>
              <a:rPr dirty="0" smtClean="0" spc="11" sz="1650">
                <a:latin typeface="Calibri"/>
                <a:cs typeface="Calibri"/>
              </a:rPr>
              <a:t>k</a:t>
            </a:r>
            <a:r>
              <a:rPr dirty="0" smtClean="0" spc="11" sz="1650">
                <a:latin typeface="Calibri"/>
                <a:cs typeface="Calibri"/>
              </a:rPr>
              <a:t>,</a:t>
            </a:r>
            <a:r>
              <a:rPr dirty="0" smtClean="0" spc="11" sz="1650">
                <a:latin typeface="Calibri"/>
                <a:cs typeface="Calibri"/>
              </a:rPr>
              <a:t> </a:t>
            </a:r>
            <a:r>
              <a:rPr dirty="0" smtClean="0" spc="11" sz="1650">
                <a:latin typeface="Calibri"/>
                <a:cs typeface="Calibri"/>
              </a:rPr>
              <a:t>C</a:t>
            </a:r>
            <a:r>
              <a:rPr dirty="0" smtClean="0" spc="11" sz="1650">
                <a:latin typeface="Calibri"/>
                <a:cs typeface="Calibri"/>
              </a:rPr>
              <a:t>T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05007" y="1639074"/>
            <a:ext cx="261494" cy="5014272"/>
          </a:xfrm>
          <a:prstGeom prst="rect">
            <a:avLst/>
          </a:prstGeom>
        </p:spPr>
        <p:txBody>
          <a:bodyPr bIns="0" lIns="0" rIns="0" rtlCol="0" tIns="11112" wrap="square">
            <a:noAutofit/>
          </a:bodyPr>
          <a:lstStyle/>
          <a:p>
            <a:pPr marL="12700" marR="0">
              <a:lnSpc>
                <a:spcPts val="1750"/>
              </a:lnSpc>
            </a:pPr>
            <a:r>
              <a:rPr dirty="0" smtClean="0" spc="-29" sz="1650">
                <a:latin typeface="Calibri"/>
                <a:cs typeface="Calibri"/>
              </a:rPr>
              <a:t>9</a:t>
            </a:r>
            <a:r>
              <a:rPr dirty="0" smtClean="0" spc="-29" sz="1650">
                <a:latin typeface="Calibri"/>
                <a:cs typeface="Calibri"/>
              </a:rPr>
              <a:t>5</a:t>
            </a:r>
            <a:endParaRPr sz="16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12"/>
              </a:spcBef>
            </a:pPr>
            <a:r>
              <a:rPr dirty="0" smtClean="0" spc="-29" sz="1650">
                <a:latin typeface="Calibri"/>
                <a:cs typeface="Calibri"/>
              </a:rPr>
              <a:t>9</a:t>
            </a:r>
            <a:r>
              <a:rPr dirty="0" smtClean="0" spc="-29" sz="1650">
                <a:latin typeface="Calibri"/>
                <a:cs typeface="Calibri"/>
              </a:rPr>
              <a:t>0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80"/>
              </a:spcBef>
            </a:pPr>
            <a:r>
              <a:rPr dirty="0" smtClean="0" spc="-29" sz="1650">
                <a:latin typeface="Calibri"/>
                <a:cs typeface="Calibri"/>
              </a:rPr>
              <a:t>7</a:t>
            </a:r>
            <a:r>
              <a:rPr dirty="0" smtClean="0" spc="-29" sz="1650">
                <a:latin typeface="Calibri"/>
                <a:cs typeface="Calibri"/>
              </a:rPr>
              <a:t>9</a:t>
            </a:r>
            <a:endParaRPr sz="16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300"/>
              </a:spcBef>
            </a:pPr>
            <a:r>
              <a:rPr dirty="0" smtClean="0" spc="-29" sz="1650">
                <a:latin typeface="Calibri"/>
                <a:cs typeface="Calibri"/>
              </a:rPr>
              <a:t>7</a:t>
            </a:r>
            <a:r>
              <a:rPr dirty="0" smtClean="0" spc="-29" sz="1650">
                <a:latin typeface="Calibri"/>
                <a:cs typeface="Calibri"/>
              </a:rPr>
              <a:t>4</a:t>
            </a:r>
            <a:endParaRPr sz="16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29" sz="1650">
                <a:latin typeface="Calibri"/>
                <a:cs typeface="Calibri"/>
              </a:rPr>
              <a:t>6</a:t>
            </a:r>
            <a:r>
              <a:rPr dirty="0" smtClean="0" spc="-29" sz="1650">
                <a:latin typeface="Calibri"/>
                <a:cs typeface="Calibri"/>
              </a:rPr>
              <a:t>6</a:t>
            </a:r>
            <a:endParaRPr sz="16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5"/>
              </a:spcBef>
            </a:pPr>
            <a:r>
              <a:rPr dirty="0" smtClean="0" spc="-29" sz="1650">
                <a:latin typeface="Calibri"/>
                <a:cs typeface="Calibri"/>
              </a:rPr>
              <a:t>6</a:t>
            </a:r>
            <a:r>
              <a:rPr dirty="0" smtClean="0" spc="-29" sz="1650">
                <a:latin typeface="Calibri"/>
                <a:cs typeface="Calibri"/>
              </a:rPr>
              <a:t>1</a:t>
            </a:r>
            <a:endParaRPr sz="16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29" sz="1650">
                <a:latin typeface="Calibri"/>
                <a:cs typeface="Calibri"/>
              </a:rPr>
              <a:t>5</a:t>
            </a:r>
            <a:r>
              <a:rPr dirty="0" smtClean="0" spc="-29" sz="1650">
                <a:latin typeface="Calibri"/>
                <a:cs typeface="Calibri"/>
              </a:rPr>
              <a:t>4</a:t>
            </a:r>
            <a:endParaRPr sz="16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29" sz="1650">
                <a:latin typeface="Calibri"/>
                <a:cs typeface="Calibri"/>
              </a:rPr>
              <a:t>4</a:t>
            </a:r>
            <a:r>
              <a:rPr dirty="0" smtClean="0" spc="-29" sz="1650">
                <a:latin typeface="Calibri"/>
                <a:cs typeface="Calibri"/>
              </a:rPr>
              <a:t>7</a:t>
            </a:r>
            <a:endParaRPr sz="16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5"/>
              </a:spcBef>
            </a:pPr>
            <a:r>
              <a:rPr dirty="0" smtClean="0" spc="-29" sz="1650">
                <a:latin typeface="Calibri"/>
                <a:cs typeface="Calibri"/>
              </a:rPr>
              <a:t>2</a:t>
            </a:r>
            <a:r>
              <a:rPr dirty="0" smtClean="0" spc="-29" sz="1650">
                <a:latin typeface="Calibri"/>
                <a:cs typeface="Calibri"/>
              </a:rPr>
              <a:t>6</a:t>
            </a:r>
            <a:endParaRPr sz="16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29" sz="1650">
                <a:latin typeface="Calibri"/>
                <a:cs typeface="Calibri"/>
              </a:rPr>
              <a:t>2</a:t>
            </a:r>
            <a:r>
              <a:rPr dirty="0" smtClean="0" spc="-29" sz="1650">
                <a:latin typeface="Calibri"/>
                <a:cs typeface="Calibri"/>
              </a:rPr>
              <a:t>6</a:t>
            </a:r>
            <a:endParaRPr sz="16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5"/>
              </a:spcBef>
            </a:pPr>
            <a:r>
              <a:rPr dirty="0" smtClean="0" spc="-29" sz="1650">
                <a:latin typeface="Calibri"/>
                <a:cs typeface="Calibri"/>
              </a:rPr>
              <a:t>2</a:t>
            </a:r>
            <a:r>
              <a:rPr dirty="0" smtClean="0" spc="-29" sz="1650">
                <a:latin typeface="Calibri"/>
                <a:cs typeface="Calibri"/>
              </a:rPr>
              <a:t>5</a:t>
            </a:r>
            <a:endParaRPr sz="16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29" sz="1650">
                <a:latin typeface="Calibri"/>
                <a:cs typeface="Calibri"/>
              </a:rPr>
              <a:t>1</a:t>
            </a:r>
            <a:r>
              <a:rPr dirty="0" smtClean="0" spc="-29" sz="1650">
                <a:latin typeface="Calibri"/>
                <a:cs typeface="Calibri"/>
              </a:rPr>
              <a:t>4</a:t>
            </a:r>
            <a:endParaRPr sz="16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29" sz="1650">
                <a:latin typeface="Calibri"/>
                <a:cs typeface="Calibri"/>
              </a:rPr>
              <a:t>1</a:t>
            </a:r>
            <a:r>
              <a:rPr dirty="0" smtClean="0" spc="-29" sz="1650">
                <a:latin typeface="Calibri"/>
                <a:cs typeface="Calibri"/>
              </a:rPr>
              <a:t>4</a:t>
            </a:r>
            <a:endParaRPr sz="16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29" sz="1650">
                <a:latin typeface="Calibri"/>
                <a:cs typeface="Calibri"/>
              </a:rPr>
              <a:t>1</a:t>
            </a:r>
            <a:r>
              <a:rPr dirty="0" smtClean="0" spc="-29" sz="1650">
                <a:latin typeface="Calibri"/>
                <a:cs typeface="Calibri"/>
              </a:rPr>
              <a:t>3</a:t>
            </a:r>
            <a:endParaRPr sz="16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29" sz="1650">
                <a:latin typeface="Calibri"/>
                <a:cs typeface="Calibri"/>
              </a:rPr>
              <a:t>1</a:t>
            </a:r>
            <a:r>
              <a:rPr dirty="0" smtClean="0" spc="-29" sz="1650">
                <a:latin typeface="Calibri"/>
                <a:cs typeface="Calibri"/>
              </a:rPr>
              <a:t>3</a:t>
            </a:r>
            <a:endParaRPr sz="16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5"/>
              </a:spcBef>
            </a:pPr>
            <a:r>
              <a:rPr dirty="0" smtClean="0" spc="-29" sz="1650">
                <a:latin typeface="Calibri"/>
                <a:cs typeface="Calibri"/>
              </a:rPr>
              <a:t>1</a:t>
            </a:r>
            <a:r>
              <a:rPr dirty="0" smtClean="0" spc="-29" sz="1650">
                <a:latin typeface="Calibri"/>
                <a:cs typeface="Calibri"/>
              </a:rPr>
              <a:t>1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180"/>
              </a:spcBef>
            </a:pPr>
            <a:r>
              <a:rPr dirty="0" smtClean="0" sz="1650">
                <a:latin typeface="Calibri"/>
                <a:cs typeface="Calibri"/>
              </a:rPr>
              <a:t>8</a:t>
            </a:r>
            <a:endParaRPr sz="1650">
              <a:latin typeface="Calibri"/>
              <a:cs typeface="Calibri"/>
            </a:endParaRPr>
          </a:p>
          <a:p>
            <a:pPr marL="12700" marR="31444">
              <a:lnSpc>
                <a:spcPct val="101725"/>
              </a:lnSpc>
              <a:spcBef>
                <a:spcPts val="180"/>
              </a:spcBef>
            </a:pPr>
            <a:r>
              <a:rPr dirty="0" smtClean="0" sz="1650">
                <a:latin typeface="Calibri"/>
                <a:cs typeface="Calibri"/>
              </a:rPr>
              <a:t>4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4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3298" marR="3691360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3552" marR="4472637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8006" marR="4406127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087879" y="1519428"/>
            <a:ext cx="5884164" cy="5132832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549182" y="310860"/>
            <a:ext cx="5026990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8" sz="3500">
                <a:latin typeface="Calibri"/>
                <a:cs typeface="Calibri"/>
              </a:rPr>
              <a:t>N</a:t>
            </a:r>
            <a:r>
              <a:rPr dirty="0" smtClean="0" spc="-8" sz="3500">
                <a:latin typeface="Calibri"/>
                <a:cs typeface="Calibri"/>
              </a:rPr>
              <a:t>o</a:t>
            </a:r>
            <a:r>
              <a:rPr dirty="0" smtClean="0" spc="-8" sz="3500">
                <a:latin typeface="Calibri"/>
                <a:cs typeface="Calibri"/>
              </a:rPr>
              <a:t>r</a:t>
            </a:r>
            <a:r>
              <a:rPr dirty="0" smtClean="0" spc="-8" sz="3500">
                <a:latin typeface="Calibri"/>
                <a:cs typeface="Calibri"/>
              </a:rPr>
              <a:t>t</a:t>
            </a:r>
            <a:r>
              <a:rPr dirty="0" smtClean="0" spc="-8" sz="3500">
                <a:latin typeface="Calibri"/>
                <a:cs typeface="Calibri"/>
              </a:rPr>
              <a:t>h</a:t>
            </a:r>
            <a:r>
              <a:rPr dirty="0" smtClean="0" spc="-8" sz="3500">
                <a:latin typeface="Calibri"/>
                <a:cs typeface="Calibri"/>
              </a:rPr>
              <a:t>w</a:t>
            </a:r>
            <a:r>
              <a:rPr dirty="0" smtClean="0" spc="-8" sz="3500">
                <a:latin typeface="Calibri"/>
                <a:cs typeface="Calibri"/>
              </a:rPr>
              <a:t>e</a:t>
            </a:r>
            <a:r>
              <a:rPr dirty="0" smtClean="0" spc="-8" sz="3500">
                <a:latin typeface="Calibri"/>
                <a:cs typeface="Calibri"/>
              </a:rPr>
              <a:t>s</a:t>
            </a:r>
            <a:r>
              <a:rPr dirty="0" smtClean="0" spc="-8" sz="3500">
                <a:latin typeface="Calibri"/>
                <a:cs typeface="Calibri"/>
              </a:rPr>
              <a:t>t</a:t>
            </a:r>
            <a:r>
              <a:rPr dirty="0" smtClean="0" spc="-8" sz="3500">
                <a:latin typeface="Calibri"/>
                <a:cs typeface="Calibri"/>
              </a:rPr>
              <a:t> </a:t>
            </a:r>
            <a:r>
              <a:rPr dirty="0" smtClean="0" spc="-8" sz="3500">
                <a:latin typeface="Calibri"/>
                <a:cs typeface="Calibri"/>
              </a:rPr>
              <a:t>W</a:t>
            </a:r>
            <a:r>
              <a:rPr dirty="0" smtClean="0" spc="-8" sz="3500">
                <a:latin typeface="Calibri"/>
                <a:cs typeface="Calibri"/>
              </a:rPr>
              <a:t>D</a:t>
            </a:r>
            <a:r>
              <a:rPr dirty="0" smtClean="0" spc="-8" sz="3500">
                <a:latin typeface="Calibri"/>
                <a:cs typeface="Calibri"/>
              </a:rPr>
              <a:t>A</a:t>
            </a:r>
            <a:r>
              <a:rPr dirty="0" smtClean="0" spc="-8" sz="3500">
                <a:latin typeface="Calibri"/>
                <a:cs typeface="Calibri"/>
              </a:rPr>
              <a:t> </a:t>
            </a:r>
            <a:r>
              <a:rPr dirty="0" smtClean="0" spc="-8" sz="3500">
                <a:latin typeface="Calibri"/>
                <a:cs typeface="Calibri"/>
              </a:rPr>
              <a:t>E</a:t>
            </a:r>
            <a:r>
              <a:rPr dirty="0" smtClean="0" spc="-8" sz="3500">
                <a:latin typeface="Calibri"/>
                <a:cs typeface="Calibri"/>
              </a:rPr>
              <a:t>m</a:t>
            </a:r>
            <a:r>
              <a:rPr dirty="0" smtClean="0" spc="-8" sz="3500">
                <a:latin typeface="Calibri"/>
                <a:cs typeface="Calibri"/>
              </a:rPr>
              <a:t>p</a:t>
            </a:r>
            <a:r>
              <a:rPr dirty="0" smtClean="0" spc="-8" sz="3500">
                <a:latin typeface="Calibri"/>
                <a:cs typeface="Calibri"/>
              </a:rPr>
              <a:t>l</a:t>
            </a:r>
            <a:r>
              <a:rPr dirty="0" smtClean="0" spc="-8" sz="3500">
                <a:latin typeface="Calibri"/>
                <a:cs typeface="Calibri"/>
              </a:rPr>
              <a:t>o</a:t>
            </a:r>
            <a:r>
              <a:rPr dirty="0" smtClean="0" spc="-8" sz="3500">
                <a:latin typeface="Calibri"/>
                <a:cs typeface="Calibri"/>
              </a:rPr>
              <a:t>y</a:t>
            </a:r>
            <a:r>
              <a:rPr dirty="0" smtClean="0" spc="-8" sz="3500">
                <a:latin typeface="Calibri"/>
                <a:cs typeface="Calibri"/>
              </a:rPr>
              <a:t>e</a:t>
            </a:r>
            <a:r>
              <a:rPr dirty="0" smtClean="0" spc="-8" sz="3500">
                <a:latin typeface="Calibri"/>
                <a:cs typeface="Calibri"/>
              </a:rPr>
              <a:t>r</a:t>
            </a:r>
            <a:r>
              <a:rPr dirty="0" smtClean="0" spc="-8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95713" y="847220"/>
            <a:ext cx="898367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2" sz="3500">
                <a:latin typeface="Calibri"/>
                <a:cs typeface="Calibri"/>
              </a:rPr>
              <a:t>w</a:t>
            </a:r>
            <a:r>
              <a:rPr dirty="0" smtClean="0" spc="2" sz="3500">
                <a:latin typeface="Calibri"/>
                <a:cs typeface="Calibri"/>
              </a:rPr>
              <a:t>i</a:t>
            </a:r>
            <a:r>
              <a:rPr dirty="0" smtClean="0" spc="2" sz="3500">
                <a:latin typeface="Calibri"/>
                <a:cs typeface="Calibri"/>
              </a:rPr>
              <a:t>t</a:t>
            </a:r>
            <a:r>
              <a:rPr dirty="0" smtClean="0" spc="2" sz="3500">
                <a:latin typeface="Calibri"/>
                <a:cs typeface="Calibri"/>
              </a:rPr>
              <a:t>h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06636" y="847220"/>
            <a:ext cx="698321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1" sz="3500">
                <a:latin typeface="Calibri"/>
                <a:cs typeface="Calibri"/>
              </a:rPr>
              <a:t>t</a:t>
            </a:r>
            <a:r>
              <a:rPr dirty="0" smtClean="0" spc="1" sz="3500">
                <a:latin typeface="Calibri"/>
                <a:cs typeface="Calibri"/>
              </a:rPr>
              <a:t>h</a:t>
            </a:r>
            <a:r>
              <a:rPr dirty="0" smtClean="0" spc="1" sz="3500">
                <a:latin typeface="Calibri"/>
                <a:cs typeface="Calibri"/>
              </a:rPr>
              <a:t>e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12154" y="847220"/>
            <a:ext cx="1031880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2" sz="3500">
                <a:latin typeface="Calibri"/>
                <a:cs typeface="Calibri"/>
              </a:rPr>
              <a:t>M</a:t>
            </a:r>
            <a:r>
              <a:rPr dirty="0" smtClean="0" spc="-2" sz="3500">
                <a:latin typeface="Calibri"/>
                <a:cs typeface="Calibri"/>
              </a:rPr>
              <a:t>o</a:t>
            </a:r>
            <a:r>
              <a:rPr dirty="0" smtClean="0" spc="-2" sz="3500">
                <a:latin typeface="Calibri"/>
                <a:cs typeface="Calibri"/>
              </a:rPr>
              <a:t>s</a:t>
            </a:r>
            <a:r>
              <a:rPr dirty="0" smtClean="0" spc="-2" sz="3500">
                <a:latin typeface="Calibri"/>
                <a:cs typeface="Calibri"/>
              </a:rPr>
              <a:t>t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52571" y="847220"/>
            <a:ext cx="1477071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4" sz="3500">
                <a:latin typeface="Calibri"/>
                <a:cs typeface="Calibri"/>
              </a:rPr>
              <a:t>J</a:t>
            </a:r>
            <a:r>
              <a:rPr dirty="0" smtClean="0" spc="4" sz="3500">
                <a:latin typeface="Calibri"/>
                <a:cs typeface="Calibri"/>
              </a:rPr>
              <a:t>o</a:t>
            </a:r>
            <a:r>
              <a:rPr dirty="0" smtClean="0" spc="4" sz="3500">
                <a:latin typeface="Calibri"/>
                <a:cs typeface="Calibri"/>
              </a:rPr>
              <a:t>b</a:t>
            </a:r>
            <a:r>
              <a:rPr dirty="0" smtClean="0" spc="4" sz="3500">
                <a:latin typeface="Calibri"/>
                <a:cs typeface="Calibri"/>
              </a:rPr>
              <a:t> </a:t>
            </a:r>
            <a:r>
              <a:rPr dirty="0" smtClean="0" spc="4" sz="3500">
                <a:latin typeface="Calibri"/>
                <a:cs typeface="Calibri"/>
              </a:rPr>
              <a:t>A</a:t>
            </a:r>
            <a:r>
              <a:rPr dirty="0" smtClean="0" spc="4" sz="3500">
                <a:latin typeface="Calibri"/>
                <a:cs typeface="Calibri"/>
              </a:rPr>
              <a:t>d</a:t>
            </a:r>
            <a:r>
              <a:rPr dirty="0" smtClean="0" spc="4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2785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767" marR="781276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20" marR="714766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043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71511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5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34377" y="1678971"/>
            <a:ext cx="4604194" cy="0"/>
          </a:xfrm>
          <a:custGeom>
            <a:avLst/>
            <a:gdLst/>
            <a:ahLst/>
            <a:cxnLst/>
            <a:rect b="b" l="l" r="r" t="t"/>
            <a:pathLst>
              <a:path h="0" w="4604194">
                <a:moveTo>
                  <a:pt x="0" y="0"/>
                </a:moveTo>
                <a:lnTo>
                  <a:pt x="4604194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34568" y="1684782"/>
            <a:ext cx="4604003" cy="0"/>
          </a:xfrm>
          <a:custGeom>
            <a:avLst/>
            <a:gdLst/>
            <a:ahLst/>
            <a:cxnLst/>
            <a:rect b="b" l="l" r="r" t="t"/>
            <a:pathLst>
              <a:path h="0" w="4604003">
                <a:moveTo>
                  <a:pt x="0" y="0"/>
                </a:moveTo>
                <a:lnTo>
                  <a:pt x="4604003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34377" y="1700021"/>
            <a:ext cx="4604194" cy="0"/>
          </a:xfrm>
          <a:custGeom>
            <a:avLst/>
            <a:gdLst/>
            <a:ahLst/>
            <a:cxnLst/>
            <a:rect b="b" l="l" r="r" t="t"/>
            <a:pathLst>
              <a:path h="0" w="4604194">
                <a:moveTo>
                  <a:pt x="0" y="0"/>
                </a:moveTo>
                <a:lnTo>
                  <a:pt x="4604194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34568" y="1705356"/>
            <a:ext cx="4604003" cy="0"/>
          </a:xfrm>
          <a:custGeom>
            <a:avLst/>
            <a:gdLst/>
            <a:ahLst/>
            <a:cxnLst/>
            <a:rect b="b" l="l" r="r" t="t"/>
            <a:pathLst>
              <a:path h="0" w="4604003">
                <a:moveTo>
                  <a:pt x="0" y="0"/>
                </a:moveTo>
                <a:lnTo>
                  <a:pt x="4604003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5548312" y="1678971"/>
            <a:ext cx="3775710" cy="0"/>
          </a:xfrm>
          <a:custGeom>
            <a:avLst/>
            <a:gdLst/>
            <a:ahLst/>
            <a:cxnLst/>
            <a:rect b="b" l="l" r="r" t="t"/>
            <a:pathLst>
              <a:path h="0" w="3775710">
                <a:moveTo>
                  <a:pt x="0" y="0"/>
                </a:moveTo>
                <a:lnTo>
                  <a:pt x="3775710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548883" y="1684782"/>
            <a:ext cx="3774948" cy="0"/>
          </a:xfrm>
          <a:custGeom>
            <a:avLst/>
            <a:gdLst/>
            <a:ahLst/>
            <a:cxnLst/>
            <a:rect b="b" l="l" r="r" t="t"/>
            <a:pathLst>
              <a:path h="0" w="3774948">
                <a:moveTo>
                  <a:pt x="0" y="0"/>
                </a:moveTo>
                <a:lnTo>
                  <a:pt x="3774948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5548312" y="1700021"/>
            <a:ext cx="3775710" cy="0"/>
          </a:xfrm>
          <a:custGeom>
            <a:avLst/>
            <a:gdLst/>
            <a:ahLst/>
            <a:cxnLst/>
            <a:rect b="b" l="l" r="r" t="t"/>
            <a:pathLst>
              <a:path h="0" w="3775710">
                <a:moveTo>
                  <a:pt x="0" y="0"/>
                </a:moveTo>
                <a:lnTo>
                  <a:pt x="3775710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5548883" y="1705356"/>
            <a:ext cx="3774948" cy="0"/>
          </a:xfrm>
          <a:custGeom>
            <a:avLst/>
            <a:gdLst/>
            <a:ahLst/>
            <a:cxnLst/>
            <a:rect b="b" l="l" r="r" t="t"/>
            <a:pathLst>
              <a:path h="0" w="3774948">
                <a:moveTo>
                  <a:pt x="0" y="0"/>
                </a:moveTo>
                <a:lnTo>
                  <a:pt x="377494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23900" y="6956869"/>
            <a:ext cx="0" cy="190"/>
          </a:xfrm>
          <a:custGeom>
            <a:avLst/>
            <a:gdLst/>
            <a:ahLst/>
            <a:cxnLst/>
            <a:rect b="b" l="l" r="r" t="t"/>
            <a:pathLst>
              <a:path h="190" w="0">
                <a:moveTo>
                  <a:pt x="0" y="0"/>
                </a:moveTo>
                <a:lnTo>
                  <a:pt x="0" y="19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367779" y="298650"/>
            <a:ext cx="5388680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3" sz="3500">
                <a:latin typeface="Calibri"/>
                <a:cs typeface="Calibri"/>
              </a:rPr>
              <a:t>N</a:t>
            </a:r>
            <a:r>
              <a:rPr dirty="0" smtClean="0" spc="-3" sz="3500">
                <a:latin typeface="Calibri"/>
                <a:cs typeface="Calibri"/>
              </a:rPr>
              <a:t>o</a:t>
            </a:r>
            <a:r>
              <a:rPr dirty="0" smtClean="0" spc="-3" sz="3500">
                <a:latin typeface="Calibri"/>
                <a:cs typeface="Calibri"/>
              </a:rPr>
              <a:t>r</a:t>
            </a:r>
            <a:r>
              <a:rPr dirty="0" smtClean="0" spc="-3" sz="3500">
                <a:latin typeface="Calibri"/>
                <a:cs typeface="Calibri"/>
              </a:rPr>
              <a:t>t</a:t>
            </a:r>
            <a:r>
              <a:rPr dirty="0" smtClean="0" spc="-3" sz="3500">
                <a:latin typeface="Calibri"/>
                <a:cs typeface="Calibri"/>
              </a:rPr>
              <a:t>h</a:t>
            </a:r>
            <a:r>
              <a:rPr dirty="0" smtClean="0" spc="-3" sz="3500">
                <a:latin typeface="Calibri"/>
                <a:cs typeface="Calibri"/>
              </a:rPr>
              <a:t>w</a:t>
            </a:r>
            <a:r>
              <a:rPr dirty="0" smtClean="0" spc="-3" sz="3500">
                <a:latin typeface="Calibri"/>
                <a:cs typeface="Calibri"/>
              </a:rPr>
              <a:t>e</a:t>
            </a:r>
            <a:r>
              <a:rPr dirty="0" smtClean="0" spc="-3" sz="3500">
                <a:latin typeface="Calibri"/>
                <a:cs typeface="Calibri"/>
              </a:rPr>
              <a:t>s</a:t>
            </a:r>
            <a:r>
              <a:rPr dirty="0" smtClean="0" spc="-3" sz="3500">
                <a:latin typeface="Calibri"/>
                <a:cs typeface="Calibri"/>
              </a:rPr>
              <a:t>t</a:t>
            </a:r>
            <a:r>
              <a:rPr dirty="0" smtClean="0" spc="-3" sz="3500">
                <a:latin typeface="Calibri"/>
                <a:cs typeface="Calibri"/>
              </a:rPr>
              <a:t> </a:t>
            </a:r>
            <a:r>
              <a:rPr dirty="0" smtClean="0" spc="-3" sz="3500">
                <a:latin typeface="Calibri"/>
                <a:cs typeface="Calibri"/>
              </a:rPr>
              <a:t>W</a:t>
            </a:r>
            <a:r>
              <a:rPr dirty="0" smtClean="0" spc="-3" sz="3500">
                <a:latin typeface="Calibri"/>
                <a:cs typeface="Calibri"/>
              </a:rPr>
              <a:t>D</a:t>
            </a:r>
            <a:r>
              <a:rPr dirty="0" smtClean="0" spc="-3" sz="3500">
                <a:latin typeface="Calibri"/>
                <a:cs typeface="Calibri"/>
              </a:rPr>
              <a:t>A</a:t>
            </a:r>
            <a:r>
              <a:rPr dirty="0" smtClean="0" spc="-3" sz="3500">
                <a:latin typeface="Calibri"/>
                <a:cs typeface="Calibri"/>
              </a:rPr>
              <a:t> </a:t>
            </a:r>
            <a:r>
              <a:rPr dirty="0" smtClean="0" spc="-3" sz="3500">
                <a:latin typeface="Calibri"/>
                <a:cs typeface="Calibri"/>
              </a:rPr>
              <a:t>O</a:t>
            </a:r>
            <a:r>
              <a:rPr dirty="0" smtClean="0" spc="-3" sz="3500">
                <a:latin typeface="Calibri"/>
                <a:cs typeface="Calibri"/>
              </a:rPr>
              <a:t>c</a:t>
            </a:r>
            <a:r>
              <a:rPr dirty="0" smtClean="0" spc="-3" sz="3500">
                <a:latin typeface="Calibri"/>
                <a:cs typeface="Calibri"/>
              </a:rPr>
              <a:t>c</a:t>
            </a:r>
            <a:r>
              <a:rPr dirty="0" smtClean="0" spc="-3" sz="3500">
                <a:latin typeface="Calibri"/>
                <a:cs typeface="Calibri"/>
              </a:rPr>
              <a:t>u</a:t>
            </a:r>
            <a:r>
              <a:rPr dirty="0" smtClean="0" spc="-3" sz="3500">
                <a:latin typeface="Calibri"/>
                <a:cs typeface="Calibri"/>
              </a:rPr>
              <a:t>p</a:t>
            </a:r>
            <a:r>
              <a:rPr dirty="0" smtClean="0" spc="-3" sz="3500">
                <a:latin typeface="Calibri"/>
                <a:cs typeface="Calibri"/>
              </a:rPr>
              <a:t>a</a:t>
            </a:r>
            <a:r>
              <a:rPr dirty="0" smtClean="0" spc="-3" sz="3500">
                <a:latin typeface="Calibri"/>
                <a:cs typeface="Calibri"/>
              </a:rPr>
              <a:t>t</a:t>
            </a:r>
            <a:r>
              <a:rPr dirty="0" smtClean="0" spc="-3" sz="3500">
                <a:latin typeface="Calibri"/>
                <a:cs typeface="Calibri"/>
              </a:rPr>
              <a:t>i</a:t>
            </a:r>
            <a:r>
              <a:rPr dirty="0" smtClean="0" spc="-3" sz="3500">
                <a:latin typeface="Calibri"/>
                <a:cs typeface="Calibri"/>
              </a:rPr>
              <a:t>o</a:t>
            </a:r>
            <a:r>
              <a:rPr dirty="0" smtClean="0" spc="-3" sz="3500">
                <a:latin typeface="Calibri"/>
                <a:cs typeface="Calibri"/>
              </a:rPr>
              <a:t>n</a:t>
            </a:r>
            <a:r>
              <a:rPr dirty="0" smtClean="0" spc="-3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95713" y="835010"/>
            <a:ext cx="898367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2" sz="3500">
                <a:latin typeface="Calibri"/>
                <a:cs typeface="Calibri"/>
              </a:rPr>
              <a:t>w</a:t>
            </a:r>
            <a:r>
              <a:rPr dirty="0" smtClean="0" spc="2" sz="3500">
                <a:latin typeface="Calibri"/>
                <a:cs typeface="Calibri"/>
              </a:rPr>
              <a:t>i</a:t>
            </a:r>
            <a:r>
              <a:rPr dirty="0" smtClean="0" spc="2" sz="3500">
                <a:latin typeface="Calibri"/>
                <a:cs typeface="Calibri"/>
              </a:rPr>
              <a:t>t</a:t>
            </a:r>
            <a:r>
              <a:rPr dirty="0" smtClean="0" spc="2" sz="3500">
                <a:latin typeface="Calibri"/>
                <a:cs typeface="Calibri"/>
              </a:rPr>
              <a:t>h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06636" y="835010"/>
            <a:ext cx="698321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1" sz="3500">
                <a:latin typeface="Calibri"/>
                <a:cs typeface="Calibri"/>
              </a:rPr>
              <a:t>t</a:t>
            </a:r>
            <a:r>
              <a:rPr dirty="0" smtClean="0" spc="1" sz="3500">
                <a:latin typeface="Calibri"/>
                <a:cs typeface="Calibri"/>
              </a:rPr>
              <a:t>h</a:t>
            </a:r>
            <a:r>
              <a:rPr dirty="0" smtClean="0" spc="1" sz="3500">
                <a:latin typeface="Calibri"/>
                <a:cs typeface="Calibri"/>
              </a:rPr>
              <a:t>e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12154" y="835010"/>
            <a:ext cx="2517487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2" sz="3500">
                <a:latin typeface="Calibri"/>
                <a:cs typeface="Calibri"/>
              </a:rPr>
              <a:t>M</a:t>
            </a:r>
            <a:r>
              <a:rPr dirty="0" smtClean="0" spc="2" sz="3500">
                <a:latin typeface="Calibri"/>
                <a:cs typeface="Calibri"/>
              </a:rPr>
              <a:t>o</a:t>
            </a:r>
            <a:r>
              <a:rPr dirty="0" smtClean="0" spc="2" sz="3500">
                <a:latin typeface="Calibri"/>
                <a:cs typeface="Calibri"/>
              </a:rPr>
              <a:t>s</a:t>
            </a:r>
            <a:r>
              <a:rPr dirty="0" smtClean="0" spc="2" sz="3500">
                <a:latin typeface="Calibri"/>
                <a:cs typeface="Calibri"/>
              </a:rPr>
              <a:t>t</a:t>
            </a:r>
            <a:r>
              <a:rPr dirty="0" smtClean="0" spc="2" sz="3500">
                <a:latin typeface="Calibri"/>
                <a:cs typeface="Calibri"/>
              </a:rPr>
              <a:t> </a:t>
            </a:r>
            <a:r>
              <a:rPr dirty="0" smtClean="0" spc="2" sz="3500">
                <a:latin typeface="Calibri"/>
                <a:cs typeface="Calibri"/>
              </a:rPr>
              <a:t>J</a:t>
            </a:r>
            <a:r>
              <a:rPr dirty="0" smtClean="0" spc="2" sz="3500">
                <a:latin typeface="Calibri"/>
                <a:cs typeface="Calibri"/>
              </a:rPr>
              <a:t>o</a:t>
            </a:r>
            <a:r>
              <a:rPr dirty="0" smtClean="0" spc="2" sz="3500">
                <a:latin typeface="Calibri"/>
                <a:cs typeface="Calibri"/>
              </a:rPr>
              <a:t>b</a:t>
            </a:r>
            <a:r>
              <a:rPr dirty="0" smtClean="0" spc="2" sz="3500">
                <a:latin typeface="Calibri"/>
                <a:cs typeface="Calibri"/>
              </a:rPr>
              <a:t> </a:t>
            </a:r>
            <a:r>
              <a:rPr dirty="0" smtClean="0" spc="2" sz="3500">
                <a:latin typeface="Calibri"/>
                <a:cs typeface="Calibri"/>
              </a:rPr>
              <a:t>A</a:t>
            </a:r>
            <a:r>
              <a:rPr dirty="0" smtClean="0" spc="2" sz="3500">
                <a:latin typeface="Calibri"/>
                <a:cs typeface="Calibri"/>
              </a:rPr>
              <a:t>d</a:t>
            </a:r>
            <a:r>
              <a:rPr dirty="0" smtClean="0" spc="2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3166" y="1509098"/>
            <a:ext cx="783056" cy="182790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5" sz="1250">
                <a:latin typeface="Calibri"/>
                <a:cs typeface="Calibri"/>
              </a:rPr>
              <a:t>O</a:t>
            </a:r>
            <a:r>
              <a:rPr b="1" dirty="0" smtClean="0" spc="4" sz="1250">
                <a:latin typeface="Calibri"/>
                <a:cs typeface="Calibri"/>
              </a:rPr>
              <a:t>c</a:t>
            </a:r>
            <a:r>
              <a:rPr b="1" dirty="0" smtClean="0" spc="-19" sz="1250">
                <a:latin typeface="Calibri"/>
                <a:cs typeface="Calibri"/>
              </a:rPr>
              <a:t>c</a:t>
            </a:r>
            <a:r>
              <a:rPr b="1" dirty="0" smtClean="0" spc="24" sz="1250">
                <a:latin typeface="Calibri"/>
                <a:cs typeface="Calibri"/>
              </a:rPr>
              <a:t>u</a:t>
            </a:r>
            <a:r>
              <a:rPr b="1" dirty="0" smtClean="0" spc="14" sz="1250">
                <a:latin typeface="Calibri"/>
                <a:cs typeface="Calibri"/>
              </a:rPr>
              <a:t>p</a:t>
            </a:r>
            <a:r>
              <a:rPr b="1" dirty="0" smtClean="0" spc="-21" sz="1250">
                <a:latin typeface="Calibri"/>
                <a:cs typeface="Calibri"/>
              </a:rPr>
              <a:t>a</a:t>
            </a:r>
            <a:r>
              <a:rPr b="1" dirty="0" smtClean="0" spc="6" sz="1250">
                <a:latin typeface="Calibri"/>
                <a:cs typeface="Calibri"/>
              </a:rPr>
              <a:t>t</a:t>
            </a:r>
            <a:r>
              <a:rPr b="1" dirty="0" smtClean="0" spc="28" sz="1250">
                <a:latin typeface="Calibri"/>
                <a:cs typeface="Calibri"/>
              </a:rPr>
              <a:t>i</a:t>
            </a:r>
            <a:r>
              <a:rPr b="1" dirty="0" smtClean="0" spc="24" sz="1250">
                <a:latin typeface="Calibri"/>
                <a:cs typeface="Calibri"/>
              </a:rPr>
              <a:t>o</a:t>
            </a:r>
            <a:r>
              <a:rPr b="1" dirty="0" smtClean="0" spc="19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31669" y="1509098"/>
            <a:ext cx="289391" cy="182790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5" sz="1250">
                <a:latin typeface="Calibri"/>
                <a:cs typeface="Calibri"/>
              </a:rPr>
              <a:t>A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55540" y="1509098"/>
            <a:ext cx="784630" cy="182790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20" sz="1250">
                <a:latin typeface="Calibri"/>
                <a:cs typeface="Calibri"/>
              </a:rPr>
              <a:t>O</a:t>
            </a:r>
            <a:r>
              <a:rPr b="1" dirty="0" smtClean="0" spc="4" sz="1250">
                <a:latin typeface="Calibri"/>
                <a:cs typeface="Calibri"/>
              </a:rPr>
              <a:t>c</a:t>
            </a:r>
            <a:r>
              <a:rPr b="1" dirty="0" smtClean="0" spc="-4" sz="1250">
                <a:latin typeface="Calibri"/>
                <a:cs typeface="Calibri"/>
              </a:rPr>
              <a:t>c</a:t>
            </a:r>
            <a:r>
              <a:rPr b="1" dirty="0" smtClean="0" spc="14" sz="1250">
                <a:latin typeface="Calibri"/>
                <a:cs typeface="Calibri"/>
              </a:rPr>
              <a:t>u</a:t>
            </a:r>
            <a:r>
              <a:rPr b="1" dirty="0" smtClean="0" spc="14" sz="1250">
                <a:latin typeface="Calibri"/>
                <a:cs typeface="Calibri"/>
              </a:rPr>
              <a:t>p</a:t>
            </a:r>
            <a:r>
              <a:rPr b="1" dirty="0" smtClean="0" spc="-11" sz="1250">
                <a:latin typeface="Calibri"/>
                <a:cs typeface="Calibri"/>
              </a:rPr>
              <a:t>a</a:t>
            </a:r>
            <a:r>
              <a:rPr b="1" dirty="0" smtClean="0" spc="6" sz="1250">
                <a:latin typeface="Calibri"/>
                <a:cs typeface="Calibri"/>
              </a:rPr>
              <a:t>t</a:t>
            </a:r>
            <a:r>
              <a:rPr b="1" dirty="0" smtClean="0" spc="28" sz="1250">
                <a:latin typeface="Calibri"/>
                <a:cs typeface="Calibri"/>
              </a:rPr>
              <a:t>i</a:t>
            </a:r>
            <a:r>
              <a:rPr b="1" dirty="0" smtClean="0" spc="9" sz="1250">
                <a:latin typeface="Calibri"/>
                <a:cs typeface="Calibri"/>
              </a:rPr>
              <a:t>o</a:t>
            </a:r>
            <a:r>
              <a:rPr b="1" dirty="0" smtClean="0" spc="19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6548" y="1509098"/>
            <a:ext cx="290964" cy="182790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8" sz="1250">
                <a:latin typeface="Calibri"/>
                <a:cs typeface="Calibri"/>
              </a:rPr>
              <a:t>A</a:t>
            </a:r>
            <a:r>
              <a:rPr b="1" dirty="0" smtClean="0" spc="18" sz="1250">
                <a:latin typeface="Calibri"/>
                <a:cs typeface="Calibri"/>
              </a:rPr>
              <a:t>d</a:t>
            </a:r>
            <a:r>
              <a:rPr b="1"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3166" y="1739189"/>
            <a:ext cx="3646503" cy="521957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15205">
              <a:lnSpc>
                <a:spcPts val="1330"/>
              </a:lnSpc>
            </a:pP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g</a:t>
            </a:r>
            <a:r>
              <a:rPr dirty="0" smtClean="0" spc="27" sz="1250">
                <a:latin typeface="Calibri"/>
                <a:cs typeface="Calibri"/>
              </a:rPr>
              <a:t>i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t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d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r>
              <a:rPr dirty="0" smtClean="0" spc="27" sz="1250">
                <a:latin typeface="Calibri"/>
                <a:cs typeface="Calibri"/>
              </a:rPr>
              <a:t>N</a:t>
            </a:r>
            <a:r>
              <a:rPr dirty="0" smtClean="0" spc="27" sz="1250">
                <a:latin typeface="Calibri"/>
                <a:cs typeface="Calibri"/>
              </a:rPr>
              <a:t>u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23"/>
              </a:spcBef>
            </a:pP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p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o</a:t>
            </a:r>
            <a:r>
              <a:rPr dirty="0" smtClean="0" spc="26" sz="1250">
                <a:latin typeface="Calibri"/>
                <a:cs typeface="Calibri"/>
              </a:rPr>
              <a:t>n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247536">
              <a:lnSpc>
                <a:spcPts val="1525"/>
              </a:lnSpc>
              <a:spcBef>
                <a:spcPts val="190"/>
              </a:spcBef>
            </a:pP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me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&amp;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P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247536">
              <a:lnSpc>
                <a:spcPts val="1525"/>
              </a:lnSpc>
              <a:spcBef>
                <a:spcPts val="192"/>
              </a:spcBef>
            </a:pPr>
            <a:r>
              <a:rPr dirty="0" smtClean="0" spc="24" sz="1250">
                <a:latin typeface="Calibri"/>
                <a:cs typeface="Calibri"/>
              </a:rPr>
              <a:t>A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d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r>
              <a:rPr dirty="0" smtClean="0" spc="24" sz="1250">
                <a:latin typeface="Calibri"/>
                <a:cs typeface="Calibri"/>
              </a:rPr>
              <a:t> 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r>
              <a:rPr dirty="0" smtClean="0" spc="24" sz="1250">
                <a:latin typeface="Calibri"/>
                <a:cs typeface="Calibri"/>
              </a:rPr>
              <a:t>u</a:t>
            </a:r>
            <a:r>
              <a:rPr dirty="0" smtClean="0" spc="24" sz="1250">
                <a:latin typeface="Calibri"/>
                <a:cs typeface="Calibri"/>
              </a:rPr>
              <a:t>p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r</a:t>
            </a:r>
            <a:r>
              <a:rPr dirty="0" smtClean="0" spc="24" sz="1250">
                <a:latin typeface="Calibri"/>
                <a:cs typeface="Calibri"/>
              </a:rPr>
              <a:t>v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r>
              <a:rPr dirty="0" smtClean="0" spc="24" sz="1250">
                <a:latin typeface="Calibri"/>
                <a:cs typeface="Calibri"/>
              </a:rPr>
              <a:t>o</a:t>
            </a:r>
            <a:r>
              <a:rPr dirty="0" smtClean="0" spc="24" sz="1250">
                <a:latin typeface="Calibri"/>
                <a:cs typeface="Calibri"/>
              </a:rPr>
              <a:t>r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r>
              <a:rPr dirty="0" smtClean="0" spc="24" sz="1250">
                <a:latin typeface="Calibri"/>
                <a:cs typeface="Calibri"/>
              </a:rPr>
              <a:t> </a:t>
            </a:r>
            <a:r>
              <a:rPr dirty="0" smtClean="0" spc="24" sz="1250">
                <a:latin typeface="Calibri"/>
                <a:cs typeface="Calibri"/>
              </a:rPr>
              <a:t>o</a:t>
            </a:r>
            <a:r>
              <a:rPr dirty="0" smtClean="0" spc="24" sz="1250">
                <a:latin typeface="Calibri"/>
                <a:cs typeface="Calibri"/>
              </a:rPr>
              <a:t>f</a:t>
            </a:r>
            <a:r>
              <a:rPr dirty="0" smtClean="0" spc="24" sz="1250">
                <a:latin typeface="Calibri"/>
                <a:cs typeface="Calibri"/>
              </a:rPr>
              <a:t> </a:t>
            </a:r>
            <a:r>
              <a:rPr dirty="0" smtClean="0" spc="24" sz="1250">
                <a:latin typeface="Calibri"/>
                <a:cs typeface="Calibri"/>
              </a:rPr>
              <a:t>R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t</a:t>
            </a:r>
            <a:r>
              <a:rPr dirty="0" smtClean="0" spc="24" sz="1250">
                <a:latin typeface="Calibri"/>
                <a:cs typeface="Calibri"/>
              </a:rPr>
              <a:t>a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l</a:t>
            </a:r>
            <a:r>
              <a:rPr dirty="0" smtClean="0" spc="24" sz="1250">
                <a:latin typeface="Calibri"/>
                <a:cs typeface="Calibri"/>
              </a:rPr>
              <a:t> 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r>
              <a:rPr dirty="0" smtClean="0" spc="24" sz="1250">
                <a:latin typeface="Calibri"/>
                <a:cs typeface="Calibri"/>
              </a:rPr>
              <a:t>a</a:t>
            </a:r>
            <a:r>
              <a:rPr dirty="0" smtClean="0" spc="24" sz="1250">
                <a:latin typeface="Calibri"/>
                <a:cs typeface="Calibri"/>
              </a:rPr>
              <a:t>l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r>
              <a:rPr dirty="0" smtClean="0" spc="2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247536">
              <a:lnSpc>
                <a:spcPts val="1525"/>
              </a:lnSpc>
              <a:spcBef>
                <a:spcPts val="192"/>
              </a:spcBef>
            </a:pPr>
            <a:r>
              <a:rPr dirty="0" smtClean="0" spc="12" sz="1250">
                <a:latin typeface="Calibri"/>
                <a:cs typeface="Calibri"/>
              </a:rPr>
              <a:t>W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k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H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v</a:t>
            </a:r>
            <a:r>
              <a:rPr dirty="0" smtClean="0" spc="12" sz="1250">
                <a:latin typeface="Calibri"/>
                <a:cs typeface="Calibri"/>
              </a:rPr>
              <a:t>y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&amp;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-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i</a:t>
            </a:r>
            <a:r>
              <a:rPr dirty="0" smtClean="0" spc="12" sz="1250">
                <a:latin typeface="Calibri"/>
                <a:cs typeface="Calibri"/>
              </a:rPr>
              <a:t>l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247536">
              <a:lnSpc>
                <a:spcPts val="1525"/>
              </a:lnSpc>
              <a:spcBef>
                <a:spcPts val="192"/>
              </a:spcBef>
            </a:pP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u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k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D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v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u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m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v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247536">
              <a:lnSpc>
                <a:spcPts val="1525"/>
              </a:lnSpc>
              <a:spcBef>
                <a:spcPts val="192"/>
              </a:spcBef>
            </a:pPr>
            <a:r>
              <a:rPr dirty="0" smtClean="0" spc="25" sz="1250">
                <a:latin typeface="Calibri"/>
                <a:cs typeface="Calibri"/>
              </a:rPr>
              <a:t>R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p</a:t>
            </a:r>
            <a:r>
              <a:rPr dirty="0" smtClean="0" spc="25" sz="1250">
                <a:latin typeface="Calibri"/>
                <a:cs typeface="Calibri"/>
              </a:rPr>
              <a:t>r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n</a:t>
            </a:r>
            <a:r>
              <a:rPr dirty="0" smtClean="0" spc="25" sz="1250">
                <a:latin typeface="Calibri"/>
                <a:cs typeface="Calibri"/>
              </a:rPr>
              <a:t>t</a:t>
            </a:r>
            <a:r>
              <a:rPr dirty="0" smtClean="0" spc="25" sz="1250">
                <a:latin typeface="Calibri"/>
                <a:cs typeface="Calibri"/>
              </a:rPr>
              <a:t>a</a:t>
            </a:r>
            <a:r>
              <a:rPr dirty="0" smtClean="0" spc="25" sz="1250">
                <a:latin typeface="Calibri"/>
                <a:cs typeface="Calibri"/>
              </a:rPr>
              <a:t>t</a:t>
            </a:r>
            <a:r>
              <a:rPr dirty="0" smtClean="0" spc="25" sz="1250">
                <a:latin typeface="Calibri"/>
                <a:cs typeface="Calibri"/>
              </a:rPr>
              <a:t>i</a:t>
            </a:r>
            <a:r>
              <a:rPr dirty="0" smtClean="0" spc="25" sz="1250">
                <a:latin typeface="Calibri"/>
                <a:cs typeface="Calibri"/>
              </a:rPr>
              <a:t>v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25" sz="1250">
                <a:latin typeface="Calibri"/>
                <a:cs typeface="Calibri"/>
              </a:rPr>
              <a:t> </a:t>
            </a:r>
            <a:r>
              <a:rPr dirty="0" smtClean="0" spc="25" sz="1250">
                <a:latin typeface="Calibri"/>
                <a:cs typeface="Calibri"/>
              </a:rPr>
              <a:t>N</a:t>
            </a:r>
            <a:r>
              <a:rPr dirty="0" smtClean="0" spc="25" sz="1250">
                <a:latin typeface="Calibri"/>
                <a:cs typeface="Calibri"/>
              </a:rPr>
              <a:t>u</a:t>
            </a:r>
            <a:r>
              <a:rPr dirty="0" smtClean="0" spc="25" sz="1250">
                <a:latin typeface="Calibri"/>
                <a:cs typeface="Calibri"/>
              </a:rPr>
              <a:t>r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25" sz="1250">
                <a:latin typeface="Calibri"/>
                <a:cs typeface="Calibri"/>
              </a:rPr>
              <a:t>i</a:t>
            </a:r>
            <a:r>
              <a:rPr dirty="0" smtClean="0" spc="25" sz="1250">
                <a:latin typeface="Calibri"/>
                <a:cs typeface="Calibri"/>
              </a:rPr>
              <a:t>n</a:t>
            </a:r>
            <a:r>
              <a:rPr dirty="0" smtClean="0" spc="25" sz="1250">
                <a:latin typeface="Calibri"/>
                <a:cs typeface="Calibri"/>
              </a:rPr>
              <a:t>g</a:t>
            </a:r>
            <a:r>
              <a:rPr dirty="0" smtClean="0" spc="25" sz="1250">
                <a:latin typeface="Calibri"/>
                <a:cs typeface="Calibri"/>
              </a:rPr>
              <a:t> </a:t>
            </a:r>
            <a:r>
              <a:rPr dirty="0" smtClean="0" spc="25" sz="1250">
                <a:latin typeface="Calibri"/>
                <a:cs typeface="Calibri"/>
              </a:rPr>
              <a:t>A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25" sz="1250">
                <a:latin typeface="Calibri"/>
                <a:cs typeface="Calibri"/>
              </a:rPr>
              <a:t>i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25" sz="1250">
                <a:latin typeface="Calibri"/>
                <a:cs typeface="Calibri"/>
              </a:rPr>
              <a:t>t</a:t>
            </a:r>
            <a:r>
              <a:rPr dirty="0" smtClean="0" spc="25" sz="1250">
                <a:latin typeface="Calibri"/>
                <a:cs typeface="Calibri"/>
              </a:rPr>
              <a:t>a</a:t>
            </a:r>
            <a:r>
              <a:rPr dirty="0" smtClean="0" spc="25" sz="1250">
                <a:latin typeface="Calibri"/>
                <a:cs typeface="Calibri"/>
              </a:rPr>
              <a:t>n</a:t>
            </a:r>
            <a:r>
              <a:rPr dirty="0" smtClean="0" spc="25" sz="1250">
                <a:latin typeface="Calibri"/>
                <a:cs typeface="Calibri"/>
              </a:rPr>
              <a:t>t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069766">
              <a:lnSpc>
                <a:spcPts val="1525"/>
              </a:lnSpc>
              <a:spcBef>
                <a:spcPts val="232"/>
              </a:spcBef>
            </a:pP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&amp;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p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69766">
              <a:lnSpc>
                <a:spcPts val="1525"/>
              </a:lnSpc>
              <a:spcBef>
                <a:spcPts val="195"/>
              </a:spcBef>
            </a:pP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d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&amp;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v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69766">
              <a:lnSpc>
                <a:spcPts val="1525"/>
              </a:lnSpc>
              <a:spcBef>
                <a:spcPts val="195"/>
              </a:spcBef>
            </a:pPr>
            <a:r>
              <a:rPr dirty="0" smtClean="0" spc="13" sz="1250">
                <a:latin typeface="Calibri"/>
                <a:cs typeface="Calibri"/>
              </a:rPr>
              <a:t>F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F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d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&amp;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C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u</a:t>
            </a:r>
            <a:r>
              <a:rPr dirty="0" smtClean="0" spc="13" sz="1250">
                <a:latin typeface="Calibri"/>
                <a:cs typeface="Calibri"/>
              </a:rPr>
              <a:t>n</a:t>
            </a: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e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W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k</a:t>
            </a:r>
            <a:r>
              <a:rPr dirty="0" smtClean="0" spc="13" sz="1250">
                <a:latin typeface="Calibri"/>
                <a:cs typeface="Calibri"/>
              </a:rPr>
              <a:t>e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69766">
              <a:lnSpc>
                <a:spcPts val="1525"/>
              </a:lnSpc>
              <a:spcBef>
                <a:spcPts val="195"/>
              </a:spcBef>
            </a:pP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&amp;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69766">
              <a:lnSpc>
                <a:spcPts val="1525"/>
              </a:lnSpc>
              <a:spcBef>
                <a:spcPts val="195"/>
              </a:spcBef>
            </a:pPr>
            <a:r>
              <a:rPr dirty="0" smtClean="0" spc="24" sz="1250">
                <a:latin typeface="Calibri"/>
                <a:cs typeface="Calibri"/>
              </a:rPr>
              <a:t>A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r>
              <a:rPr dirty="0" smtClean="0" spc="24" sz="1250">
                <a:latin typeface="Calibri"/>
                <a:cs typeface="Calibri"/>
              </a:rPr>
              <a:t>t</a:t>
            </a:r>
            <a:r>
              <a:rPr dirty="0" smtClean="0" spc="24" sz="1250">
                <a:latin typeface="Calibri"/>
                <a:cs typeface="Calibri"/>
              </a:rPr>
              <a:t>a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t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algn="just" marL="12700" marR="667502">
              <a:lnSpc>
                <a:spcPts val="1525"/>
              </a:lnSpc>
              <a:spcBef>
                <a:spcPts val="230"/>
              </a:spcBef>
            </a:pP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x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667502">
              <a:lnSpc>
                <a:spcPts val="1525"/>
              </a:lnSpc>
              <a:spcBef>
                <a:spcPts val="193"/>
              </a:spcBef>
            </a:pP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d</a:t>
            </a:r>
            <a:r>
              <a:rPr dirty="0" smtClean="0" spc="12" sz="1250">
                <a:latin typeface="Calibri"/>
                <a:cs typeface="Calibri"/>
              </a:rPr>
              <a:t>u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i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n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H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l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h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h</a:t>
            </a:r>
            <a:r>
              <a:rPr dirty="0" smtClean="0" spc="12" sz="1250">
                <a:latin typeface="Calibri"/>
                <a:cs typeface="Calibri"/>
              </a:rPr>
              <a:t>n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l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g</a:t>
            </a:r>
            <a:r>
              <a:rPr dirty="0" smtClean="0" spc="12" sz="1250">
                <a:latin typeface="Calibri"/>
                <a:cs typeface="Calibri"/>
              </a:rPr>
              <a:t>i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&amp;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667502">
              <a:lnSpc>
                <a:spcPts val="1525"/>
              </a:lnSpc>
              <a:spcBef>
                <a:spcPts val="193"/>
              </a:spcBef>
            </a:pP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s,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P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d</a:t>
            </a:r>
            <a:r>
              <a:rPr dirty="0" smtClean="0" spc="17" sz="1250">
                <a:latin typeface="Calibri"/>
                <a:cs typeface="Calibri"/>
              </a:rPr>
              <a:t>u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W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k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,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667502">
              <a:lnSpc>
                <a:spcPts val="1525"/>
              </a:lnSpc>
              <a:spcBef>
                <a:spcPts val="193"/>
              </a:spcBef>
            </a:pPr>
            <a:r>
              <a:rPr dirty="0" smtClean="0" spc="29" sz="1250">
                <a:latin typeface="Calibri"/>
                <a:cs typeface="Calibri"/>
              </a:rPr>
              <a:t>A</a:t>
            </a:r>
            <a:r>
              <a:rPr dirty="0" smtClean="0" spc="29" sz="1250">
                <a:latin typeface="Calibri"/>
                <a:cs typeface="Calibri"/>
              </a:rPr>
              <a:t>l</a:t>
            </a:r>
            <a:r>
              <a:rPr dirty="0" smtClean="0" spc="29" sz="1250">
                <a:latin typeface="Calibri"/>
                <a:cs typeface="Calibri"/>
              </a:rPr>
              <a:t>l</a:t>
            </a:r>
            <a:r>
              <a:rPr dirty="0" smtClean="0" spc="29" sz="1250">
                <a:latin typeface="Calibri"/>
                <a:cs typeface="Calibri"/>
              </a:rPr>
              <a:t> </a:t>
            </a:r>
            <a:r>
              <a:rPr dirty="0" smtClean="0" spc="29" sz="1250">
                <a:latin typeface="Calibri"/>
                <a:cs typeface="Calibri"/>
              </a:rPr>
              <a:t>O</a:t>
            </a:r>
            <a:r>
              <a:rPr dirty="0" smtClean="0" spc="29" sz="1250">
                <a:latin typeface="Calibri"/>
                <a:cs typeface="Calibri"/>
              </a:rPr>
              <a:t>t</a:t>
            </a:r>
            <a:r>
              <a:rPr dirty="0" smtClean="0" spc="29" sz="1250">
                <a:latin typeface="Calibri"/>
                <a:cs typeface="Calibri"/>
              </a:rPr>
              <a:t>h</a:t>
            </a:r>
            <a:r>
              <a:rPr dirty="0" smtClean="0" spc="29" sz="1250">
                <a:latin typeface="Calibri"/>
                <a:cs typeface="Calibri"/>
              </a:rPr>
              <a:t>e</a:t>
            </a:r>
            <a:r>
              <a:rPr dirty="0" smtClean="0" spc="29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228"/>
              </a:spcBef>
            </a:pP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&amp;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V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2"/>
              </a:spcBef>
            </a:pP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f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f</a:t>
            </a:r>
            <a:r>
              <a:rPr dirty="0" smtClean="0" spc="21" sz="1250">
                <a:latin typeface="Calibri"/>
                <a:cs typeface="Calibri"/>
              </a:rPr>
              <a:t>f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&amp;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2"/>
              </a:spcBef>
            </a:pP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k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232"/>
              </a:spcBef>
            </a:pPr>
            <a:r>
              <a:rPr dirty="0" smtClean="0" spc="17" sz="1250">
                <a:latin typeface="Calibri"/>
                <a:cs typeface="Calibri"/>
              </a:rPr>
              <a:t>W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&amp;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W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h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y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80"/>
              </a:spcBef>
            </a:pP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p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v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,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W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f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g</a:t>
            </a:r>
            <a:endParaRPr sz="1250">
              <a:latin typeface="Calibri"/>
              <a:cs typeface="Calibri"/>
            </a:endParaRPr>
          </a:p>
          <a:p>
            <a:pPr marL="12700" marR="1865797">
              <a:lnSpc>
                <a:spcPts val="15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865797">
              <a:lnSpc>
                <a:spcPts val="1525"/>
              </a:lnSpc>
              <a:spcBef>
                <a:spcPts val="192"/>
              </a:spcBef>
            </a:pPr>
            <a:r>
              <a:rPr dirty="0" smtClean="0" spc="16" sz="1250">
                <a:latin typeface="Calibri"/>
                <a:cs typeface="Calibri"/>
              </a:rPr>
              <a:t>S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d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y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l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865797">
              <a:lnSpc>
                <a:spcPts val="1525"/>
              </a:lnSpc>
              <a:spcBef>
                <a:spcPts val="192"/>
              </a:spcBef>
            </a:pP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e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c</a:t>
            </a:r>
            <a:r>
              <a:rPr dirty="0" smtClean="0" spc="13" sz="1250">
                <a:latin typeface="Calibri"/>
                <a:cs typeface="Calibri"/>
              </a:rPr>
              <a:t>h</a:t>
            </a:r>
            <a:r>
              <a:rPr dirty="0" smtClean="0" spc="13" sz="1250">
                <a:latin typeface="Calibri"/>
                <a:cs typeface="Calibri"/>
              </a:rPr>
              <a:t>e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J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n</a:t>
            </a:r>
            <a:r>
              <a:rPr dirty="0" smtClean="0" spc="13" sz="1250">
                <a:latin typeface="Calibri"/>
                <a:cs typeface="Calibri"/>
              </a:rPr>
              <a:t>i</a:t>
            </a: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&amp;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865797">
              <a:lnSpc>
                <a:spcPts val="1525"/>
              </a:lnSpc>
              <a:spcBef>
                <a:spcPts val="192"/>
              </a:spcBef>
            </a:pPr>
            <a:r>
              <a:rPr dirty="0" smtClean="0" spc="30" sz="1250">
                <a:latin typeface="Calibri"/>
                <a:cs typeface="Calibri"/>
              </a:rPr>
              <a:t>C</a:t>
            </a:r>
            <a:r>
              <a:rPr dirty="0" smtClean="0" spc="30" sz="1250">
                <a:latin typeface="Calibri"/>
                <a:cs typeface="Calibri"/>
              </a:rPr>
              <a:t>l</a:t>
            </a:r>
            <a:r>
              <a:rPr dirty="0" smtClean="0" spc="30" sz="1250">
                <a:latin typeface="Calibri"/>
                <a:cs typeface="Calibri"/>
              </a:rPr>
              <a:t>e</a:t>
            </a:r>
            <a:r>
              <a:rPr dirty="0" smtClean="0" spc="30" sz="1250">
                <a:latin typeface="Calibri"/>
                <a:cs typeface="Calibri"/>
              </a:rPr>
              <a:t>a</a:t>
            </a:r>
            <a:r>
              <a:rPr dirty="0" smtClean="0" spc="30" sz="1250">
                <a:latin typeface="Calibri"/>
                <a:cs typeface="Calibri"/>
              </a:rPr>
              <a:t>n</a:t>
            </a:r>
            <a:r>
              <a:rPr dirty="0" smtClean="0" spc="30" sz="1250">
                <a:latin typeface="Calibri"/>
                <a:cs typeface="Calibri"/>
              </a:rPr>
              <a:t>e</a:t>
            </a:r>
            <a:r>
              <a:rPr dirty="0" smtClean="0" spc="30" sz="1250">
                <a:latin typeface="Calibri"/>
                <a:cs typeface="Calibri"/>
              </a:rPr>
              <a:t>r</a:t>
            </a:r>
            <a:r>
              <a:rPr dirty="0" smtClean="0" spc="3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232"/>
              </a:spcBef>
            </a:pP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g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s,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x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y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85158" y="1739189"/>
            <a:ext cx="263113" cy="521957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algn="ctr" marR="0">
              <a:lnSpc>
                <a:spcPts val="1330"/>
              </a:lnSpc>
            </a:pP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23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60562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9</a:t>
            </a:r>
            <a:r>
              <a:rPr dirty="0" smtClean="0" spc="-4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6056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9</a:t>
            </a:r>
            <a:r>
              <a:rPr dirty="0" smtClean="0" spc="-4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6056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9</a:t>
            </a:r>
            <a:r>
              <a:rPr dirty="0" smtClean="0" spc="-4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6056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9</a:t>
            </a:r>
            <a:r>
              <a:rPr dirty="0" smtClean="0" spc="-4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L="60562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9</a:t>
            </a:r>
            <a:r>
              <a:rPr dirty="0" smtClean="0" spc="-4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L="6056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8</a:t>
            </a:r>
            <a:r>
              <a:rPr dirty="0" smtClean="0" spc="-4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6056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8</a:t>
            </a:r>
            <a:r>
              <a:rPr dirty="0" smtClean="0" spc="-4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60562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8</a:t>
            </a:r>
            <a:r>
              <a:rPr dirty="0" smtClean="0" spc="-4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6056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8</a:t>
            </a:r>
            <a:r>
              <a:rPr dirty="0" smtClean="0" spc="-4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55540" y="1739189"/>
            <a:ext cx="3470306" cy="521957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15205">
              <a:lnSpc>
                <a:spcPts val="1330"/>
              </a:lnSpc>
            </a:pPr>
            <a:r>
              <a:rPr dirty="0" smtClean="0" spc="17" sz="1250">
                <a:latin typeface="Calibri"/>
                <a:cs typeface="Calibri"/>
              </a:rPr>
              <a:t>F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d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v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M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g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indent="0" marL="12700">
              <a:lnSpc>
                <a:spcPts val="1525"/>
              </a:lnSpc>
              <a:spcBef>
                <a:spcPts val="123"/>
              </a:spcBef>
            </a:pP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&amp;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f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2"/>
              </a:spcBef>
            </a:pP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b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b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se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&amp;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2"/>
              </a:spcBef>
            </a:pP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M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&amp;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W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k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,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2"/>
              </a:spcBef>
            </a:pPr>
            <a:r>
              <a:rPr dirty="0" smtClean="0" spc="22" sz="1250">
                <a:latin typeface="Calibri"/>
                <a:cs typeface="Calibri"/>
              </a:rPr>
              <a:t>G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al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232"/>
              </a:spcBef>
            </a:pPr>
            <a:r>
              <a:rPr dirty="0" smtClean="0" spc="16" sz="1250">
                <a:latin typeface="Calibri"/>
                <a:cs typeface="Calibri"/>
              </a:rPr>
              <a:t>S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u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y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G</a:t>
            </a:r>
            <a:r>
              <a:rPr dirty="0" smtClean="0" spc="16" sz="1250">
                <a:latin typeface="Calibri"/>
                <a:cs typeface="Calibri"/>
              </a:rPr>
              <a:t>u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d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algn="just" marL="12700" marR="514431">
              <a:lnSpc>
                <a:spcPts val="1525"/>
              </a:lnSpc>
              <a:spcBef>
                <a:spcPts val="190"/>
              </a:spcBef>
            </a:pP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&amp;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514431">
              <a:lnSpc>
                <a:spcPts val="1525"/>
              </a:lnSpc>
              <a:spcBef>
                <a:spcPts val="195"/>
              </a:spcBef>
            </a:pPr>
            <a:r>
              <a:rPr dirty="0" smtClean="0" spc="12" sz="1250">
                <a:latin typeface="Calibri"/>
                <a:cs typeface="Calibri"/>
              </a:rPr>
              <a:t>M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h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n</a:t>
            </a:r>
            <a:r>
              <a:rPr dirty="0" smtClean="0" spc="12" sz="1250">
                <a:latin typeface="Calibri"/>
                <a:cs typeface="Calibri"/>
              </a:rPr>
              <a:t>i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L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b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&amp;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F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i</a:t>
            </a:r>
            <a:r>
              <a:rPr dirty="0" smtClean="0" spc="12" sz="1250">
                <a:latin typeface="Calibri"/>
                <a:cs typeface="Calibri"/>
              </a:rPr>
              <a:t>g</a:t>
            </a:r>
            <a:r>
              <a:rPr dirty="0" smtClean="0" spc="12" sz="1250">
                <a:latin typeface="Calibri"/>
                <a:cs typeface="Calibri"/>
              </a:rPr>
              <a:t>h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,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k</a:t>
            </a:r>
            <a:r>
              <a:rPr dirty="0" smtClean="0" spc="12" sz="1250">
                <a:latin typeface="Calibri"/>
                <a:cs typeface="Calibri"/>
              </a:rPr>
              <a:t>,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&amp;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514431">
              <a:lnSpc>
                <a:spcPts val="1525"/>
              </a:lnSpc>
              <a:spcBef>
                <a:spcPts val="195"/>
              </a:spcBef>
            </a:pPr>
            <a:r>
              <a:rPr dirty="0" smtClean="0" spc="12" sz="1250">
                <a:latin typeface="Calibri"/>
                <a:cs typeface="Calibri"/>
              </a:rPr>
              <a:t>M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i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l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M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v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M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h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n</a:t>
            </a:r>
            <a:r>
              <a:rPr dirty="0" smtClean="0" spc="12" sz="1250">
                <a:latin typeface="Calibri"/>
                <a:cs typeface="Calibri"/>
              </a:rPr>
              <a:t>d</a:t>
            </a:r>
            <a:r>
              <a:rPr dirty="0" smtClean="0" spc="12" sz="1250">
                <a:latin typeface="Calibri"/>
                <a:cs typeface="Calibri"/>
              </a:rPr>
              <a:t>i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D</a:t>
            </a:r>
            <a:r>
              <a:rPr dirty="0" smtClean="0" spc="12" sz="1250">
                <a:latin typeface="Calibri"/>
                <a:cs typeface="Calibri"/>
              </a:rPr>
              <a:t>i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p</a:t>
            </a:r>
            <a:r>
              <a:rPr dirty="0" smtClean="0" spc="12" sz="1250">
                <a:latin typeface="Calibri"/>
                <a:cs typeface="Calibri"/>
              </a:rPr>
              <a:t>l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y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&amp;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514431">
              <a:lnSpc>
                <a:spcPts val="1525"/>
              </a:lnSpc>
              <a:spcBef>
                <a:spcPts val="195"/>
              </a:spcBef>
            </a:pPr>
            <a:r>
              <a:rPr dirty="0" smtClean="0" spc="19" sz="1250">
                <a:latin typeface="Calibri"/>
                <a:cs typeface="Calibri"/>
              </a:rPr>
              <a:t>W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w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y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230"/>
              </a:spcBef>
            </a:pP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p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f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k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80"/>
              </a:spcBef>
            </a:pP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23" sz="1250">
                <a:latin typeface="Calibri"/>
                <a:cs typeface="Calibri"/>
              </a:rPr>
              <a:t>m</a:t>
            </a:r>
            <a:r>
              <a:rPr dirty="0" smtClean="0" spc="23" sz="1250">
                <a:latin typeface="Calibri"/>
                <a:cs typeface="Calibri"/>
              </a:rPr>
              <a:t>m</a:t>
            </a:r>
            <a:r>
              <a:rPr dirty="0" smtClean="0" spc="23" sz="1250">
                <a:latin typeface="Calibri"/>
                <a:cs typeface="Calibri"/>
              </a:rPr>
              <a:t>u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y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&amp;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v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,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h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13" sz="1250">
                <a:latin typeface="Calibri"/>
                <a:cs typeface="Calibri"/>
              </a:rPr>
              <a:t>C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c</a:t>
            </a:r>
            <a:r>
              <a:rPr dirty="0" smtClean="0" spc="13" sz="1250">
                <a:latin typeface="Calibri"/>
                <a:cs typeface="Calibri"/>
              </a:rPr>
              <a:t>h</a:t>
            </a:r>
            <a:r>
              <a:rPr dirty="0" smtClean="0" spc="13" sz="1250">
                <a:latin typeface="Calibri"/>
                <a:cs typeface="Calibri"/>
              </a:rPr>
              <a:t>e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&amp;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r>
              <a:rPr dirty="0" smtClean="0" spc="13" sz="1250">
                <a:latin typeface="Calibri"/>
                <a:cs typeface="Calibri"/>
              </a:rPr>
              <a:t>c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u</a:t>
            </a: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g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m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&amp;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B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80"/>
              </a:spcBef>
            </a:pP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F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y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&amp;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W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k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k</a:t>
            </a:r>
            <a:r>
              <a:rPr dirty="0" smtClean="0" spc="18" sz="1250">
                <a:latin typeface="Calibri"/>
                <a:cs typeface="Calibri"/>
              </a:rPr>
              <a:t>s,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p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n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v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o</a:t>
            </a:r>
            <a:r>
              <a:rPr dirty="0" smtClean="0" spc="26" sz="1250">
                <a:latin typeface="Calibri"/>
                <a:cs typeface="Calibri"/>
              </a:rPr>
              <a:t>f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v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c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80"/>
              </a:spcBef>
            </a:pPr>
            <a:r>
              <a:rPr dirty="0" smtClean="0" spc="16" sz="1250">
                <a:latin typeface="Calibri"/>
                <a:cs typeface="Calibri"/>
              </a:rPr>
              <a:t>S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l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g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g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s,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indent="0" marL="12700" marR="347673">
              <a:lnSpc>
                <a:spcPts val="1525"/>
              </a:lnSpc>
              <a:spcBef>
                <a:spcPts val="190"/>
              </a:spcBef>
            </a:pP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v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f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F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.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&amp;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v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g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W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k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347673">
              <a:lnSpc>
                <a:spcPts val="1525"/>
              </a:lnSpc>
              <a:spcBef>
                <a:spcPts val="192"/>
              </a:spcBef>
            </a:pP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&amp;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347673">
              <a:lnSpc>
                <a:spcPts val="1525"/>
              </a:lnSpc>
              <a:spcBef>
                <a:spcPts val="192"/>
              </a:spcBef>
            </a:pPr>
            <a:r>
              <a:rPr dirty="0" smtClean="0" spc="25" sz="1250">
                <a:latin typeface="Calibri"/>
                <a:cs typeface="Calibri"/>
              </a:rPr>
              <a:t>A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25" sz="1250">
                <a:latin typeface="Calibri"/>
                <a:cs typeface="Calibri"/>
              </a:rPr>
              <a:t>i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25" sz="1250">
                <a:latin typeface="Calibri"/>
                <a:cs typeface="Calibri"/>
              </a:rPr>
              <a:t>t</a:t>
            </a:r>
            <a:r>
              <a:rPr dirty="0" smtClean="0" spc="25" sz="1250">
                <a:latin typeface="Calibri"/>
                <a:cs typeface="Calibri"/>
              </a:rPr>
              <a:t>a</a:t>
            </a:r>
            <a:r>
              <a:rPr dirty="0" smtClean="0" spc="25" sz="1250">
                <a:latin typeface="Calibri"/>
                <a:cs typeface="Calibri"/>
              </a:rPr>
              <a:t>n</a:t>
            </a:r>
            <a:r>
              <a:rPr dirty="0" smtClean="0" spc="25" sz="1250">
                <a:latin typeface="Calibri"/>
                <a:cs typeface="Calibri"/>
              </a:rPr>
              <a:t>t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25" sz="1250">
                <a:latin typeface="Calibri"/>
                <a:cs typeface="Calibri"/>
              </a:rPr>
              <a:t> </a:t>
            </a:r>
            <a:r>
              <a:rPr dirty="0" smtClean="0" spc="25" sz="1250">
                <a:latin typeface="Calibri"/>
                <a:cs typeface="Calibri"/>
              </a:rPr>
              <a:t>C</a:t>
            </a:r>
            <a:r>
              <a:rPr dirty="0" smtClean="0" spc="25" sz="1250">
                <a:latin typeface="Calibri"/>
                <a:cs typeface="Calibri"/>
              </a:rPr>
              <a:t>o</a:t>
            </a:r>
            <a:r>
              <a:rPr dirty="0" smtClean="0" spc="25" sz="1250">
                <a:latin typeface="Calibri"/>
                <a:cs typeface="Calibri"/>
              </a:rPr>
              <a:t>u</a:t>
            </a:r>
            <a:r>
              <a:rPr dirty="0" smtClean="0" spc="25" sz="1250">
                <a:latin typeface="Calibri"/>
                <a:cs typeface="Calibri"/>
              </a:rPr>
              <a:t>n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l</a:t>
            </a:r>
            <a:r>
              <a:rPr dirty="0" smtClean="0" spc="25" sz="1250">
                <a:latin typeface="Calibri"/>
                <a:cs typeface="Calibri"/>
              </a:rPr>
              <a:t>o</a:t>
            </a:r>
            <a:r>
              <a:rPr dirty="0" smtClean="0" spc="25" sz="1250">
                <a:latin typeface="Calibri"/>
                <a:cs typeface="Calibri"/>
              </a:rPr>
              <a:t>r</a:t>
            </a:r>
            <a:r>
              <a:rPr dirty="0" smtClean="0" spc="25" sz="1250">
                <a:latin typeface="Calibri"/>
                <a:cs typeface="Calibri"/>
              </a:rPr>
              <a:t>s,</a:t>
            </a:r>
            <a:r>
              <a:rPr dirty="0" smtClean="0" spc="25" sz="1250">
                <a:latin typeface="Calibri"/>
                <a:cs typeface="Calibri"/>
              </a:rPr>
              <a:t> </a:t>
            </a:r>
            <a:r>
              <a:rPr dirty="0" smtClean="0" spc="25" sz="1250">
                <a:latin typeface="Calibri"/>
                <a:cs typeface="Calibri"/>
              </a:rPr>
              <a:t>A</a:t>
            </a:r>
            <a:r>
              <a:rPr dirty="0" smtClean="0" spc="25" sz="1250">
                <a:latin typeface="Calibri"/>
                <a:cs typeface="Calibri"/>
              </a:rPr>
              <a:t>l</a:t>
            </a:r>
            <a:r>
              <a:rPr dirty="0" smtClean="0" spc="25" sz="1250">
                <a:latin typeface="Calibri"/>
                <a:cs typeface="Calibri"/>
              </a:rPr>
              <a:t>l</a:t>
            </a:r>
            <a:r>
              <a:rPr dirty="0" smtClean="0" spc="25" sz="1250">
                <a:latin typeface="Calibri"/>
                <a:cs typeface="Calibri"/>
              </a:rPr>
              <a:t> </a:t>
            </a:r>
            <a:r>
              <a:rPr dirty="0" smtClean="0" spc="25" sz="1250">
                <a:latin typeface="Calibri"/>
                <a:cs typeface="Calibri"/>
              </a:rPr>
              <a:t>O</a:t>
            </a:r>
            <a:r>
              <a:rPr dirty="0" smtClean="0" spc="25" sz="1250">
                <a:latin typeface="Calibri"/>
                <a:cs typeface="Calibri"/>
              </a:rPr>
              <a:t>t</a:t>
            </a:r>
            <a:r>
              <a:rPr dirty="0" smtClean="0" spc="25" sz="1250">
                <a:latin typeface="Calibri"/>
                <a:cs typeface="Calibri"/>
              </a:rPr>
              <a:t>h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marL="12700" marR="2056153">
              <a:lnSpc>
                <a:spcPts val="1525"/>
              </a:lnSpc>
              <a:spcBef>
                <a:spcPts val="232"/>
              </a:spcBef>
            </a:pPr>
            <a:r>
              <a:rPr dirty="0" smtClean="0" spc="16" sz="1250">
                <a:latin typeface="Calibri"/>
                <a:cs typeface="Calibri"/>
              </a:rPr>
              <a:t>F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l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g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2056153">
              <a:lnSpc>
                <a:spcPts val="1525"/>
              </a:lnSpc>
              <a:spcBef>
                <a:spcPts val="192"/>
              </a:spcBef>
            </a:pPr>
            <a:r>
              <a:rPr dirty="0" smtClean="0" spc="20" sz="1250">
                <a:latin typeface="Calibri"/>
                <a:cs typeface="Calibri"/>
              </a:rPr>
              <a:t>B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2056153">
              <a:lnSpc>
                <a:spcPts val="1525"/>
              </a:lnSpc>
              <a:spcBef>
                <a:spcPts val="192"/>
              </a:spcBef>
            </a:pPr>
            <a:r>
              <a:rPr dirty="0" smtClean="0" spc="24" sz="1250">
                <a:latin typeface="Calibri"/>
                <a:cs typeface="Calibri"/>
              </a:rPr>
              <a:t>D</a:t>
            </a:r>
            <a:r>
              <a:rPr dirty="0" smtClean="0" spc="24" sz="1250">
                <a:latin typeface="Calibri"/>
                <a:cs typeface="Calibri"/>
              </a:rPr>
              <a:t>r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v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r</a:t>
            </a:r>
            <a:r>
              <a:rPr dirty="0" smtClean="0" spc="24" sz="1250">
                <a:latin typeface="Calibri"/>
                <a:cs typeface="Calibri"/>
              </a:rPr>
              <a:t>/</a:t>
            </a:r>
            <a:r>
              <a:rPr dirty="0" smtClean="0" spc="24" sz="1250">
                <a:latin typeface="Calibri"/>
                <a:cs typeface="Calibri"/>
              </a:rPr>
              <a:t>Sa</a:t>
            </a:r>
            <a:r>
              <a:rPr dirty="0" smtClean="0" spc="24" sz="1250">
                <a:latin typeface="Calibri"/>
                <a:cs typeface="Calibri"/>
              </a:rPr>
              <a:t>l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r>
              <a:rPr dirty="0" smtClean="0" spc="2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2056153">
              <a:lnSpc>
                <a:spcPts val="1525"/>
              </a:lnSpc>
              <a:spcBef>
                <a:spcPts val="192"/>
              </a:spcBef>
            </a:pPr>
            <a:r>
              <a:rPr dirty="0" smtClean="0" spc="18" sz="1250">
                <a:latin typeface="Calibri"/>
                <a:cs typeface="Calibri"/>
              </a:rPr>
              <a:t>W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k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232"/>
              </a:spcBef>
            </a:pP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,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43976" y="1739189"/>
            <a:ext cx="200978" cy="521957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0">
              <a:lnSpc>
                <a:spcPts val="1330"/>
              </a:lnSpc>
            </a:pPr>
            <a:r>
              <a:rPr dirty="0" smtClean="0" spc="-9" sz="1250">
                <a:latin typeface="Calibri"/>
                <a:cs typeface="Calibri"/>
              </a:rPr>
              <a:t>8</a:t>
            </a:r>
            <a:r>
              <a:rPr dirty="0" smtClean="0" spc="-9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23"/>
              </a:spcBef>
            </a:pPr>
            <a:r>
              <a:rPr dirty="0" smtClean="0" spc="-9" sz="1250">
                <a:latin typeface="Calibri"/>
                <a:cs typeface="Calibri"/>
              </a:rPr>
              <a:t>7</a:t>
            </a:r>
            <a:r>
              <a:rPr dirty="0" smtClean="0" spc="-9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7</a:t>
            </a:r>
            <a:r>
              <a:rPr dirty="0" smtClean="0" spc="-9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7</a:t>
            </a:r>
            <a:r>
              <a:rPr dirty="0" smtClean="0" spc="-9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7</a:t>
            </a:r>
            <a:r>
              <a:rPr dirty="0" smtClean="0" spc="-9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6</a:t>
            </a:r>
            <a:r>
              <a:rPr dirty="0" smtClean="0" spc="-9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6</a:t>
            </a:r>
            <a:r>
              <a:rPr dirty="0" smtClean="0" spc="-9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6</a:t>
            </a:r>
            <a:r>
              <a:rPr dirty="0" smtClean="0" spc="-9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6</a:t>
            </a:r>
            <a:r>
              <a:rPr dirty="0" smtClean="0" spc="-9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6</a:t>
            </a:r>
            <a:r>
              <a:rPr dirty="0" smtClean="0" spc="-9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6</a:t>
            </a:r>
            <a:r>
              <a:rPr dirty="0" smtClean="0" spc="-9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6</a:t>
            </a:r>
            <a:r>
              <a:rPr dirty="0" smtClean="0" spc="-9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6</a:t>
            </a:r>
            <a:r>
              <a:rPr dirty="0" smtClean="0" spc="-9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6</a:t>
            </a:r>
            <a:r>
              <a:rPr dirty="0" smtClean="0" spc="-9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6</a:t>
            </a:r>
            <a:r>
              <a:rPr dirty="0" smtClean="0" spc="-9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5</a:t>
            </a:r>
            <a:r>
              <a:rPr dirty="0" smtClean="0" spc="-9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5</a:t>
            </a:r>
            <a:r>
              <a:rPr dirty="0" smtClean="0" spc="-9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5</a:t>
            </a:r>
            <a:r>
              <a:rPr dirty="0" smtClean="0" spc="-9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5</a:t>
            </a:r>
            <a:r>
              <a:rPr dirty="0" smtClean="0" spc="-9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5</a:t>
            </a:r>
            <a:r>
              <a:rPr dirty="0" smtClean="0" spc="-9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5</a:t>
            </a:r>
            <a:r>
              <a:rPr dirty="0" smtClean="0" spc="-9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5</a:t>
            </a:r>
            <a:r>
              <a:rPr dirty="0" smtClean="0" spc="-9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5</a:t>
            </a:r>
            <a:r>
              <a:rPr dirty="0" smtClean="0" spc="-9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945415" y="1448085"/>
            <a:ext cx="4166330" cy="0"/>
          </a:xfrm>
          <a:custGeom>
            <a:avLst/>
            <a:gdLst/>
            <a:ahLst/>
            <a:cxnLst/>
            <a:rect b="b" l="l" r="r" t="t"/>
            <a:pathLst>
              <a:path h="0" w="4166330">
                <a:moveTo>
                  <a:pt x="0" y="0"/>
                </a:moveTo>
                <a:lnTo>
                  <a:pt x="4166330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945891" y="1453895"/>
            <a:ext cx="4166615" cy="0"/>
          </a:xfrm>
          <a:custGeom>
            <a:avLst/>
            <a:gdLst/>
            <a:ahLst/>
            <a:cxnLst/>
            <a:rect b="b" l="l" r="r" t="t"/>
            <a:pathLst>
              <a:path h="0" w="4166615">
                <a:moveTo>
                  <a:pt x="0" y="0"/>
                </a:moveTo>
                <a:lnTo>
                  <a:pt x="416661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945415" y="1471612"/>
            <a:ext cx="4166330" cy="0"/>
          </a:xfrm>
          <a:custGeom>
            <a:avLst/>
            <a:gdLst/>
            <a:ahLst/>
            <a:cxnLst/>
            <a:rect b="b" l="l" r="r" t="t"/>
            <a:pathLst>
              <a:path h="0" w="4166330">
                <a:moveTo>
                  <a:pt x="0" y="0"/>
                </a:moveTo>
                <a:lnTo>
                  <a:pt x="4166330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945891" y="1477517"/>
            <a:ext cx="4166615" cy="0"/>
          </a:xfrm>
          <a:custGeom>
            <a:avLst/>
            <a:gdLst/>
            <a:ahLst/>
            <a:cxnLst/>
            <a:rect b="b" l="l" r="r" t="t"/>
            <a:pathLst>
              <a:path h="0" w="4166615">
                <a:moveTo>
                  <a:pt x="0" y="0"/>
                </a:moveTo>
                <a:lnTo>
                  <a:pt x="4166615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026154" y="617889"/>
            <a:ext cx="4034775" cy="599351"/>
          </a:xfrm>
          <a:prstGeom prst="rect">
            <a:avLst/>
          </a:prstGeom>
        </p:spPr>
        <p:txBody>
          <a:bodyPr bIns="0" lIns="0" rIns="0" rtlCol="0" tIns="12890" wrap="square">
            <a:noAutofit/>
          </a:bodyPr>
          <a:lstStyle/>
          <a:p>
            <a:pPr algn="ctr">
              <a:lnSpc>
                <a:spcPts val="2030"/>
              </a:lnSpc>
            </a:pPr>
            <a:r>
              <a:rPr b="1" dirty="0" smtClean="0" spc="14" sz="1950">
                <a:latin typeface="Calibri"/>
                <a:cs typeface="Calibri"/>
              </a:rPr>
              <a:t>S</a:t>
            </a:r>
            <a:r>
              <a:rPr b="1" dirty="0" smtClean="0" spc="-34" sz="1950">
                <a:latin typeface="Calibri"/>
                <a:cs typeface="Calibri"/>
              </a:rPr>
              <a:t>o</a:t>
            </a:r>
            <a:r>
              <a:rPr b="1" dirty="0" smtClean="0" spc="-9" sz="1950">
                <a:latin typeface="Calibri"/>
                <a:cs typeface="Calibri"/>
              </a:rPr>
              <a:t>u</a:t>
            </a:r>
            <a:r>
              <a:rPr b="1" dirty="0" smtClean="0" spc="-29" sz="1950">
                <a:latin typeface="Calibri"/>
                <a:cs typeface="Calibri"/>
              </a:rPr>
              <a:t>t</a:t>
            </a:r>
            <a:r>
              <a:rPr b="1" dirty="0" smtClean="0" spc="0" sz="1950">
                <a:latin typeface="Calibri"/>
                <a:cs typeface="Calibri"/>
              </a:rPr>
              <a:t>h</a:t>
            </a:r>
            <a:r>
              <a:rPr b="1" dirty="0" smtClean="0" spc="89" sz="1950">
                <a:latin typeface="Calibri"/>
                <a:cs typeface="Calibri"/>
              </a:rPr>
              <a:t> </a:t>
            </a:r>
            <a:r>
              <a:rPr b="1" dirty="0" smtClean="0" spc="0" sz="1950">
                <a:latin typeface="Calibri"/>
                <a:cs typeface="Calibri"/>
              </a:rPr>
              <a:t>C</a:t>
            </a:r>
            <a:r>
              <a:rPr b="1" dirty="0" smtClean="0" spc="34" sz="1950">
                <a:latin typeface="Calibri"/>
                <a:cs typeface="Calibri"/>
              </a:rPr>
              <a:t>e</a:t>
            </a:r>
            <a:r>
              <a:rPr b="1" dirty="0" smtClean="0" spc="-29" sz="1950">
                <a:latin typeface="Calibri"/>
                <a:cs typeface="Calibri"/>
              </a:rPr>
              <a:t>n</a:t>
            </a:r>
            <a:r>
              <a:rPr b="1" dirty="0" smtClean="0" spc="-9" sz="1950">
                <a:latin typeface="Calibri"/>
                <a:cs typeface="Calibri"/>
              </a:rPr>
              <a:t>t</a:t>
            </a:r>
            <a:r>
              <a:rPr b="1" dirty="0" smtClean="0" spc="-50" sz="1950">
                <a:latin typeface="Calibri"/>
                <a:cs typeface="Calibri"/>
              </a:rPr>
              <a:t>r</a:t>
            </a:r>
            <a:r>
              <a:rPr b="1" dirty="0" smtClean="0" spc="-25" sz="1950">
                <a:latin typeface="Calibri"/>
                <a:cs typeface="Calibri"/>
              </a:rPr>
              <a:t>a</a:t>
            </a:r>
            <a:r>
              <a:rPr b="1" dirty="0" smtClean="0" spc="0" sz="1950">
                <a:latin typeface="Calibri"/>
                <a:cs typeface="Calibri"/>
              </a:rPr>
              <a:t>l</a:t>
            </a:r>
            <a:r>
              <a:rPr b="1" dirty="0" smtClean="0" spc="117" sz="1950">
                <a:latin typeface="Calibri"/>
                <a:cs typeface="Calibri"/>
              </a:rPr>
              <a:t> </a:t>
            </a:r>
            <a:r>
              <a:rPr b="1" dirty="0" smtClean="0" spc="9" sz="1950">
                <a:latin typeface="Calibri"/>
                <a:cs typeface="Calibri"/>
              </a:rPr>
              <a:t>W</a:t>
            </a:r>
            <a:r>
              <a:rPr b="1" dirty="0" smtClean="0" spc="-39" sz="1950">
                <a:latin typeface="Calibri"/>
                <a:cs typeface="Calibri"/>
              </a:rPr>
              <a:t>D</a:t>
            </a:r>
            <a:r>
              <a:rPr b="1" dirty="0" smtClean="0" spc="0" sz="1950">
                <a:latin typeface="Calibri"/>
                <a:cs typeface="Calibri"/>
              </a:rPr>
              <a:t>A</a:t>
            </a:r>
            <a:r>
              <a:rPr b="1" dirty="0" smtClean="0" spc="138" sz="1950">
                <a:latin typeface="Calibri"/>
                <a:cs typeface="Calibri"/>
              </a:rPr>
              <a:t> </a:t>
            </a:r>
            <a:r>
              <a:rPr b="1" dirty="0" smtClean="0" spc="14" sz="1950">
                <a:latin typeface="Calibri"/>
                <a:cs typeface="Calibri"/>
              </a:rPr>
              <a:t>J</a:t>
            </a:r>
            <a:r>
              <a:rPr b="1" dirty="0" smtClean="0" spc="-34" sz="1950">
                <a:latin typeface="Calibri"/>
                <a:cs typeface="Calibri"/>
              </a:rPr>
              <a:t>o</a:t>
            </a:r>
            <a:r>
              <a:rPr b="1" dirty="0" smtClean="0" spc="0" sz="1950">
                <a:latin typeface="Calibri"/>
                <a:cs typeface="Calibri"/>
              </a:rPr>
              <a:t>b</a:t>
            </a:r>
            <a:r>
              <a:rPr b="1" dirty="0" smtClean="0" spc="49" sz="1950">
                <a:latin typeface="Calibri"/>
                <a:cs typeface="Calibri"/>
              </a:rPr>
              <a:t> </a:t>
            </a:r>
            <a:r>
              <a:rPr b="1" dirty="0" smtClean="0" spc="29" sz="1950">
                <a:latin typeface="Calibri"/>
                <a:cs typeface="Calibri"/>
              </a:rPr>
              <a:t>A</a:t>
            </a:r>
            <a:r>
              <a:rPr b="1" dirty="0" smtClean="0" spc="-9" sz="1950">
                <a:latin typeface="Calibri"/>
                <a:cs typeface="Calibri"/>
              </a:rPr>
              <a:t>d</a:t>
            </a:r>
            <a:r>
              <a:rPr b="1" dirty="0" smtClean="0" spc="0" sz="1950">
                <a:latin typeface="Calibri"/>
                <a:cs typeface="Calibri"/>
              </a:rPr>
              <a:t>s</a:t>
            </a:r>
            <a:r>
              <a:rPr b="1" dirty="0" smtClean="0" spc="50" sz="1950">
                <a:latin typeface="Calibri"/>
                <a:cs typeface="Calibri"/>
              </a:rPr>
              <a:t> </a:t>
            </a:r>
            <a:r>
              <a:rPr b="1" dirty="0" smtClean="0" spc="-9" sz="1950">
                <a:latin typeface="Calibri"/>
                <a:cs typeface="Calibri"/>
              </a:rPr>
              <a:t>b</a:t>
            </a:r>
            <a:r>
              <a:rPr b="1" dirty="0" smtClean="0" spc="17" sz="1950">
                <a:latin typeface="Calibri"/>
                <a:cs typeface="Calibri"/>
              </a:rPr>
              <a:t>y</a:t>
            </a:r>
            <a:r>
              <a:rPr b="1" dirty="0" smtClean="0" spc="19" sz="1950">
                <a:latin typeface="Calibri"/>
                <a:cs typeface="Calibri"/>
              </a:rPr>
              <a:t> </a:t>
            </a:r>
            <a:r>
              <a:rPr b="1" dirty="0" smtClean="0" spc="54" sz="1950">
                <a:latin typeface="Calibri"/>
                <a:cs typeface="Calibri"/>
              </a:rPr>
              <a:t>I</a:t>
            </a:r>
            <a:r>
              <a:rPr b="1" dirty="0" smtClean="0" spc="-9" sz="1950">
                <a:latin typeface="Calibri"/>
                <a:cs typeface="Calibri"/>
              </a:rPr>
              <a:t>n</a:t>
            </a:r>
            <a:r>
              <a:rPr b="1" dirty="0" smtClean="0" spc="9" sz="1950">
                <a:latin typeface="Calibri"/>
                <a:cs typeface="Calibri"/>
              </a:rPr>
              <a:t>d</a:t>
            </a:r>
            <a:r>
              <a:rPr b="1" dirty="0" smtClean="0" spc="-9" sz="1950">
                <a:latin typeface="Calibri"/>
                <a:cs typeface="Calibri"/>
              </a:rPr>
              <a:t>u</a:t>
            </a:r>
            <a:r>
              <a:rPr b="1" dirty="0" smtClean="0" spc="-19" sz="1950">
                <a:latin typeface="Calibri"/>
                <a:cs typeface="Calibri"/>
              </a:rPr>
              <a:t>s</a:t>
            </a:r>
            <a:r>
              <a:rPr b="1" dirty="0" smtClean="0" spc="-16" sz="1950">
                <a:latin typeface="Calibri"/>
                <a:cs typeface="Calibri"/>
              </a:rPr>
              <a:t>t</a:t>
            </a:r>
            <a:r>
              <a:rPr b="1" dirty="0" smtClean="0" spc="-16" sz="1950">
                <a:latin typeface="Calibri"/>
                <a:cs typeface="Calibri"/>
              </a:rPr>
              <a:t>r</a:t>
            </a:r>
            <a:r>
              <a:rPr b="1" dirty="0" smtClean="0" spc="17" sz="1950">
                <a:latin typeface="Calibri"/>
                <a:cs typeface="Calibri"/>
              </a:rPr>
              <a:t>y</a:t>
            </a:r>
            <a:endParaRPr sz="1950">
              <a:latin typeface="Calibri"/>
              <a:cs typeface="Calibri"/>
            </a:endParaRPr>
          </a:p>
          <a:p>
            <a:pPr algn="ctr" marL="1153777" marR="1119078">
              <a:lnSpc>
                <a:spcPct val="101725"/>
              </a:lnSpc>
              <a:spcBef>
                <a:spcPts val="158"/>
              </a:spcBef>
            </a:pPr>
            <a:r>
              <a:rPr b="1" dirty="0" smtClean="0" spc="28" sz="1950">
                <a:latin typeface="Calibri"/>
                <a:cs typeface="Calibri"/>
              </a:rPr>
              <a:t>S</a:t>
            </a:r>
            <a:r>
              <a:rPr b="1" dirty="0" smtClean="0" spc="28" sz="1950">
                <a:latin typeface="Calibri"/>
                <a:cs typeface="Calibri"/>
              </a:rPr>
              <a:t>e</a:t>
            </a:r>
            <a:r>
              <a:rPr b="1" dirty="0" smtClean="0" spc="28" sz="1950">
                <a:latin typeface="Calibri"/>
                <a:cs typeface="Calibri"/>
              </a:rPr>
              <a:t>p</a:t>
            </a:r>
            <a:r>
              <a:rPr b="1" dirty="0" smtClean="0" spc="28" sz="1950">
                <a:latin typeface="Calibri"/>
                <a:cs typeface="Calibri"/>
              </a:rPr>
              <a:t>t</a:t>
            </a:r>
            <a:r>
              <a:rPr b="1" dirty="0" smtClean="0" spc="28" sz="1950">
                <a:latin typeface="Calibri"/>
                <a:cs typeface="Calibri"/>
              </a:rPr>
              <a:t>e</a:t>
            </a:r>
            <a:r>
              <a:rPr b="1" dirty="0" smtClean="0" spc="28" sz="1950">
                <a:latin typeface="Calibri"/>
                <a:cs typeface="Calibri"/>
              </a:rPr>
              <a:t>m</a:t>
            </a:r>
            <a:r>
              <a:rPr b="1" dirty="0" smtClean="0" spc="28" sz="1950">
                <a:latin typeface="Calibri"/>
                <a:cs typeface="Calibri"/>
              </a:rPr>
              <a:t>b</a:t>
            </a:r>
            <a:r>
              <a:rPr b="1" dirty="0" smtClean="0" spc="28" sz="1950">
                <a:latin typeface="Calibri"/>
                <a:cs typeface="Calibri"/>
              </a:rPr>
              <a:t>e</a:t>
            </a:r>
            <a:r>
              <a:rPr b="1" dirty="0" smtClean="0" spc="28" sz="1950">
                <a:latin typeface="Calibri"/>
                <a:cs typeface="Calibri"/>
              </a:rPr>
              <a:t>r</a:t>
            </a:r>
            <a:r>
              <a:rPr b="1" dirty="0" smtClean="0" spc="28" sz="1950">
                <a:latin typeface="Calibri"/>
                <a:cs typeface="Calibri"/>
              </a:rPr>
              <a:t> </a:t>
            </a:r>
            <a:r>
              <a:rPr b="1" dirty="0" smtClean="0" spc="28" sz="1950">
                <a:latin typeface="Calibri"/>
                <a:cs typeface="Calibri"/>
              </a:rPr>
              <a:t>2</a:t>
            </a:r>
            <a:r>
              <a:rPr b="1" dirty="0" smtClean="0" spc="28" sz="1950">
                <a:latin typeface="Calibri"/>
                <a:cs typeface="Calibri"/>
              </a:rPr>
              <a:t>0</a:t>
            </a:r>
            <a:r>
              <a:rPr b="1" dirty="0" smtClean="0" spc="28" sz="1950">
                <a:latin typeface="Calibri"/>
                <a:cs typeface="Calibri"/>
              </a:rPr>
              <a:t>2</a:t>
            </a:r>
            <a:r>
              <a:rPr b="1" dirty="0" smtClean="0" spc="28" sz="1950">
                <a:latin typeface="Calibri"/>
                <a:cs typeface="Calibri"/>
              </a:rPr>
              <a:t>4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56037" y="1260486"/>
            <a:ext cx="650858" cy="201308"/>
          </a:xfrm>
          <a:prstGeom prst="rect">
            <a:avLst/>
          </a:prstGeom>
        </p:spPr>
        <p:txBody>
          <a:bodyPr bIns="0" lIns="0" rIns="0" rtlCol="0" tIns="9366" wrap="square">
            <a:noAutofit/>
          </a:bodyPr>
          <a:lstStyle/>
          <a:p>
            <a:pPr marL="12700">
              <a:lnSpc>
                <a:spcPts val="1475"/>
              </a:lnSpc>
            </a:pPr>
            <a:r>
              <a:rPr b="1" dirty="0" smtClean="0" spc="4" sz="1400">
                <a:latin typeface="Calibri"/>
                <a:cs typeface="Calibri"/>
              </a:rPr>
              <a:t>I</a:t>
            </a:r>
            <a:r>
              <a:rPr b="1" dirty="0" smtClean="0" spc="4" sz="1400">
                <a:latin typeface="Calibri"/>
                <a:cs typeface="Calibri"/>
              </a:rPr>
              <a:t>n</a:t>
            </a:r>
            <a:r>
              <a:rPr b="1" dirty="0" smtClean="0" spc="4" sz="1400">
                <a:latin typeface="Calibri"/>
                <a:cs typeface="Calibri"/>
              </a:rPr>
              <a:t>d</a:t>
            </a:r>
            <a:r>
              <a:rPr b="1" dirty="0" smtClean="0" spc="4" sz="1400">
                <a:latin typeface="Calibri"/>
                <a:cs typeface="Calibri"/>
              </a:rPr>
              <a:t>u</a:t>
            </a:r>
            <a:r>
              <a:rPr b="1" dirty="0" smtClean="0" spc="4" sz="1400">
                <a:latin typeface="Calibri"/>
                <a:cs typeface="Calibri"/>
              </a:rPr>
              <a:t>s</a:t>
            </a:r>
            <a:r>
              <a:rPr b="1" dirty="0" smtClean="0" spc="4" sz="1400">
                <a:latin typeface="Calibri"/>
                <a:cs typeface="Calibri"/>
              </a:rPr>
              <a:t>t</a:t>
            </a:r>
            <a:r>
              <a:rPr b="1" dirty="0" smtClean="0" spc="4" sz="1400">
                <a:latin typeface="Calibri"/>
                <a:cs typeface="Calibri"/>
              </a:rPr>
              <a:t>r</a:t>
            </a:r>
            <a:r>
              <a:rPr b="1" dirty="0" smtClean="0" spc="4" sz="1400">
                <a:latin typeface="Calibri"/>
                <a:cs typeface="Calibri"/>
              </a:rPr>
              <a:t>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88518" y="1260486"/>
            <a:ext cx="604207" cy="201308"/>
          </a:xfrm>
          <a:prstGeom prst="rect">
            <a:avLst/>
          </a:prstGeom>
        </p:spPr>
        <p:txBody>
          <a:bodyPr bIns="0" lIns="0" rIns="0" rtlCol="0" tIns="9366" wrap="square">
            <a:noAutofit/>
          </a:bodyPr>
          <a:lstStyle/>
          <a:p>
            <a:pPr marL="12700">
              <a:lnSpc>
                <a:spcPts val="1475"/>
              </a:lnSpc>
            </a:pPr>
            <a:r>
              <a:rPr b="1" dirty="0" smtClean="0" spc="5" sz="1400">
                <a:latin typeface="Calibri"/>
                <a:cs typeface="Calibri"/>
              </a:rPr>
              <a:t>J</a:t>
            </a:r>
            <a:r>
              <a:rPr b="1" dirty="0" smtClean="0" spc="5" sz="1400">
                <a:latin typeface="Calibri"/>
                <a:cs typeface="Calibri"/>
              </a:rPr>
              <a:t>o</a:t>
            </a:r>
            <a:r>
              <a:rPr b="1" dirty="0" smtClean="0" spc="5" sz="1400">
                <a:latin typeface="Calibri"/>
                <a:cs typeface="Calibri"/>
              </a:rPr>
              <a:t>b</a:t>
            </a:r>
            <a:r>
              <a:rPr b="1" dirty="0" smtClean="0" spc="5" sz="1400">
                <a:latin typeface="Calibri"/>
                <a:cs typeface="Calibri"/>
              </a:rPr>
              <a:t> </a:t>
            </a:r>
            <a:r>
              <a:rPr b="1" dirty="0" smtClean="0" spc="5" sz="1400">
                <a:latin typeface="Calibri"/>
                <a:cs typeface="Calibri"/>
              </a:rPr>
              <a:t>A</a:t>
            </a:r>
            <a:r>
              <a:rPr b="1" dirty="0" smtClean="0" spc="5" sz="1400">
                <a:latin typeface="Calibri"/>
                <a:cs typeface="Calibri"/>
              </a:rPr>
              <a:t>d</a:t>
            </a:r>
            <a:r>
              <a:rPr b="1" dirty="0" smtClean="0" spc="5" sz="140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53611" y="1505881"/>
            <a:ext cx="502640" cy="5139029"/>
          </a:xfrm>
          <a:prstGeom prst="rect">
            <a:avLst/>
          </a:prstGeom>
        </p:spPr>
        <p:txBody>
          <a:bodyPr bIns="0" lIns="0" rIns="0" rtlCol="0" tIns="9366" wrap="square">
            <a:noAutofit/>
          </a:bodyPr>
          <a:lstStyle/>
          <a:p>
            <a:pPr algn="ctr">
              <a:lnSpc>
                <a:spcPts val="1475"/>
              </a:lnSpc>
            </a:pPr>
            <a:r>
              <a:rPr dirty="0" smtClean="0" spc="-20" sz="1400">
                <a:latin typeface="Calibri"/>
                <a:cs typeface="Calibri"/>
              </a:rPr>
              <a:t>1</a:t>
            </a:r>
            <a:r>
              <a:rPr dirty="0" smtClean="0" spc="-20" sz="1400">
                <a:latin typeface="Calibri"/>
                <a:cs typeface="Calibri"/>
              </a:rPr>
              <a:t>4</a:t>
            </a:r>
            <a:r>
              <a:rPr dirty="0" smtClean="0" spc="-20" sz="1400">
                <a:latin typeface="Calibri"/>
                <a:cs typeface="Calibri"/>
              </a:rPr>
              <a:t>,</a:t>
            </a:r>
            <a:r>
              <a:rPr dirty="0" smtClean="0" spc="-20" sz="1400">
                <a:latin typeface="Calibri"/>
                <a:cs typeface="Calibri"/>
              </a:rPr>
              <a:t>4</a:t>
            </a:r>
            <a:r>
              <a:rPr dirty="0" smtClean="0" spc="-20" sz="1400">
                <a:latin typeface="Calibri"/>
                <a:cs typeface="Calibri"/>
              </a:rPr>
              <a:t>3</a:t>
            </a:r>
            <a:r>
              <a:rPr dirty="0" smtClean="0" spc="-2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 algn="ctr" marL="34725" marR="34821">
              <a:lnSpc>
                <a:spcPct val="101725"/>
              </a:lnSpc>
              <a:spcBef>
                <a:spcPts val="221"/>
              </a:spcBef>
            </a:pPr>
            <a:r>
              <a:rPr dirty="0" smtClean="0" spc="-17" sz="1400">
                <a:latin typeface="Calibri"/>
                <a:cs typeface="Calibri"/>
              </a:rPr>
              <a:t>3</a:t>
            </a:r>
            <a:r>
              <a:rPr dirty="0" smtClean="0" spc="-17" sz="1400">
                <a:latin typeface="Calibri"/>
                <a:cs typeface="Calibri"/>
              </a:rPr>
              <a:t>,</a:t>
            </a:r>
            <a:r>
              <a:rPr dirty="0" smtClean="0" spc="-17" sz="1400">
                <a:latin typeface="Calibri"/>
                <a:cs typeface="Calibri"/>
              </a:rPr>
              <a:t>7</a:t>
            </a:r>
            <a:r>
              <a:rPr dirty="0" smtClean="0" spc="-17" sz="1400">
                <a:latin typeface="Calibri"/>
                <a:cs typeface="Calibri"/>
              </a:rPr>
              <a:t>0</a:t>
            </a:r>
            <a:r>
              <a:rPr dirty="0" smtClean="0" spc="-17" sz="1400">
                <a:latin typeface="Calibri"/>
                <a:cs typeface="Calibri"/>
              </a:rPr>
              <a:t>9</a:t>
            </a:r>
            <a:endParaRPr sz="1400">
              <a:latin typeface="Calibri"/>
              <a:cs typeface="Calibri"/>
            </a:endParaRPr>
          </a:p>
          <a:p>
            <a:pPr algn="ctr" marL="34725" marR="34821">
              <a:lnSpc>
                <a:spcPct val="101725"/>
              </a:lnSpc>
              <a:spcBef>
                <a:spcPts val="200"/>
              </a:spcBef>
            </a:pPr>
            <a:r>
              <a:rPr dirty="0" smtClean="0" spc="-17" sz="1400">
                <a:latin typeface="Calibri"/>
                <a:cs typeface="Calibri"/>
              </a:rPr>
              <a:t>1</a:t>
            </a:r>
            <a:r>
              <a:rPr dirty="0" smtClean="0" spc="-17" sz="1400">
                <a:latin typeface="Calibri"/>
                <a:cs typeface="Calibri"/>
              </a:rPr>
              <a:t>,</a:t>
            </a:r>
            <a:r>
              <a:rPr dirty="0" smtClean="0" spc="-17" sz="1400">
                <a:latin typeface="Calibri"/>
                <a:cs typeface="Calibri"/>
              </a:rPr>
              <a:t>5</a:t>
            </a:r>
            <a:r>
              <a:rPr dirty="0" smtClean="0" spc="-17" sz="1400">
                <a:latin typeface="Calibri"/>
                <a:cs typeface="Calibri"/>
              </a:rPr>
              <a:t>7</a:t>
            </a:r>
            <a:r>
              <a:rPr dirty="0" smtClean="0" spc="-17" sz="1400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  <a:p>
            <a:pPr algn="ctr" marL="34725" marR="34821">
              <a:lnSpc>
                <a:spcPct val="101725"/>
              </a:lnSpc>
              <a:spcBef>
                <a:spcPts val="200"/>
              </a:spcBef>
            </a:pPr>
            <a:r>
              <a:rPr dirty="0" smtClean="0" spc="-17" sz="1400">
                <a:latin typeface="Calibri"/>
                <a:cs typeface="Calibri"/>
              </a:rPr>
              <a:t>1</a:t>
            </a:r>
            <a:r>
              <a:rPr dirty="0" smtClean="0" spc="-17" sz="1400">
                <a:latin typeface="Calibri"/>
                <a:cs typeface="Calibri"/>
              </a:rPr>
              <a:t>,</a:t>
            </a:r>
            <a:r>
              <a:rPr dirty="0" smtClean="0" spc="-17" sz="1400">
                <a:latin typeface="Calibri"/>
                <a:cs typeface="Calibri"/>
              </a:rPr>
              <a:t>0</a:t>
            </a:r>
            <a:r>
              <a:rPr dirty="0" smtClean="0" spc="-17" sz="1400">
                <a:latin typeface="Calibri"/>
                <a:cs typeface="Calibri"/>
              </a:rPr>
              <a:t>1</a:t>
            </a:r>
            <a:r>
              <a:rPr dirty="0" smtClean="0" spc="-17" sz="140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 algn="ctr" marL="92819" marR="105237">
              <a:lnSpc>
                <a:spcPct val="101725"/>
              </a:lnSpc>
              <a:spcBef>
                <a:spcPts val="200"/>
              </a:spcBef>
            </a:pPr>
            <a:r>
              <a:rPr dirty="0" smtClean="0" spc="-24" sz="1400">
                <a:latin typeface="Calibri"/>
                <a:cs typeface="Calibri"/>
              </a:rPr>
              <a:t>8</a:t>
            </a:r>
            <a:r>
              <a:rPr dirty="0" smtClean="0" spc="-24" sz="1400">
                <a:latin typeface="Calibri"/>
                <a:cs typeface="Calibri"/>
              </a:rPr>
              <a:t>6</a:t>
            </a:r>
            <a:r>
              <a:rPr dirty="0" smtClean="0" spc="-24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  <a:p>
            <a:pPr algn="ctr" marL="92819" marR="105237">
              <a:lnSpc>
                <a:spcPct val="101725"/>
              </a:lnSpc>
              <a:spcBef>
                <a:spcPts val="200"/>
              </a:spcBef>
            </a:pPr>
            <a:r>
              <a:rPr dirty="0" smtClean="0" spc="-24" sz="1400">
                <a:latin typeface="Calibri"/>
                <a:cs typeface="Calibri"/>
              </a:rPr>
              <a:t>7</a:t>
            </a:r>
            <a:r>
              <a:rPr dirty="0" smtClean="0" spc="-24" sz="1400">
                <a:latin typeface="Calibri"/>
                <a:cs typeface="Calibri"/>
              </a:rPr>
              <a:t>1</a:t>
            </a:r>
            <a:r>
              <a:rPr dirty="0" smtClean="0" spc="-24" sz="140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 algn="ctr" marL="92819" marR="105237">
              <a:lnSpc>
                <a:spcPct val="101725"/>
              </a:lnSpc>
              <a:spcBef>
                <a:spcPts val="185"/>
              </a:spcBef>
            </a:pPr>
            <a:r>
              <a:rPr dirty="0" smtClean="0" spc="-24" sz="1400">
                <a:latin typeface="Calibri"/>
                <a:cs typeface="Calibri"/>
              </a:rPr>
              <a:t>6</a:t>
            </a:r>
            <a:r>
              <a:rPr dirty="0" smtClean="0" spc="-24" sz="1400">
                <a:latin typeface="Calibri"/>
                <a:cs typeface="Calibri"/>
              </a:rPr>
              <a:t>3</a:t>
            </a:r>
            <a:r>
              <a:rPr dirty="0" smtClean="0" spc="-24" sz="1400">
                <a:latin typeface="Calibri"/>
                <a:cs typeface="Calibri"/>
              </a:rPr>
              <a:t>9</a:t>
            </a:r>
            <a:endParaRPr sz="1400">
              <a:latin typeface="Calibri"/>
              <a:cs typeface="Calibri"/>
            </a:endParaRPr>
          </a:p>
          <a:p>
            <a:pPr algn="ctr" marL="92819" marR="105237">
              <a:lnSpc>
                <a:spcPct val="101725"/>
              </a:lnSpc>
              <a:spcBef>
                <a:spcPts val="200"/>
              </a:spcBef>
            </a:pPr>
            <a:r>
              <a:rPr dirty="0" smtClean="0" spc="-24" sz="1400">
                <a:latin typeface="Calibri"/>
                <a:cs typeface="Calibri"/>
              </a:rPr>
              <a:t>6</a:t>
            </a:r>
            <a:r>
              <a:rPr dirty="0" smtClean="0" spc="-24" sz="1400">
                <a:latin typeface="Calibri"/>
                <a:cs typeface="Calibri"/>
              </a:rPr>
              <a:t>2</a:t>
            </a:r>
            <a:r>
              <a:rPr dirty="0" smtClean="0" spc="-24" sz="140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  <a:p>
            <a:pPr algn="ctr" marL="92819" marR="105237">
              <a:lnSpc>
                <a:spcPct val="101725"/>
              </a:lnSpc>
              <a:spcBef>
                <a:spcPts val="200"/>
              </a:spcBef>
            </a:pPr>
            <a:r>
              <a:rPr dirty="0" smtClean="0" spc="-24" sz="1400">
                <a:latin typeface="Calibri"/>
                <a:cs typeface="Calibri"/>
              </a:rPr>
              <a:t>4</a:t>
            </a:r>
            <a:r>
              <a:rPr dirty="0" smtClean="0" spc="-24" sz="1400">
                <a:latin typeface="Calibri"/>
                <a:cs typeface="Calibri"/>
              </a:rPr>
              <a:t>4</a:t>
            </a:r>
            <a:r>
              <a:rPr dirty="0" smtClean="0" spc="-24" sz="1400">
                <a:latin typeface="Calibri"/>
                <a:cs typeface="Calibri"/>
              </a:rPr>
              <a:t>9</a:t>
            </a:r>
            <a:endParaRPr sz="1400">
              <a:latin typeface="Calibri"/>
              <a:cs typeface="Calibri"/>
            </a:endParaRPr>
          </a:p>
          <a:p>
            <a:pPr algn="ctr" marL="92819" marR="105237">
              <a:lnSpc>
                <a:spcPct val="101725"/>
              </a:lnSpc>
              <a:spcBef>
                <a:spcPts val="200"/>
              </a:spcBef>
            </a:pPr>
            <a:r>
              <a:rPr dirty="0" smtClean="0" spc="-24" sz="1400">
                <a:latin typeface="Calibri"/>
                <a:cs typeface="Calibri"/>
              </a:rPr>
              <a:t>3</a:t>
            </a:r>
            <a:r>
              <a:rPr dirty="0" smtClean="0" spc="-24" sz="1400">
                <a:latin typeface="Calibri"/>
                <a:cs typeface="Calibri"/>
              </a:rPr>
              <a:t>7</a:t>
            </a:r>
            <a:r>
              <a:rPr dirty="0" smtClean="0" spc="-24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algn="ctr" marL="92819" marR="105237">
              <a:lnSpc>
                <a:spcPct val="101725"/>
              </a:lnSpc>
              <a:spcBef>
                <a:spcPts val="200"/>
              </a:spcBef>
            </a:pPr>
            <a:r>
              <a:rPr dirty="0" smtClean="0" spc="-24" sz="1400">
                <a:latin typeface="Calibri"/>
                <a:cs typeface="Calibri"/>
              </a:rPr>
              <a:t>3</a:t>
            </a:r>
            <a:r>
              <a:rPr dirty="0" smtClean="0" spc="-24" sz="1400">
                <a:latin typeface="Calibri"/>
                <a:cs typeface="Calibri"/>
              </a:rPr>
              <a:t>6</a:t>
            </a:r>
            <a:r>
              <a:rPr dirty="0" smtClean="0" spc="-24" sz="140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  <a:p>
            <a:pPr algn="ctr" marL="92819" marR="105237">
              <a:lnSpc>
                <a:spcPct val="101725"/>
              </a:lnSpc>
              <a:spcBef>
                <a:spcPts val="200"/>
              </a:spcBef>
            </a:pPr>
            <a:r>
              <a:rPr dirty="0" smtClean="0" spc="-24" sz="1400">
                <a:latin typeface="Calibri"/>
                <a:cs typeface="Calibri"/>
              </a:rPr>
              <a:t>3</a:t>
            </a:r>
            <a:r>
              <a:rPr dirty="0" smtClean="0" spc="-24" sz="1400">
                <a:latin typeface="Calibri"/>
                <a:cs typeface="Calibri"/>
              </a:rPr>
              <a:t>2</a:t>
            </a:r>
            <a:r>
              <a:rPr dirty="0" smtClean="0" spc="-24" sz="1400">
                <a:latin typeface="Calibri"/>
                <a:cs typeface="Calibri"/>
              </a:rPr>
              <a:t>9</a:t>
            </a:r>
            <a:endParaRPr sz="1400">
              <a:latin typeface="Calibri"/>
              <a:cs typeface="Calibri"/>
            </a:endParaRPr>
          </a:p>
          <a:p>
            <a:pPr algn="ctr" marL="92819" marR="105237">
              <a:lnSpc>
                <a:spcPct val="101725"/>
              </a:lnSpc>
              <a:spcBef>
                <a:spcPts val="200"/>
              </a:spcBef>
            </a:pPr>
            <a:r>
              <a:rPr dirty="0" smtClean="0" spc="-24" sz="1400">
                <a:latin typeface="Calibri"/>
                <a:cs typeface="Calibri"/>
              </a:rPr>
              <a:t>2</a:t>
            </a:r>
            <a:r>
              <a:rPr dirty="0" smtClean="0" spc="-24" sz="1400">
                <a:latin typeface="Calibri"/>
                <a:cs typeface="Calibri"/>
              </a:rPr>
              <a:t>9</a:t>
            </a:r>
            <a:r>
              <a:rPr dirty="0" smtClean="0" spc="-24" sz="140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  <a:p>
            <a:pPr algn="ctr" marL="92819" marR="105237">
              <a:lnSpc>
                <a:spcPct val="101725"/>
              </a:lnSpc>
              <a:spcBef>
                <a:spcPts val="200"/>
              </a:spcBef>
            </a:pPr>
            <a:r>
              <a:rPr dirty="0" smtClean="0" spc="-24" sz="1400">
                <a:latin typeface="Calibri"/>
                <a:cs typeface="Calibri"/>
              </a:rPr>
              <a:t>2</a:t>
            </a:r>
            <a:r>
              <a:rPr dirty="0" smtClean="0" spc="-24" sz="1400">
                <a:latin typeface="Calibri"/>
                <a:cs typeface="Calibri"/>
              </a:rPr>
              <a:t>5</a:t>
            </a:r>
            <a:r>
              <a:rPr dirty="0" smtClean="0" spc="-24" sz="1400">
                <a:latin typeface="Calibri"/>
                <a:cs typeface="Calibri"/>
              </a:rPr>
              <a:t>8</a:t>
            </a:r>
            <a:endParaRPr sz="1400">
              <a:latin typeface="Calibri"/>
              <a:cs typeface="Calibri"/>
            </a:endParaRPr>
          </a:p>
          <a:p>
            <a:pPr algn="ctr" marL="92819" marR="105237">
              <a:lnSpc>
                <a:spcPct val="101725"/>
              </a:lnSpc>
              <a:spcBef>
                <a:spcPts val="200"/>
              </a:spcBef>
            </a:pPr>
            <a:r>
              <a:rPr dirty="0" smtClean="0" spc="-24" sz="1400">
                <a:latin typeface="Calibri"/>
                <a:cs typeface="Calibri"/>
              </a:rPr>
              <a:t>1</a:t>
            </a:r>
            <a:r>
              <a:rPr dirty="0" smtClean="0" spc="-24" sz="1400">
                <a:latin typeface="Calibri"/>
                <a:cs typeface="Calibri"/>
              </a:rPr>
              <a:t>7</a:t>
            </a:r>
            <a:r>
              <a:rPr dirty="0" smtClean="0" spc="-24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algn="ctr" marL="92819" marR="105237">
              <a:lnSpc>
                <a:spcPct val="101725"/>
              </a:lnSpc>
              <a:spcBef>
                <a:spcPts val="200"/>
              </a:spcBef>
            </a:pPr>
            <a:r>
              <a:rPr dirty="0" smtClean="0" spc="-24" sz="1400">
                <a:latin typeface="Calibri"/>
                <a:cs typeface="Calibri"/>
              </a:rPr>
              <a:t>1</a:t>
            </a:r>
            <a:r>
              <a:rPr dirty="0" smtClean="0" spc="-24" sz="1400">
                <a:latin typeface="Calibri"/>
                <a:cs typeface="Calibri"/>
              </a:rPr>
              <a:t>3</a:t>
            </a:r>
            <a:r>
              <a:rPr dirty="0" smtClean="0" spc="-24" sz="1400">
                <a:latin typeface="Calibri"/>
                <a:cs typeface="Calibri"/>
              </a:rPr>
              <a:t>9</a:t>
            </a:r>
            <a:endParaRPr sz="1400">
              <a:latin typeface="Calibri"/>
              <a:cs typeface="Calibri"/>
            </a:endParaRPr>
          </a:p>
          <a:p>
            <a:pPr algn="ctr" marL="92819" marR="105237">
              <a:lnSpc>
                <a:spcPct val="101725"/>
              </a:lnSpc>
              <a:spcBef>
                <a:spcPts val="185"/>
              </a:spcBef>
            </a:pPr>
            <a:r>
              <a:rPr dirty="0" smtClean="0" spc="-24" sz="1400">
                <a:latin typeface="Calibri"/>
                <a:cs typeface="Calibri"/>
              </a:rPr>
              <a:t>1</a:t>
            </a:r>
            <a:r>
              <a:rPr dirty="0" smtClean="0" spc="-24" sz="1400">
                <a:latin typeface="Calibri"/>
                <a:cs typeface="Calibri"/>
              </a:rPr>
              <a:t>3</a:t>
            </a:r>
            <a:r>
              <a:rPr dirty="0" smtClean="0" spc="-24" sz="140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 algn="ctr" marL="92819" marR="105237">
              <a:lnSpc>
                <a:spcPct val="101725"/>
              </a:lnSpc>
              <a:spcBef>
                <a:spcPts val="200"/>
              </a:spcBef>
            </a:pPr>
            <a:r>
              <a:rPr dirty="0" smtClean="0" spc="-24" sz="1400">
                <a:latin typeface="Calibri"/>
                <a:cs typeface="Calibri"/>
              </a:rPr>
              <a:t>1</a:t>
            </a:r>
            <a:r>
              <a:rPr dirty="0" smtClean="0" spc="-24" sz="1400">
                <a:latin typeface="Calibri"/>
                <a:cs typeface="Calibri"/>
              </a:rPr>
              <a:t>2</a:t>
            </a:r>
            <a:r>
              <a:rPr dirty="0" smtClean="0" spc="-24" sz="1400">
                <a:latin typeface="Calibri"/>
                <a:cs typeface="Calibri"/>
              </a:rPr>
              <a:t>8</a:t>
            </a:r>
            <a:endParaRPr sz="1400">
              <a:latin typeface="Calibri"/>
              <a:cs typeface="Calibri"/>
            </a:endParaRPr>
          </a:p>
          <a:p>
            <a:pPr algn="ctr" marL="138590" marR="140446">
              <a:lnSpc>
                <a:spcPct val="101725"/>
              </a:lnSpc>
              <a:spcBef>
                <a:spcPts val="200"/>
              </a:spcBef>
            </a:pPr>
            <a:r>
              <a:rPr dirty="0" smtClean="0" spc="-10" sz="1400">
                <a:latin typeface="Calibri"/>
                <a:cs typeface="Calibri"/>
              </a:rPr>
              <a:t>3</a:t>
            </a:r>
            <a:r>
              <a:rPr dirty="0" smtClean="0" spc="-10" sz="1400">
                <a:latin typeface="Calibri"/>
                <a:cs typeface="Calibri"/>
              </a:rPr>
              <a:t>9</a:t>
            </a:r>
            <a:endParaRPr sz="1400">
              <a:latin typeface="Calibri"/>
              <a:cs typeface="Calibri"/>
            </a:endParaRPr>
          </a:p>
          <a:p>
            <a:pPr algn="ctr" marL="138590" marR="140446">
              <a:lnSpc>
                <a:spcPct val="101725"/>
              </a:lnSpc>
              <a:spcBef>
                <a:spcPts val="200"/>
              </a:spcBef>
            </a:pPr>
            <a:r>
              <a:rPr dirty="0" smtClean="0" spc="-10" sz="1400">
                <a:latin typeface="Calibri"/>
                <a:cs typeface="Calibri"/>
              </a:rPr>
              <a:t>1</a:t>
            </a:r>
            <a:r>
              <a:rPr dirty="0" smtClean="0" spc="-10" sz="140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  <a:p>
            <a:pPr algn="ctr" marL="138590" marR="140446">
              <a:lnSpc>
                <a:spcPct val="101725"/>
              </a:lnSpc>
              <a:spcBef>
                <a:spcPts val="200"/>
              </a:spcBef>
            </a:pPr>
            <a:r>
              <a:rPr dirty="0" smtClean="0" spc="-10" sz="1400">
                <a:latin typeface="Calibri"/>
                <a:cs typeface="Calibri"/>
              </a:rPr>
              <a:t>1</a:t>
            </a:r>
            <a:r>
              <a:rPr dirty="0" smtClean="0" spc="-1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algn="ctr" marL="34725" marR="34821">
              <a:lnSpc>
                <a:spcPct val="101725"/>
              </a:lnSpc>
              <a:spcBef>
                <a:spcPts val="200"/>
              </a:spcBef>
            </a:pPr>
            <a:r>
              <a:rPr dirty="0" smtClean="0" spc="-17" sz="1400">
                <a:latin typeface="Calibri"/>
                <a:cs typeface="Calibri"/>
              </a:rPr>
              <a:t>2</a:t>
            </a:r>
            <a:r>
              <a:rPr dirty="0" smtClean="0" spc="-17" sz="1400">
                <a:latin typeface="Calibri"/>
                <a:cs typeface="Calibri"/>
              </a:rPr>
              <a:t>,</a:t>
            </a:r>
            <a:r>
              <a:rPr dirty="0" smtClean="0" spc="-17" sz="1400">
                <a:latin typeface="Calibri"/>
                <a:cs typeface="Calibri"/>
              </a:rPr>
              <a:t>5</a:t>
            </a:r>
            <a:r>
              <a:rPr dirty="0" smtClean="0" spc="-17" sz="1400">
                <a:latin typeface="Calibri"/>
                <a:cs typeface="Calibri"/>
              </a:rPr>
              <a:t>8</a:t>
            </a:r>
            <a:r>
              <a:rPr dirty="0" smtClean="0" spc="-17" sz="1400">
                <a:latin typeface="Calibri"/>
                <a:cs typeface="Calibri"/>
              </a:rPr>
              <a:t>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56037" y="1518078"/>
            <a:ext cx="2785600" cy="5126832"/>
          </a:xfrm>
          <a:prstGeom prst="rect">
            <a:avLst/>
          </a:prstGeom>
        </p:spPr>
        <p:txBody>
          <a:bodyPr bIns="0" lIns="0" rIns="0" rtlCol="0" tIns="9366" wrap="square">
            <a:noAutofit/>
          </a:bodyPr>
          <a:lstStyle/>
          <a:p>
            <a:pPr marL="12700" marR="18693">
              <a:lnSpc>
                <a:spcPts val="1475"/>
              </a:lnSpc>
            </a:pPr>
            <a:r>
              <a:rPr dirty="0" smtClean="0" spc="4" sz="1400">
                <a:latin typeface="Calibri"/>
                <a:cs typeface="Calibri"/>
              </a:rPr>
              <a:t>T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4" sz="1400">
                <a:latin typeface="Calibri"/>
                <a:cs typeface="Calibri"/>
              </a:rPr>
              <a:t>t</a:t>
            </a:r>
            <a:r>
              <a:rPr dirty="0" smtClean="0" spc="4" sz="1400">
                <a:latin typeface="Calibri"/>
                <a:cs typeface="Calibri"/>
              </a:rPr>
              <a:t>a</a:t>
            </a:r>
            <a:r>
              <a:rPr dirty="0" smtClean="0" spc="4" sz="140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126"/>
              </a:spcBef>
            </a:pPr>
            <a:r>
              <a:rPr dirty="0" smtClean="0" spc="13" sz="1400">
                <a:latin typeface="Calibri"/>
                <a:cs typeface="Calibri"/>
              </a:rPr>
              <a:t>H</a:t>
            </a:r>
            <a:r>
              <a:rPr dirty="0" smtClean="0" spc="13" sz="1400">
                <a:latin typeface="Calibri"/>
                <a:cs typeface="Calibri"/>
              </a:rPr>
              <a:t>e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l</a:t>
            </a:r>
            <a:r>
              <a:rPr dirty="0" smtClean="0" spc="13" sz="1400">
                <a:latin typeface="Calibri"/>
                <a:cs typeface="Calibri"/>
              </a:rPr>
              <a:t>t</a:t>
            </a:r>
            <a:r>
              <a:rPr dirty="0" smtClean="0" spc="13" sz="1400">
                <a:latin typeface="Calibri"/>
                <a:cs typeface="Calibri"/>
              </a:rPr>
              <a:t>h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C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r</a:t>
            </a:r>
            <a:r>
              <a:rPr dirty="0" smtClean="0" spc="13" sz="1400">
                <a:latin typeface="Calibri"/>
                <a:cs typeface="Calibri"/>
              </a:rPr>
              <a:t>e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n</a:t>
            </a:r>
            <a:r>
              <a:rPr dirty="0" smtClean="0" spc="13" sz="1400">
                <a:latin typeface="Calibri"/>
                <a:cs typeface="Calibri"/>
              </a:rPr>
              <a:t>d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S</a:t>
            </a:r>
            <a:r>
              <a:rPr dirty="0" smtClean="0" spc="13" sz="1400">
                <a:latin typeface="Calibri"/>
                <a:cs typeface="Calibri"/>
              </a:rPr>
              <a:t>o</a:t>
            </a:r>
            <a:r>
              <a:rPr dirty="0" smtClean="0" spc="13" sz="1400">
                <a:latin typeface="Calibri"/>
                <a:cs typeface="Calibri"/>
              </a:rPr>
              <a:t>c</a:t>
            </a:r>
            <a:r>
              <a:rPr dirty="0" smtClean="0" spc="13" sz="1400">
                <a:latin typeface="Calibri"/>
                <a:cs typeface="Calibri"/>
              </a:rPr>
              <a:t>i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l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s</a:t>
            </a:r>
            <a:r>
              <a:rPr dirty="0" smtClean="0" spc="13" sz="1400">
                <a:latin typeface="Calibri"/>
                <a:cs typeface="Calibri"/>
              </a:rPr>
              <a:t>s</a:t>
            </a:r>
            <a:r>
              <a:rPr dirty="0" smtClean="0" spc="13" sz="1400">
                <a:latin typeface="Calibri"/>
                <a:cs typeface="Calibri"/>
              </a:rPr>
              <a:t>i</a:t>
            </a:r>
            <a:r>
              <a:rPr dirty="0" smtClean="0" spc="13" sz="1400">
                <a:latin typeface="Calibri"/>
                <a:cs typeface="Calibri"/>
              </a:rPr>
              <a:t>s</a:t>
            </a:r>
            <a:r>
              <a:rPr dirty="0" smtClean="0" spc="13" sz="1400">
                <a:latin typeface="Calibri"/>
                <a:cs typeface="Calibri"/>
              </a:rPr>
              <a:t>t</a:t>
            </a:r>
            <a:r>
              <a:rPr dirty="0" smtClean="0" spc="13" sz="1400">
                <a:latin typeface="Calibri"/>
                <a:cs typeface="Calibri"/>
              </a:rPr>
              <a:t>a</a:t>
            </a:r>
            <a:r>
              <a:rPr dirty="0" smtClean="0" spc="13" sz="1400">
                <a:latin typeface="Calibri"/>
                <a:cs typeface="Calibri"/>
              </a:rPr>
              <a:t>n</a:t>
            </a:r>
            <a:r>
              <a:rPr dirty="0" smtClean="0" spc="13" sz="1400">
                <a:latin typeface="Calibri"/>
                <a:cs typeface="Calibri"/>
              </a:rPr>
              <a:t>c</a:t>
            </a:r>
            <a:r>
              <a:rPr dirty="0" smtClean="0" spc="13" sz="140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 marR="1264336">
              <a:lnSpc>
                <a:spcPts val="1708"/>
              </a:lnSpc>
              <a:spcBef>
                <a:spcPts val="200"/>
              </a:spcBef>
            </a:pPr>
            <a:r>
              <a:rPr dirty="0" smtClean="0" spc="12" sz="1400">
                <a:latin typeface="Calibri"/>
                <a:cs typeface="Calibri"/>
              </a:rPr>
              <a:t>R</a:t>
            </a:r>
            <a:r>
              <a:rPr dirty="0" smtClean="0" spc="12" sz="1400">
                <a:latin typeface="Calibri"/>
                <a:cs typeface="Calibri"/>
              </a:rPr>
              <a:t>e</a:t>
            </a:r>
            <a:r>
              <a:rPr dirty="0" smtClean="0" spc="12" sz="1400">
                <a:latin typeface="Calibri"/>
                <a:cs typeface="Calibri"/>
              </a:rPr>
              <a:t>t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i</a:t>
            </a:r>
            <a:r>
              <a:rPr dirty="0" smtClean="0" spc="12" sz="1400">
                <a:latin typeface="Calibri"/>
                <a:cs typeface="Calibri"/>
              </a:rPr>
              <a:t>l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r>
              <a:rPr dirty="0" smtClean="0" spc="12" sz="1400">
                <a:latin typeface="Calibri"/>
                <a:cs typeface="Calibri"/>
              </a:rPr>
              <a:t>T</a:t>
            </a:r>
            <a:r>
              <a:rPr dirty="0" smtClean="0" spc="12" sz="1400">
                <a:latin typeface="Calibri"/>
                <a:cs typeface="Calibri"/>
              </a:rPr>
              <a:t>r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d</a:t>
            </a:r>
            <a:r>
              <a:rPr dirty="0" smtClean="0" spc="12" sz="1400">
                <a:latin typeface="Calibri"/>
                <a:cs typeface="Calibri"/>
              </a:rPr>
              <a:t>e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1264336">
              <a:lnSpc>
                <a:spcPts val="1708"/>
              </a:lnSpc>
              <a:spcBef>
                <a:spcPts val="206"/>
              </a:spcBef>
            </a:pPr>
            <a:r>
              <a:rPr dirty="0" smtClean="0" spc="10" sz="1400">
                <a:latin typeface="Calibri"/>
                <a:cs typeface="Calibri"/>
              </a:rPr>
              <a:t>M</a:t>
            </a:r>
            <a:r>
              <a:rPr dirty="0" smtClean="0" spc="10" sz="1400">
                <a:latin typeface="Calibri"/>
                <a:cs typeface="Calibri"/>
              </a:rPr>
              <a:t>a</a:t>
            </a:r>
            <a:r>
              <a:rPr dirty="0" smtClean="0" spc="10" sz="1400">
                <a:latin typeface="Calibri"/>
                <a:cs typeface="Calibri"/>
              </a:rPr>
              <a:t>n</a:t>
            </a:r>
            <a:r>
              <a:rPr dirty="0" smtClean="0" spc="10" sz="1400">
                <a:latin typeface="Calibri"/>
                <a:cs typeface="Calibri"/>
              </a:rPr>
              <a:t>u</a:t>
            </a:r>
            <a:r>
              <a:rPr dirty="0" smtClean="0" spc="10" sz="1400">
                <a:latin typeface="Calibri"/>
                <a:cs typeface="Calibri"/>
              </a:rPr>
              <a:t>f</a:t>
            </a:r>
            <a:r>
              <a:rPr dirty="0" smtClean="0" spc="10" sz="1400">
                <a:latin typeface="Calibri"/>
                <a:cs typeface="Calibri"/>
              </a:rPr>
              <a:t>a</a:t>
            </a:r>
            <a:r>
              <a:rPr dirty="0" smtClean="0" spc="10" sz="1400">
                <a:latin typeface="Calibri"/>
                <a:cs typeface="Calibri"/>
              </a:rPr>
              <a:t>c</a:t>
            </a:r>
            <a:r>
              <a:rPr dirty="0" smtClean="0" spc="10" sz="1400">
                <a:latin typeface="Calibri"/>
                <a:cs typeface="Calibri"/>
              </a:rPr>
              <a:t>t</a:t>
            </a:r>
            <a:r>
              <a:rPr dirty="0" smtClean="0" spc="10" sz="1400">
                <a:latin typeface="Calibri"/>
                <a:cs typeface="Calibri"/>
              </a:rPr>
              <a:t>u</a:t>
            </a:r>
            <a:r>
              <a:rPr dirty="0" smtClean="0" spc="10" sz="1400">
                <a:latin typeface="Calibri"/>
                <a:cs typeface="Calibri"/>
              </a:rPr>
              <a:t>r</a:t>
            </a:r>
            <a:r>
              <a:rPr dirty="0" smtClean="0" spc="10" sz="1400">
                <a:latin typeface="Calibri"/>
                <a:cs typeface="Calibri"/>
              </a:rPr>
              <a:t>i</a:t>
            </a:r>
            <a:r>
              <a:rPr dirty="0" smtClean="0" spc="10" sz="1400">
                <a:latin typeface="Calibri"/>
                <a:cs typeface="Calibri"/>
              </a:rPr>
              <a:t>n</a:t>
            </a:r>
            <a:r>
              <a:rPr dirty="0" smtClean="0" spc="10" sz="1400">
                <a:latin typeface="Calibri"/>
                <a:cs typeface="Calibri"/>
              </a:rPr>
              <a:t>g</a:t>
            </a:r>
            <a:r>
              <a:rPr dirty="0" smtClean="0" spc="10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1264336">
              <a:lnSpc>
                <a:spcPts val="1708"/>
              </a:lnSpc>
              <a:spcBef>
                <a:spcPts val="206"/>
              </a:spcBef>
            </a:pPr>
            <a:r>
              <a:rPr dirty="0" smtClean="0" spc="12" sz="1400">
                <a:latin typeface="Calibri"/>
                <a:cs typeface="Calibri"/>
              </a:rPr>
              <a:t>E</a:t>
            </a:r>
            <a:r>
              <a:rPr dirty="0" smtClean="0" spc="12" sz="1400">
                <a:latin typeface="Calibri"/>
                <a:cs typeface="Calibri"/>
              </a:rPr>
              <a:t>d</a:t>
            </a:r>
            <a:r>
              <a:rPr dirty="0" smtClean="0" spc="12" sz="1400">
                <a:latin typeface="Calibri"/>
                <a:cs typeface="Calibri"/>
              </a:rPr>
              <a:t>u</a:t>
            </a:r>
            <a:r>
              <a:rPr dirty="0" smtClean="0" spc="12" sz="1400">
                <a:latin typeface="Calibri"/>
                <a:cs typeface="Calibri"/>
              </a:rPr>
              <a:t>c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t</a:t>
            </a:r>
            <a:r>
              <a:rPr dirty="0" smtClean="0" spc="12" sz="1400">
                <a:latin typeface="Calibri"/>
                <a:cs typeface="Calibri"/>
              </a:rPr>
              <a:t>i</a:t>
            </a:r>
            <a:r>
              <a:rPr dirty="0" smtClean="0" spc="12" sz="1400">
                <a:latin typeface="Calibri"/>
                <a:cs typeface="Calibri"/>
              </a:rPr>
              <a:t>o</a:t>
            </a:r>
            <a:r>
              <a:rPr dirty="0" smtClean="0" spc="12" sz="1400">
                <a:latin typeface="Calibri"/>
                <a:cs typeface="Calibri"/>
              </a:rPr>
              <a:t>n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l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1264336">
              <a:lnSpc>
                <a:spcPts val="1708"/>
              </a:lnSpc>
              <a:spcBef>
                <a:spcPts val="206"/>
              </a:spcBef>
            </a:pPr>
            <a:r>
              <a:rPr dirty="0" smtClean="0" spc="27" sz="1400">
                <a:latin typeface="Calibri"/>
                <a:cs typeface="Calibri"/>
              </a:rPr>
              <a:t>S</a:t>
            </a:r>
            <a:r>
              <a:rPr dirty="0" smtClean="0" spc="27" sz="1400">
                <a:latin typeface="Calibri"/>
                <a:cs typeface="Calibri"/>
              </a:rPr>
              <a:t>e</a:t>
            </a:r>
            <a:r>
              <a:rPr dirty="0" smtClean="0" spc="27" sz="1400">
                <a:latin typeface="Calibri"/>
                <a:cs typeface="Calibri"/>
              </a:rPr>
              <a:t>r</a:t>
            </a:r>
            <a:r>
              <a:rPr dirty="0" smtClean="0" spc="27" sz="1400">
                <a:latin typeface="Calibri"/>
                <a:cs typeface="Calibri"/>
              </a:rPr>
              <a:t>v</a:t>
            </a:r>
            <a:r>
              <a:rPr dirty="0" smtClean="0" spc="27" sz="1400">
                <a:latin typeface="Calibri"/>
                <a:cs typeface="Calibri"/>
              </a:rPr>
              <a:t>i</a:t>
            </a:r>
            <a:r>
              <a:rPr dirty="0" smtClean="0" spc="27" sz="1400">
                <a:latin typeface="Calibri"/>
                <a:cs typeface="Calibri"/>
              </a:rPr>
              <a:t>c</a:t>
            </a:r>
            <a:r>
              <a:rPr dirty="0" smtClean="0" spc="27" sz="1400">
                <a:latin typeface="Calibri"/>
                <a:cs typeface="Calibri"/>
              </a:rPr>
              <a:t>e</a:t>
            </a:r>
            <a:r>
              <a:rPr dirty="0" smtClean="0" spc="27" sz="140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41"/>
              </a:spcBef>
            </a:pPr>
            <a:r>
              <a:rPr dirty="0" smtClean="0" spc="16" sz="1400">
                <a:latin typeface="Calibri"/>
                <a:cs typeface="Calibri"/>
              </a:rPr>
              <a:t>A</a:t>
            </a:r>
            <a:r>
              <a:rPr dirty="0" smtClean="0" spc="16" sz="1400">
                <a:latin typeface="Calibri"/>
                <a:cs typeface="Calibri"/>
              </a:rPr>
              <a:t>c</a:t>
            </a:r>
            <a:r>
              <a:rPr dirty="0" smtClean="0" spc="16" sz="1400">
                <a:latin typeface="Calibri"/>
                <a:cs typeface="Calibri"/>
              </a:rPr>
              <a:t>c</a:t>
            </a:r>
            <a:r>
              <a:rPr dirty="0" smtClean="0" spc="16" sz="1400">
                <a:latin typeface="Calibri"/>
                <a:cs typeface="Calibri"/>
              </a:rPr>
              <a:t>o</a:t>
            </a:r>
            <a:r>
              <a:rPr dirty="0" smtClean="0" spc="16" sz="1400">
                <a:latin typeface="Calibri"/>
                <a:cs typeface="Calibri"/>
              </a:rPr>
              <a:t>m</a:t>
            </a:r>
            <a:r>
              <a:rPr dirty="0" smtClean="0" spc="16" sz="1400">
                <a:latin typeface="Calibri"/>
                <a:cs typeface="Calibri"/>
              </a:rPr>
              <a:t>m</a:t>
            </a:r>
            <a:r>
              <a:rPr dirty="0" smtClean="0" spc="16" sz="1400">
                <a:latin typeface="Calibri"/>
                <a:cs typeface="Calibri"/>
              </a:rPr>
              <a:t>o</a:t>
            </a:r>
            <a:r>
              <a:rPr dirty="0" smtClean="0" spc="16" sz="1400">
                <a:latin typeface="Calibri"/>
                <a:cs typeface="Calibri"/>
              </a:rPr>
              <a:t>d</a:t>
            </a:r>
            <a:r>
              <a:rPr dirty="0" smtClean="0" spc="16" sz="1400">
                <a:latin typeface="Calibri"/>
                <a:cs typeface="Calibri"/>
              </a:rPr>
              <a:t>a</a:t>
            </a:r>
            <a:r>
              <a:rPr dirty="0" smtClean="0" spc="16" sz="1400">
                <a:latin typeface="Calibri"/>
                <a:cs typeface="Calibri"/>
              </a:rPr>
              <a:t>t</a:t>
            </a:r>
            <a:r>
              <a:rPr dirty="0" smtClean="0" spc="16" sz="1400">
                <a:latin typeface="Calibri"/>
                <a:cs typeface="Calibri"/>
              </a:rPr>
              <a:t>i</a:t>
            </a:r>
            <a:r>
              <a:rPr dirty="0" smtClean="0" spc="16" sz="1400">
                <a:latin typeface="Calibri"/>
                <a:cs typeface="Calibri"/>
              </a:rPr>
              <a:t>o</a:t>
            </a:r>
            <a:r>
              <a:rPr dirty="0" smtClean="0" spc="16" sz="1400">
                <a:latin typeface="Calibri"/>
                <a:cs typeface="Calibri"/>
              </a:rPr>
              <a:t>n</a:t>
            </a:r>
            <a:r>
              <a:rPr dirty="0" smtClean="0" spc="16" sz="1400">
                <a:latin typeface="Calibri"/>
                <a:cs typeface="Calibri"/>
              </a:rPr>
              <a:t> </a:t>
            </a:r>
            <a:r>
              <a:rPr dirty="0" smtClean="0" spc="16" sz="1400">
                <a:latin typeface="Calibri"/>
                <a:cs typeface="Calibri"/>
              </a:rPr>
              <a:t>a</a:t>
            </a:r>
            <a:r>
              <a:rPr dirty="0" smtClean="0" spc="16" sz="1400">
                <a:latin typeface="Calibri"/>
                <a:cs typeface="Calibri"/>
              </a:rPr>
              <a:t>n</a:t>
            </a:r>
            <a:r>
              <a:rPr dirty="0" smtClean="0" spc="16" sz="1400">
                <a:latin typeface="Calibri"/>
                <a:cs typeface="Calibri"/>
              </a:rPr>
              <a:t>d</a:t>
            </a:r>
            <a:r>
              <a:rPr dirty="0" smtClean="0" spc="16" sz="1400">
                <a:latin typeface="Calibri"/>
                <a:cs typeface="Calibri"/>
              </a:rPr>
              <a:t> </a:t>
            </a:r>
            <a:r>
              <a:rPr dirty="0" smtClean="0" spc="16" sz="1400">
                <a:latin typeface="Calibri"/>
                <a:cs typeface="Calibri"/>
              </a:rPr>
              <a:t>F</a:t>
            </a:r>
            <a:r>
              <a:rPr dirty="0" smtClean="0" spc="16" sz="1400">
                <a:latin typeface="Calibri"/>
                <a:cs typeface="Calibri"/>
              </a:rPr>
              <a:t>o</a:t>
            </a:r>
            <a:r>
              <a:rPr dirty="0" smtClean="0" spc="16" sz="1400">
                <a:latin typeface="Calibri"/>
                <a:cs typeface="Calibri"/>
              </a:rPr>
              <a:t>o</a:t>
            </a:r>
            <a:r>
              <a:rPr dirty="0" smtClean="0" spc="16" sz="1400">
                <a:latin typeface="Calibri"/>
                <a:cs typeface="Calibri"/>
              </a:rPr>
              <a:t>d</a:t>
            </a:r>
            <a:r>
              <a:rPr dirty="0" smtClean="0" spc="16" sz="1400">
                <a:latin typeface="Calibri"/>
                <a:cs typeface="Calibri"/>
              </a:rPr>
              <a:t> </a:t>
            </a:r>
            <a:r>
              <a:rPr dirty="0" smtClean="0" spc="16" sz="1400">
                <a:latin typeface="Calibri"/>
                <a:cs typeface="Calibri"/>
              </a:rPr>
              <a:t>S</a:t>
            </a:r>
            <a:r>
              <a:rPr dirty="0" smtClean="0" spc="16" sz="1400">
                <a:latin typeface="Calibri"/>
                <a:cs typeface="Calibri"/>
              </a:rPr>
              <a:t>e</a:t>
            </a:r>
            <a:r>
              <a:rPr dirty="0" smtClean="0" spc="16" sz="1400">
                <a:latin typeface="Calibri"/>
                <a:cs typeface="Calibri"/>
              </a:rPr>
              <a:t>r</a:t>
            </a:r>
            <a:r>
              <a:rPr dirty="0" smtClean="0" spc="16" sz="1400">
                <a:latin typeface="Calibri"/>
                <a:cs typeface="Calibri"/>
              </a:rPr>
              <a:t>v</a:t>
            </a:r>
            <a:r>
              <a:rPr dirty="0" smtClean="0" spc="16" sz="1400">
                <a:latin typeface="Calibri"/>
                <a:cs typeface="Calibri"/>
              </a:rPr>
              <a:t>i</a:t>
            </a:r>
            <a:r>
              <a:rPr dirty="0" smtClean="0" spc="16" sz="1400">
                <a:latin typeface="Calibri"/>
                <a:cs typeface="Calibri"/>
              </a:rPr>
              <a:t>c</a:t>
            </a:r>
            <a:r>
              <a:rPr dirty="0" smtClean="0" spc="16" sz="1400">
                <a:latin typeface="Calibri"/>
                <a:cs typeface="Calibri"/>
              </a:rPr>
              <a:t>e</a:t>
            </a:r>
            <a:r>
              <a:rPr dirty="0" smtClean="0" spc="16" sz="140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12700" marR="746243">
              <a:lnSpc>
                <a:spcPts val="1708"/>
              </a:lnSpc>
              <a:spcBef>
                <a:spcPts val="185"/>
              </a:spcBef>
            </a:pPr>
            <a:r>
              <a:rPr dirty="0" smtClean="0" spc="13" sz="1400">
                <a:latin typeface="Calibri"/>
                <a:cs typeface="Calibri"/>
              </a:rPr>
              <a:t>P</a:t>
            </a:r>
            <a:r>
              <a:rPr dirty="0" smtClean="0" spc="13" sz="1400">
                <a:latin typeface="Calibri"/>
                <a:cs typeface="Calibri"/>
              </a:rPr>
              <a:t>r</a:t>
            </a:r>
            <a:r>
              <a:rPr dirty="0" smtClean="0" spc="13" sz="1400">
                <a:latin typeface="Calibri"/>
                <a:cs typeface="Calibri"/>
              </a:rPr>
              <a:t>o</a:t>
            </a:r>
            <a:r>
              <a:rPr dirty="0" smtClean="0" spc="13" sz="1400">
                <a:latin typeface="Calibri"/>
                <a:cs typeface="Calibri"/>
              </a:rPr>
              <a:t>.</a:t>
            </a:r>
            <a:r>
              <a:rPr dirty="0" smtClean="0" spc="13" sz="1400">
                <a:latin typeface="Calibri"/>
                <a:cs typeface="Calibri"/>
              </a:rPr>
              <a:t>,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S</a:t>
            </a:r>
            <a:r>
              <a:rPr dirty="0" smtClean="0" spc="13" sz="1400">
                <a:latin typeface="Calibri"/>
                <a:cs typeface="Calibri"/>
              </a:rPr>
              <a:t>c</a:t>
            </a:r>
            <a:r>
              <a:rPr dirty="0" smtClean="0" spc="13" sz="1400">
                <a:latin typeface="Calibri"/>
                <a:cs typeface="Calibri"/>
              </a:rPr>
              <a:t>i</a:t>
            </a:r>
            <a:r>
              <a:rPr dirty="0" smtClean="0" spc="13" sz="1400">
                <a:latin typeface="Calibri"/>
                <a:cs typeface="Calibri"/>
              </a:rPr>
              <a:t>.</a:t>
            </a:r>
            <a:r>
              <a:rPr dirty="0" smtClean="0" spc="13" sz="1400">
                <a:latin typeface="Calibri"/>
                <a:cs typeface="Calibri"/>
              </a:rPr>
              <a:t>,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&amp;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T</a:t>
            </a:r>
            <a:r>
              <a:rPr dirty="0" smtClean="0" spc="13" sz="1400">
                <a:latin typeface="Calibri"/>
                <a:cs typeface="Calibri"/>
              </a:rPr>
              <a:t>e</a:t>
            </a:r>
            <a:r>
              <a:rPr dirty="0" smtClean="0" spc="13" sz="1400">
                <a:latin typeface="Calibri"/>
                <a:cs typeface="Calibri"/>
              </a:rPr>
              <a:t>c</a:t>
            </a:r>
            <a:r>
              <a:rPr dirty="0" smtClean="0" spc="13" sz="1400">
                <a:latin typeface="Calibri"/>
                <a:cs typeface="Calibri"/>
              </a:rPr>
              <a:t>h</a:t>
            </a:r>
            <a:r>
              <a:rPr dirty="0" smtClean="0" spc="13" sz="1400">
                <a:latin typeface="Calibri"/>
                <a:cs typeface="Calibri"/>
              </a:rPr>
              <a:t>.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r>
              <a:rPr dirty="0" smtClean="0" spc="13" sz="1400">
                <a:latin typeface="Calibri"/>
                <a:cs typeface="Calibri"/>
              </a:rPr>
              <a:t>S</a:t>
            </a:r>
            <a:r>
              <a:rPr dirty="0" smtClean="0" spc="13" sz="1400">
                <a:latin typeface="Calibri"/>
                <a:cs typeface="Calibri"/>
              </a:rPr>
              <a:t>e</a:t>
            </a:r>
            <a:r>
              <a:rPr dirty="0" smtClean="0" spc="13" sz="1400">
                <a:latin typeface="Calibri"/>
                <a:cs typeface="Calibri"/>
              </a:rPr>
              <a:t>r</a:t>
            </a:r>
            <a:r>
              <a:rPr dirty="0" smtClean="0" spc="13" sz="1400">
                <a:latin typeface="Calibri"/>
                <a:cs typeface="Calibri"/>
              </a:rPr>
              <a:t>v</a:t>
            </a:r>
            <a:r>
              <a:rPr dirty="0" smtClean="0" spc="13" sz="1400">
                <a:latin typeface="Calibri"/>
                <a:cs typeface="Calibri"/>
              </a:rPr>
              <a:t>i</a:t>
            </a:r>
            <a:r>
              <a:rPr dirty="0" smtClean="0" spc="13" sz="1400">
                <a:latin typeface="Calibri"/>
                <a:cs typeface="Calibri"/>
              </a:rPr>
              <a:t>c</a:t>
            </a:r>
            <a:r>
              <a:rPr dirty="0" smtClean="0" spc="13" sz="1400">
                <a:latin typeface="Calibri"/>
                <a:cs typeface="Calibri"/>
              </a:rPr>
              <a:t>e</a:t>
            </a:r>
            <a:r>
              <a:rPr dirty="0" smtClean="0" spc="13" sz="1400">
                <a:latin typeface="Calibri"/>
                <a:cs typeface="Calibri"/>
              </a:rPr>
              <a:t>s</a:t>
            </a:r>
            <a:r>
              <a:rPr dirty="0" smtClean="0" spc="13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746243">
              <a:lnSpc>
                <a:spcPts val="1708"/>
              </a:lnSpc>
              <a:spcBef>
                <a:spcPts val="206"/>
              </a:spcBef>
            </a:pPr>
            <a:r>
              <a:rPr dirty="0" smtClean="0" spc="11" sz="1400">
                <a:latin typeface="Calibri"/>
                <a:cs typeface="Calibri"/>
              </a:rPr>
              <a:t>F</a:t>
            </a:r>
            <a:r>
              <a:rPr dirty="0" smtClean="0" spc="11" sz="1400">
                <a:latin typeface="Calibri"/>
                <a:cs typeface="Calibri"/>
              </a:rPr>
              <a:t>i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a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c</a:t>
            </a:r>
            <a:r>
              <a:rPr dirty="0" smtClean="0" spc="11" sz="1400">
                <a:latin typeface="Calibri"/>
                <a:cs typeface="Calibri"/>
              </a:rPr>
              <a:t>e</a:t>
            </a:r>
            <a:r>
              <a:rPr dirty="0" smtClean="0" spc="11" sz="1400">
                <a:latin typeface="Calibri"/>
                <a:cs typeface="Calibri"/>
              </a:rPr>
              <a:t> </a:t>
            </a:r>
            <a:r>
              <a:rPr dirty="0" smtClean="0" spc="11" sz="1400">
                <a:latin typeface="Calibri"/>
                <a:cs typeface="Calibri"/>
              </a:rPr>
              <a:t>a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d</a:t>
            </a:r>
            <a:r>
              <a:rPr dirty="0" smtClean="0" spc="11" sz="1400">
                <a:latin typeface="Calibri"/>
                <a:cs typeface="Calibri"/>
              </a:rPr>
              <a:t> </a:t>
            </a:r>
            <a:r>
              <a:rPr dirty="0" smtClean="0" spc="11" sz="1400">
                <a:latin typeface="Calibri"/>
                <a:cs typeface="Calibri"/>
              </a:rPr>
              <a:t>I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s</a:t>
            </a:r>
            <a:r>
              <a:rPr dirty="0" smtClean="0" spc="11" sz="1400">
                <a:latin typeface="Calibri"/>
                <a:cs typeface="Calibri"/>
              </a:rPr>
              <a:t>u</a:t>
            </a:r>
            <a:r>
              <a:rPr dirty="0" smtClean="0" spc="11" sz="1400">
                <a:latin typeface="Calibri"/>
                <a:cs typeface="Calibri"/>
              </a:rPr>
              <a:t>r</a:t>
            </a:r>
            <a:r>
              <a:rPr dirty="0" smtClean="0" spc="11" sz="1400">
                <a:latin typeface="Calibri"/>
                <a:cs typeface="Calibri"/>
              </a:rPr>
              <a:t>a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c</a:t>
            </a:r>
            <a:r>
              <a:rPr dirty="0" smtClean="0" spc="11" sz="1400">
                <a:latin typeface="Calibri"/>
                <a:cs typeface="Calibri"/>
              </a:rPr>
              <a:t>e</a:t>
            </a:r>
            <a:r>
              <a:rPr dirty="0" smtClean="0" spc="11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746243">
              <a:lnSpc>
                <a:spcPts val="1708"/>
              </a:lnSpc>
              <a:spcBef>
                <a:spcPts val="206"/>
              </a:spcBef>
            </a:pPr>
            <a:r>
              <a:rPr dirty="0" smtClean="0" spc="20" sz="1400">
                <a:latin typeface="Calibri"/>
                <a:cs typeface="Calibri"/>
              </a:rPr>
              <a:t>A</a:t>
            </a:r>
            <a:r>
              <a:rPr dirty="0" smtClean="0" spc="20" sz="1400">
                <a:latin typeface="Calibri"/>
                <a:cs typeface="Calibri"/>
              </a:rPr>
              <a:t>d</a:t>
            </a:r>
            <a:r>
              <a:rPr dirty="0" smtClean="0" spc="20" sz="1400">
                <a:latin typeface="Calibri"/>
                <a:cs typeface="Calibri"/>
              </a:rPr>
              <a:t>m</a:t>
            </a:r>
            <a:r>
              <a:rPr dirty="0" smtClean="0" spc="20" sz="1400">
                <a:latin typeface="Calibri"/>
                <a:cs typeface="Calibri"/>
              </a:rPr>
              <a:t>i</a:t>
            </a:r>
            <a:r>
              <a:rPr dirty="0" smtClean="0" spc="20" sz="1400">
                <a:latin typeface="Calibri"/>
                <a:cs typeface="Calibri"/>
              </a:rPr>
              <a:t>n</a:t>
            </a:r>
            <a:r>
              <a:rPr dirty="0" smtClean="0" spc="20" sz="1400">
                <a:latin typeface="Calibri"/>
                <a:cs typeface="Calibri"/>
              </a:rPr>
              <a:t>i</a:t>
            </a:r>
            <a:r>
              <a:rPr dirty="0" smtClean="0" spc="20" sz="1400">
                <a:latin typeface="Calibri"/>
                <a:cs typeface="Calibri"/>
              </a:rPr>
              <a:t>s</a:t>
            </a:r>
            <a:r>
              <a:rPr dirty="0" smtClean="0" spc="20" sz="1400">
                <a:latin typeface="Calibri"/>
                <a:cs typeface="Calibri"/>
              </a:rPr>
              <a:t>t</a:t>
            </a:r>
            <a:r>
              <a:rPr dirty="0" smtClean="0" spc="20" sz="1400">
                <a:latin typeface="Calibri"/>
                <a:cs typeface="Calibri"/>
              </a:rPr>
              <a:t>r</a:t>
            </a:r>
            <a:r>
              <a:rPr dirty="0" smtClean="0" spc="20" sz="1400">
                <a:latin typeface="Calibri"/>
                <a:cs typeface="Calibri"/>
              </a:rPr>
              <a:t>a</a:t>
            </a:r>
            <a:r>
              <a:rPr dirty="0" smtClean="0" spc="20" sz="1400">
                <a:latin typeface="Calibri"/>
                <a:cs typeface="Calibri"/>
              </a:rPr>
              <a:t>t</a:t>
            </a:r>
            <a:r>
              <a:rPr dirty="0" smtClean="0" spc="20" sz="1400">
                <a:latin typeface="Calibri"/>
                <a:cs typeface="Calibri"/>
              </a:rPr>
              <a:t>i</a:t>
            </a:r>
            <a:r>
              <a:rPr dirty="0" smtClean="0" spc="20" sz="1400">
                <a:latin typeface="Calibri"/>
                <a:cs typeface="Calibri"/>
              </a:rPr>
              <a:t>v</a:t>
            </a:r>
            <a:r>
              <a:rPr dirty="0" smtClean="0" spc="20" sz="1400">
                <a:latin typeface="Calibri"/>
                <a:cs typeface="Calibri"/>
              </a:rPr>
              <a:t>e</a:t>
            </a:r>
            <a:r>
              <a:rPr dirty="0" smtClean="0" spc="20" sz="1400">
                <a:latin typeface="Calibri"/>
                <a:cs typeface="Calibri"/>
              </a:rPr>
              <a:t> </a:t>
            </a:r>
            <a:r>
              <a:rPr dirty="0" smtClean="0" spc="20" sz="1400">
                <a:latin typeface="Calibri"/>
                <a:cs typeface="Calibri"/>
              </a:rPr>
              <a:t>a</a:t>
            </a:r>
            <a:r>
              <a:rPr dirty="0" smtClean="0" spc="20" sz="1400">
                <a:latin typeface="Calibri"/>
                <a:cs typeface="Calibri"/>
              </a:rPr>
              <a:t>n</a:t>
            </a:r>
            <a:r>
              <a:rPr dirty="0" smtClean="0" spc="20" sz="1400">
                <a:latin typeface="Calibri"/>
                <a:cs typeface="Calibri"/>
              </a:rPr>
              <a:t>d</a:t>
            </a:r>
            <a:r>
              <a:rPr dirty="0" smtClean="0" spc="20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 marR="746243">
              <a:lnSpc>
                <a:spcPts val="1708"/>
              </a:lnSpc>
              <a:spcBef>
                <a:spcPts val="206"/>
              </a:spcBef>
            </a:pPr>
            <a:r>
              <a:rPr dirty="0" smtClean="0" spc="16" sz="1400">
                <a:latin typeface="Calibri"/>
                <a:cs typeface="Calibri"/>
              </a:rPr>
              <a:t>S</a:t>
            </a:r>
            <a:r>
              <a:rPr dirty="0" smtClean="0" spc="16" sz="1400">
                <a:latin typeface="Calibri"/>
                <a:cs typeface="Calibri"/>
              </a:rPr>
              <a:t>u</a:t>
            </a:r>
            <a:r>
              <a:rPr dirty="0" smtClean="0" spc="16" sz="1400">
                <a:latin typeface="Calibri"/>
                <a:cs typeface="Calibri"/>
              </a:rPr>
              <a:t>p</a:t>
            </a:r>
            <a:r>
              <a:rPr dirty="0" smtClean="0" spc="16" sz="1400">
                <a:latin typeface="Calibri"/>
                <a:cs typeface="Calibri"/>
              </a:rPr>
              <a:t>p</a:t>
            </a:r>
            <a:r>
              <a:rPr dirty="0" smtClean="0" spc="16" sz="1400">
                <a:latin typeface="Calibri"/>
                <a:cs typeface="Calibri"/>
              </a:rPr>
              <a:t>o</a:t>
            </a:r>
            <a:r>
              <a:rPr dirty="0" smtClean="0" spc="16" sz="1400">
                <a:latin typeface="Calibri"/>
                <a:cs typeface="Calibri"/>
              </a:rPr>
              <a:t>r</a:t>
            </a:r>
            <a:r>
              <a:rPr dirty="0" smtClean="0" spc="16" sz="140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8"/>
              </a:lnSpc>
              <a:spcBef>
                <a:spcPts val="241"/>
              </a:spcBef>
            </a:pPr>
            <a:r>
              <a:rPr dirty="0" smtClean="0" spc="20" sz="1400">
                <a:latin typeface="Calibri"/>
                <a:cs typeface="Calibri"/>
              </a:rPr>
              <a:t>O</a:t>
            </a:r>
            <a:r>
              <a:rPr dirty="0" smtClean="0" spc="20" sz="1400">
                <a:latin typeface="Calibri"/>
                <a:cs typeface="Calibri"/>
              </a:rPr>
              <a:t>t</a:t>
            </a:r>
            <a:r>
              <a:rPr dirty="0" smtClean="0" spc="20" sz="1400">
                <a:latin typeface="Calibri"/>
                <a:cs typeface="Calibri"/>
              </a:rPr>
              <a:t>h</a:t>
            </a:r>
            <a:r>
              <a:rPr dirty="0" smtClean="0" spc="20" sz="1400">
                <a:latin typeface="Calibri"/>
                <a:cs typeface="Calibri"/>
              </a:rPr>
              <a:t>e</a:t>
            </a:r>
            <a:r>
              <a:rPr dirty="0" smtClean="0" spc="20" sz="1400">
                <a:latin typeface="Calibri"/>
                <a:cs typeface="Calibri"/>
              </a:rPr>
              <a:t>r</a:t>
            </a:r>
            <a:r>
              <a:rPr dirty="0" smtClean="0" spc="20" sz="1400">
                <a:latin typeface="Calibri"/>
                <a:cs typeface="Calibri"/>
              </a:rPr>
              <a:t> </a:t>
            </a:r>
            <a:r>
              <a:rPr dirty="0" smtClean="0" spc="20" sz="1400">
                <a:latin typeface="Calibri"/>
                <a:cs typeface="Calibri"/>
              </a:rPr>
              <a:t>S</a:t>
            </a:r>
            <a:r>
              <a:rPr dirty="0" smtClean="0" spc="20" sz="1400">
                <a:latin typeface="Calibri"/>
                <a:cs typeface="Calibri"/>
              </a:rPr>
              <a:t>e</a:t>
            </a:r>
            <a:r>
              <a:rPr dirty="0" smtClean="0" spc="20" sz="1400">
                <a:latin typeface="Calibri"/>
                <a:cs typeface="Calibri"/>
              </a:rPr>
              <a:t>r</a:t>
            </a:r>
            <a:r>
              <a:rPr dirty="0" smtClean="0" spc="20" sz="1400">
                <a:latin typeface="Calibri"/>
                <a:cs typeface="Calibri"/>
              </a:rPr>
              <a:t>v</a:t>
            </a:r>
            <a:r>
              <a:rPr dirty="0" smtClean="0" spc="20" sz="1400">
                <a:latin typeface="Calibri"/>
                <a:cs typeface="Calibri"/>
              </a:rPr>
              <a:t>i</a:t>
            </a:r>
            <a:r>
              <a:rPr dirty="0" smtClean="0" spc="20" sz="1400">
                <a:latin typeface="Calibri"/>
                <a:cs typeface="Calibri"/>
              </a:rPr>
              <a:t>c</a:t>
            </a:r>
            <a:r>
              <a:rPr dirty="0" smtClean="0" spc="20" sz="1400">
                <a:latin typeface="Calibri"/>
                <a:cs typeface="Calibri"/>
              </a:rPr>
              <a:t>e</a:t>
            </a:r>
            <a:r>
              <a:rPr dirty="0" smtClean="0" spc="20" sz="1400">
                <a:latin typeface="Calibri"/>
                <a:cs typeface="Calibri"/>
              </a:rPr>
              <a:t>s</a:t>
            </a:r>
            <a:r>
              <a:rPr dirty="0" smtClean="0" spc="20" sz="1400">
                <a:latin typeface="Calibri"/>
                <a:cs typeface="Calibri"/>
              </a:rPr>
              <a:t> </a:t>
            </a:r>
            <a:r>
              <a:rPr dirty="0" smtClean="0" spc="20" sz="1400">
                <a:latin typeface="Calibri"/>
                <a:cs typeface="Calibri"/>
              </a:rPr>
              <a:t>(</a:t>
            </a:r>
            <a:r>
              <a:rPr dirty="0" smtClean="0" spc="20" sz="1400">
                <a:latin typeface="Calibri"/>
                <a:cs typeface="Calibri"/>
              </a:rPr>
              <a:t>e</a:t>
            </a:r>
            <a:r>
              <a:rPr dirty="0" smtClean="0" spc="20" sz="1400">
                <a:latin typeface="Calibri"/>
                <a:cs typeface="Calibri"/>
              </a:rPr>
              <a:t>x</a:t>
            </a:r>
            <a:r>
              <a:rPr dirty="0" smtClean="0" spc="20" sz="1400">
                <a:latin typeface="Calibri"/>
                <a:cs typeface="Calibri"/>
              </a:rPr>
              <a:t>c</a:t>
            </a:r>
            <a:r>
              <a:rPr dirty="0" smtClean="0" spc="20" sz="1400">
                <a:latin typeface="Calibri"/>
                <a:cs typeface="Calibri"/>
              </a:rPr>
              <a:t>e</a:t>
            </a:r>
            <a:r>
              <a:rPr dirty="0" smtClean="0" spc="20" sz="1400">
                <a:latin typeface="Calibri"/>
                <a:cs typeface="Calibri"/>
              </a:rPr>
              <a:t>p</a:t>
            </a:r>
            <a:r>
              <a:rPr dirty="0" smtClean="0" spc="20" sz="1400">
                <a:latin typeface="Calibri"/>
                <a:cs typeface="Calibri"/>
              </a:rPr>
              <a:t>t</a:t>
            </a:r>
            <a:r>
              <a:rPr dirty="0" smtClean="0" spc="20" sz="1400">
                <a:latin typeface="Calibri"/>
                <a:cs typeface="Calibri"/>
              </a:rPr>
              <a:t> </a:t>
            </a:r>
            <a:r>
              <a:rPr dirty="0" smtClean="0" spc="20" sz="1400">
                <a:latin typeface="Calibri"/>
                <a:cs typeface="Calibri"/>
              </a:rPr>
              <a:t>P</a:t>
            </a:r>
            <a:r>
              <a:rPr dirty="0" smtClean="0" spc="20" sz="1400">
                <a:latin typeface="Calibri"/>
                <a:cs typeface="Calibri"/>
              </a:rPr>
              <a:t>u</a:t>
            </a:r>
            <a:r>
              <a:rPr dirty="0" smtClean="0" spc="20" sz="1400">
                <a:latin typeface="Calibri"/>
                <a:cs typeface="Calibri"/>
              </a:rPr>
              <a:t>b</a:t>
            </a:r>
            <a:r>
              <a:rPr dirty="0" smtClean="0" spc="20" sz="1400">
                <a:latin typeface="Calibri"/>
                <a:cs typeface="Calibri"/>
              </a:rPr>
              <a:t>l</a:t>
            </a:r>
            <a:r>
              <a:rPr dirty="0" smtClean="0" spc="20" sz="1400">
                <a:latin typeface="Calibri"/>
                <a:cs typeface="Calibri"/>
              </a:rPr>
              <a:t>i</a:t>
            </a:r>
            <a:r>
              <a:rPr dirty="0" smtClean="0" spc="20" sz="1400">
                <a:latin typeface="Calibri"/>
                <a:cs typeface="Calibri"/>
              </a:rPr>
              <a:t>c</a:t>
            </a:r>
            <a:r>
              <a:rPr dirty="0" smtClean="0" spc="20" sz="140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8"/>
              </a:lnSpc>
              <a:spcBef>
                <a:spcPts val="206"/>
              </a:spcBef>
            </a:pPr>
            <a:r>
              <a:rPr dirty="0" smtClean="0" spc="21" sz="1400">
                <a:latin typeface="Calibri"/>
                <a:cs typeface="Calibri"/>
              </a:rPr>
              <a:t>A</a:t>
            </a:r>
            <a:r>
              <a:rPr dirty="0" smtClean="0" spc="21" sz="1400">
                <a:latin typeface="Calibri"/>
                <a:cs typeface="Calibri"/>
              </a:rPr>
              <a:t>d</a:t>
            </a:r>
            <a:r>
              <a:rPr dirty="0" smtClean="0" spc="21" sz="1400">
                <a:latin typeface="Calibri"/>
                <a:cs typeface="Calibri"/>
              </a:rPr>
              <a:t>m</a:t>
            </a:r>
            <a:r>
              <a:rPr dirty="0" smtClean="0" spc="21" sz="1400">
                <a:latin typeface="Calibri"/>
                <a:cs typeface="Calibri"/>
              </a:rPr>
              <a:t>i</a:t>
            </a:r>
            <a:r>
              <a:rPr dirty="0" smtClean="0" spc="21" sz="1400">
                <a:latin typeface="Calibri"/>
                <a:cs typeface="Calibri"/>
              </a:rPr>
              <a:t>n</a:t>
            </a:r>
            <a:r>
              <a:rPr dirty="0" smtClean="0" spc="21" sz="1400">
                <a:latin typeface="Calibri"/>
                <a:cs typeface="Calibri"/>
              </a:rPr>
              <a:t>.</a:t>
            </a:r>
            <a:r>
              <a:rPr dirty="0" smtClean="0" spc="21" sz="1400">
                <a:latin typeface="Calibri"/>
                <a:cs typeface="Calibri"/>
              </a:rPr>
              <a:t>)</a:t>
            </a:r>
            <a:r>
              <a:rPr dirty="0" smtClean="0" spc="21" sz="1400">
                <a:latin typeface="Calibri"/>
                <a:cs typeface="Calibri"/>
              </a:rPr>
              <a:t> </a:t>
            </a:r>
            <a:r>
              <a:rPr dirty="0" smtClean="0" spc="21" sz="1400">
                <a:latin typeface="Calibri"/>
                <a:cs typeface="Calibri"/>
              </a:rPr>
              <a:t>W</a:t>
            </a:r>
            <a:r>
              <a:rPr dirty="0" smtClean="0" spc="21" sz="1400">
                <a:latin typeface="Calibri"/>
                <a:cs typeface="Calibri"/>
              </a:rPr>
              <a:t>h</a:t>
            </a:r>
            <a:r>
              <a:rPr dirty="0" smtClean="0" spc="21" sz="1400">
                <a:latin typeface="Calibri"/>
                <a:cs typeface="Calibri"/>
              </a:rPr>
              <a:t>o</a:t>
            </a:r>
            <a:r>
              <a:rPr dirty="0" smtClean="0" spc="21" sz="1400">
                <a:latin typeface="Calibri"/>
                <a:cs typeface="Calibri"/>
              </a:rPr>
              <a:t>l</a:t>
            </a:r>
            <a:r>
              <a:rPr dirty="0" smtClean="0" spc="21" sz="1400">
                <a:latin typeface="Calibri"/>
                <a:cs typeface="Calibri"/>
              </a:rPr>
              <a:t>e</a:t>
            </a:r>
            <a:r>
              <a:rPr dirty="0" smtClean="0" spc="21" sz="1400">
                <a:latin typeface="Calibri"/>
                <a:cs typeface="Calibri"/>
              </a:rPr>
              <a:t>s</a:t>
            </a:r>
            <a:r>
              <a:rPr dirty="0" smtClean="0" spc="21" sz="1400">
                <a:latin typeface="Calibri"/>
                <a:cs typeface="Calibri"/>
              </a:rPr>
              <a:t>a</a:t>
            </a:r>
            <a:r>
              <a:rPr dirty="0" smtClean="0" spc="21" sz="1400">
                <a:latin typeface="Calibri"/>
                <a:cs typeface="Calibri"/>
              </a:rPr>
              <a:t>l</a:t>
            </a:r>
            <a:r>
              <a:rPr dirty="0" smtClean="0" spc="21" sz="1400">
                <a:latin typeface="Calibri"/>
                <a:cs typeface="Calibri"/>
              </a:rPr>
              <a:t>e</a:t>
            </a:r>
            <a:r>
              <a:rPr dirty="0" smtClean="0" spc="21" sz="1400">
                <a:latin typeface="Calibri"/>
                <a:cs typeface="Calibri"/>
              </a:rPr>
              <a:t> </a:t>
            </a:r>
            <a:r>
              <a:rPr dirty="0" smtClean="0" spc="21" sz="1400">
                <a:latin typeface="Calibri"/>
                <a:cs typeface="Calibri"/>
              </a:rPr>
              <a:t>T</a:t>
            </a:r>
            <a:r>
              <a:rPr dirty="0" smtClean="0" spc="21" sz="1400">
                <a:latin typeface="Calibri"/>
                <a:cs typeface="Calibri"/>
              </a:rPr>
              <a:t>r</a:t>
            </a:r>
            <a:r>
              <a:rPr dirty="0" smtClean="0" spc="21" sz="1400">
                <a:latin typeface="Calibri"/>
                <a:cs typeface="Calibri"/>
              </a:rPr>
              <a:t>a</a:t>
            </a:r>
            <a:r>
              <a:rPr dirty="0" smtClean="0" spc="21" sz="1400">
                <a:latin typeface="Calibri"/>
                <a:cs typeface="Calibri"/>
              </a:rPr>
              <a:t>d</a:t>
            </a:r>
            <a:r>
              <a:rPr dirty="0" smtClean="0" spc="21" sz="140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41"/>
              </a:spcBef>
            </a:pPr>
            <a:r>
              <a:rPr dirty="0" smtClean="0" spc="12" sz="1400">
                <a:latin typeface="Calibri"/>
                <a:cs typeface="Calibri"/>
              </a:rPr>
              <a:t>T</a:t>
            </a:r>
            <a:r>
              <a:rPr dirty="0" smtClean="0" spc="12" sz="1400">
                <a:latin typeface="Calibri"/>
                <a:cs typeface="Calibri"/>
              </a:rPr>
              <a:t>r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n</a:t>
            </a:r>
            <a:r>
              <a:rPr dirty="0" smtClean="0" spc="12" sz="1400">
                <a:latin typeface="Calibri"/>
                <a:cs typeface="Calibri"/>
              </a:rPr>
              <a:t>s</a:t>
            </a:r>
            <a:r>
              <a:rPr dirty="0" smtClean="0" spc="12" sz="1400">
                <a:latin typeface="Calibri"/>
                <a:cs typeface="Calibri"/>
              </a:rPr>
              <a:t>p</a:t>
            </a:r>
            <a:r>
              <a:rPr dirty="0" smtClean="0" spc="12" sz="1400">
                <a:latin typeface="Calibri"/>
                <a:cs typeface="Calibri"/>
              </a:rPr>
              <a:t>o</a:t>
            </a:r>
            <a:r>
              <a:rPr dirty="0" smtClean="0" spc="12" sz="1400">
                <a:latin typeface="Calibri"/>
                <a:cs typeface="Calibri"/>
              </a:rPr>
              <a:t>r</a:t>
            </a:r>
            <a:r>
              <a:rPr dirty="0" smtClean="0" spc="12" sz="1400">
                <a:latin typeface="Calibri"/>
                <a:cs typeface="Calibri"/>
              </a:rPr>
              <a:t>t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t</a:t>
            </a:r>
            <a:r>
              <a:rPr dirty="0" smtClean="0" spc="12" sz="1400">
                <a:latin typeface="Calibri"/>
                <a:cs typeface="Calibri"/>
              </a:rPr>
              <a:t>i</a:t>
            </a:r>
            <a:r>
              <a:rPr dirty="0" smtClean="0" spc="12" sz="1400">
                <a:latin typeface="Calibri"/>
                <a:cs typeface="Calibri"/>
              </a:rPr>
              <a:t>o</a:t>
            </a:r>
            <a:r>
              <a:rPr dirty="0" smtClean="0" spc="12" sz="1400">
                <a:latin typeface="Calibri"/>
                <a:cs typeface="Calibri"/>
              </a:rPr>
              <a:t>n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n</a:t>
            </a:r>
            <a:r>
              <a:rPr dirty="0" smtClean="0" spc="12" sz="1400">
                <a:latin typeface="Calibri"/>
                <a:cs typeface="Calibri"/>
              </a:rPr>
              <a:t>d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r>
              <a:rPr dirty="0" smtClean="0" spc="12" sz="1400">
                <a:latin typeface="Calibri"/>
                <a:cs typeface="Calibri"/>
              </a:rPr>
              <a:t>W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r</a:t>
            </a:r>
            <a:r>
              <a:rPr dirty="0" smtClean="0" spc="12" sz="1400">
                <a:latin typeface="Calibri"/>
                <a:cs typeface="Calibri"/>
              </a:rPr>
              <a:t>e</a:t>
            </a:r>
            <a:r>
              <a:rPr dirty="0" smtClean="0" spc="12" sz="1400">
                <a:latin typeface="Calibri"/>
                <a:cs typeface="Calibri"/>
              </a:rPr>
              <a:t>h</a:t>
            </a:r>
            <a:r>
              <a:rPr dirty="0" smtClean="0" spc="12" sz="1400">
                <a:latin typeface="Calibri"/>
                <a:cs typeface="Calibri"/>
              </a:rPr>
              <a:t>o</a:t>
            </a:r>
            <a:r>
              <a:rPr dirty="0" smtClean="0" spc="12" sz="1400">
                <a:latin typeface="Calibri"/>
                <a:cs typeface="Calibri"/>
              </a:rPr>
              <a:t>u</a:t>
            </a:r>
            <a:r>
              <a:rPr dirty="0" smtClean="0" spc="12" sz="1400">
                <a:latin typeface="Calibri"/>
                <a:cs typeface="Calibri"/>
              </a:rPr>
              <a:t>s</a:t>
            </a:r>
            <a:r>
              <a:rPr dirty="0" smtClean="0" spc="12" sz="1400">
                <a:latin typeface="Calibri"/>
                <a:cs typeface="Calibri"/>
              </a:rPr>
              <a:t>i</a:t>
            </a:r>
            <a:r>
              <a:rPr dirty="0" smtClean="0" spc="12" sz="1400">
                <a:latin typeface="Calibri"/>
                <a:cs typeface="Calibri"/>
              </a:rPr>
              <a:t>n</a:t>
            </a:r>
            <a:r>
              <a:rPr dirty="0" smtClean="0" spc="12" sz="1400">
                <a:latin typeface="Calibri"/>
                <a:cs typeface="Calibri"/>
              </a:rPr>
              <a:t>g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00"/>
              </a:spcBef>
            </a:pPr>
            <a:r>
              <a:rPr dirty="0" smtClean="0" spc="16" sz="1400">
                <a:latin typeface="Calibri"/>
                <a:cs typeface="Calibri"/>
              </a:rPr>
              <a:t>C</a:t>
            </a:r>
            <a:r>
              <a:rPr dirty="0" smtClean="0" spc="16" sz="1400">
                <a:latin typeface="Calibri"/>
                <a:cs typeface="Calibri"/>
              </a:rPr>
              <a:t>o</a:t>
            </a:r>
            <a:r>
              <a:rPr dirty="0" smtClean="0" spc="16" sz="1400">
                <a:latin typeface="Calibri"/>
                <a:cs typeface="Calibri"/>
              </a:rPr>
              <a:t>n</a:t>
            </a:r>
            <a:r>
              <a:rPr dirty="0" smtClean="0" spc="16" sz="1400">
                <a:latin typeface="Calibri"/>
                <a:cs typeface="Calibri"/>
              </a:rPr>
              <a:t>s</a:t>
            </a:r>
            <a:r>
              <a:rPr dirty="0" smtClean="0" spc="16" sz="1400">
                <a:latin typeface="Calibri"/>
                <a:cs typeface="Calibri"/>
              </a:rPr>
              <a:t>t</a:t>
            </a:r>
            <a:r>
              <a:rPr dirty="0" smtClean="0" spc="16" sz="1400">
                <a:latin typeface="Calibri"/>
                <a:cs typeface="Calibri"/>
              </a:rPr>
              <a:t>r</a:t>
            </a:r>
            <a:r>
              <a:rPr dirty="0" smtClean="0" spc="16" sz="1400">
                <a:latin typeface="Calibri"/>
                <a:cs typeface="Calibri"/>
              </a:rPr>
              <a:t>u</a:t>
            </a:r>
            <a:r>
              <a:rPr dirty="0" smtClean="0" spc="16" sz="1400">
                <a:latin typeface="Calibri"/>
                <a:cs typeface="Calibri"/>
              </a:rPr>
              <a:t>c</a:t>
            </a:r>
            <a:r>
              <a:rPr dirty="0" smtClean="0" spc="16" sz="1400">
                <a:latin typeface="Calibri"/>
                <a:cs typeface="Calibri"/>
              </a:rPr>
              <a:t>t</a:t>
            </a:r>
            <a:r>
              <a:rPr dirty="0" smtClean="0" spc="16" sz="1400">
                <a:latin typeface="Calibri"/>
                <a:cs typeface="Calibri"/>
              </a:rPr>
              <a:t>i</a:t>
            </a:r>
            <a:r>
              <a:rPr dirty="0" smtClean="0" spc="16" sz="1400">
                <a:latin typeface="Calibri"/>
                <a:cs typeface="Calibri"/>
              </a:rPr>
              <a:t>o</a:t>
            </a:r>
            <a:r>
              <a:rPr dirty="0" smtClean="0" spc="16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00"/>
              </a:spcBef>
            </a:pPr>
            <a:r>
              <a:rPr dirty="0" smtClean="0" spc="24" sz="1400">
                <a:latin typeface="Calibri"/>
                <a:cs typeface="Calibri"/>
              </a:rPr>
              <a:t>P</a:t>
            </a:r>
            <a:r>
              <a:rPr dirty="0" smtClean="0" spc="24" sz="1400">
                <a:latin typeface="Calibri"/>
                <a:cs typeface="Calibri"/>
              </a:rPr>
              <a:t>u</a:t>
            </a:r>
            <a:r>
              <a:rPr dirty="0" smtClean="0" spc="24" sz="1400">
                <a:latin typeface="Calibri"/>
                <a:cs typeface="Calibri"/>
              </a:rPr>
              <a:t>b</a:t>
            </a:r>
            <a:r>
              <a:rPr dirty="0" smtClean="0" spc="24" sz="1400">
                <a:latin typeface="Calibri"/>
                <a:cs typeface="Calibri"/>
              </a:rPr>
              <a:t>l</a:t>
            </a:r>
            <a:r>
              <a:rPr dirty="0" smtClean="0" spc="24" sz="1400">
                <a:latin typeface="Calibri"/>
                <a:cs typeface="Calibri"/>
              </a:rPr>
              <a:t>i</a:t>
            </a:r>
            <a:r>
              <a:rPr dirty="0" smtClean="0" spc="24" sz="1400">
                <a:latin typeface="Calibri"/>
                <a:cs typeface="Calibri"/>
              </a:rPr>
              <a:t>c</a:t>
            </a:r>
            <a:r>
              <a:rPr dirty="0" smtClean="0" spc="24" sz="1400">
                <a:latin typeface="Calibri"/>
                <a:cs typeface="Calibri"/>
              </a:rPr>
              <a:t> </a:t>
            </a:r>
            <a:r>
              <a:rPr dirty="0" smtClean="0" spc="24" sz="1400">
                <a:latin typeface="Calibri"/>
                <a:cs typeface="Calibri"/>
              </a:rPr>
              <a:t>A</a:t>
            </a:r>
            <a:r>
              <a:rPr dirty="0" smtClean="0" spc="24" sz="1400">
                <a:latin typeface="Calibri"/>
                <a:cs typeface="Calibri"/>
              </a:rPr>
              <a:t>d</a:t>
            </a:r>
            <a:r>
              <a:rPr dirty="0" smtClean="0" spc="24" sz="1400">
                <a:latin typeface="Calibri"/>
                <a:cs typeface="Calibri"/>
              </a:rPr>
              <a:t>m</a:t>
            </a:r>
            <a:r>
              <a:rPr dirty="0" smtClean="0" spc="24" sz="1400">
                <a:latin typeface="Calibri"/>
                <a:cs typeface="Calibri"/>
              </a:rPr>
              <a:t>i</a:t>
            </a:r>
            <a:r>
              <a:rPr dirty="0" smtClean="0" spc="24" sz="1400">
                <a:latin typeface="Calibri"/>
                <a:cs typeface="Calibri"/>
              </a:rPr>
              <a:t>n</a:t>
            </a:r>
            <a:r>
              <a:rPr dirty="0" smtClean="0" spc="24" sz="1400">
                <a:latin typeface="Calibri"/>
                <a:cs typeface="Calibri"/>
              </a:rPr>
              <a:t>i</a:t>
            </a:r>
            <a:r>
              <a:rPr dirty="0" smtClean="0" spc="24" sz="1400">
                <a:latin typeface="Calibri"/>
                <a:cs typeface="Calibri"/>
              </a:rPr>
              <a:t>s</a:t>
            </a:r>
            <a:r>
              <a:rPr dirty="0" smtClean="0" spc="24" sz="1400">
                <a:latin typeface="Calibri"/>
                <a:cs typeface="Calibri"/>
              </a:rPr>
              <a:t>t</a:t>
            </a:r>
            <a:r>
              <a:rPr dirty="0" smtClean="0" spc="24" sz="1400">
                <a:latin typeface="Calibri"/>
                <a:cs typeface="Calibri"/>
              </a:rPr>
              <a:t>r</a:t>
            </a:r>
            <a:r>
              <a:rPr dirty="0" smtClean="0" spc="24" sz="1400">
                <a:latin typeface="Calibri"/>
                <a:cs typeface="Calibri"/>
              </a:rPr>
              <a:t>a</a:t>
            </a:r>
            <a:r>
              <a:rPr dirty="0" smtClean="0" spc="24" sz="1400">
                <a:latin typeface="Calibri"/>
                <a:cs typeface="Calibri"/>
              </a:rPr>
              <a:t>t</a:t>
            </a:r>
            <a:r>
              <a:rPr dirty="0" smtClean="0" spc="24" sz="1400">
                <a:latin typeface="Calibri"/>
                <a:cs typeface="Calibri"/>
              </a:rPr>
              <a:t>i</a:t>
            </a:r>
            <a:r>
              <a:rPr dirty="0" smtClean="0" spc="24" sz="1400">
                <a:latin typeface="Calibri"/>
                <a:cs typeface="Calibri"/>
              </a:rPr>
              <a:t>o</a:t>
            </a:r>
            <a:r>
              <a:rPr dirty="0" smtClean="0" spc="24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00"/>
              </a:spcBef>
            </a:pPr>
            <a:r>
              <a:rPr dirty="0" smtClean="0" spc="12" sz="1400">
                <a:latin typeface="Calibri"/>
                <a:cs typeface="Calibri"/>
              </a:rPr>
              <a:t>R</a:t>
            </a:r>
            <a:r>
              <a:rPr dirty="0" smtClean="0" spc="12" sz="1400">
                <a:latin typeface="Calibri"/>
                <a:cs typeface="Calibri"/>
              </a:rPr>
              <a:t>e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l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r>
              <a:rPr dirty="0" smtClean="0" spc="12" sz="1400">
                <a:latin typeface="Calibri"/>
                <a:cs typeface="Calibri"/>
              </a:rPr>
              <a:t>E</a:t>
            </a:r>
            <a:r>
              <a:rPr dirty="0" smtClean="0" spc="12" sz="1400">
                <a:latin typeface="Calibri"/>
                <a:cs typeface="Calibri"/>
              </a:rPr>
              <a:t>s</a:t>
            </a:r>
            <a:r>
              <a:rPr dirty="0" smtClean="0" spc="12" sz="1400">
                <a:latin typeface="Calibri"/>
                <a:cs typeface="Calibri"/>
              </a:rPr>
              <a:t>t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t</a:t>
            </a:r>
            <a:r>
              <a:rPr dirty="0" smtClean="0" spc="12" sz="1400">
                <a:latin typeface="Calibri"/>
                <a:cs typeface="Calibri"/>
              </a:rPr>
              <a:t>e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n</a:t>
            </a:r>
            <a:r>
              <a:rPr dirty="0" smtClean="0" spc="12" sz="1400">
                <a:latin typeface="Calibri"/>
                <a:cs typeface="Calibri"/>
              </a:rPr>
              <a:t>d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r>
              <a:rPr dirty="0" smtClean="0" spc="12" sz="1400">
                <a:latin typeface="Calibri"/>
                <a:cs typeface="Calibri"/>
              </a:rPr>
              <a:t>R</a:t>
            </a:r>
            <a:r>
              <a:rPr dirty="0" smtClean="0" spc="12" sz="1400">
                <a:latin typeface="Calibri"/>
                <a:cs typeface="Calibri"/>
              </a:rPr>
              <a:t>e</a:t>
            </a:r>
            <a:r>
              <a:rPr dirty="0" smtClean="0" spc="12" sz="1400">
                <a:latin typeface="Calibri"/>
                <a:cs typeface="Calibri"/>
              </a:rPr>
              <a:t>n</a:t>
            </a:r>
            <a:r>
              <a:rPr dirty="0" smtClean="0" spc="12" sz="1400">
                <a:latin typeface="Calibri"/>
                <a:cs typeface="Calibri"/>
              </a:rPr>
              <a:t>t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l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n</a:t>
            </a:r>
            <a:r>
              <a:rPr dirty="0" smtClean="0" spc="12" sz="1400">
                <a:latin typeface="Calibri"/>
                <a:cs typeface="Calibri"/>
              </a:rPr>
              <a:t>d</a:t>
            </a:r>
            <a:r>
              <a:rPr dirty="0" smtClean="0" spc="12" sz="1400">
                <a:latin typeface="Calibri"/>
                <a:cs typeface="Calibri"/>
              </a:rPr>
              <a:t> </a:t>
            </a:r>
            <a:r>
              <a:rPr dirty="0" smtClean="0" spc="12" sz="1400">
                <a:latin typeface="Calibri"/>
                <a:cs typeface="Calibri"/>
              </a:rPr>
              <a:t>L</a:t>
            </a:r>
            <a:r>
              <a:rPr dirty="0" smtClean="0" spc="12" sz="1400">
                <a:latin typeface="Calibri"/>
                <a:cs typeface="Calibri"/>
              </a:rPr>
              <a:t>e</a:t>
            </a:r>
            <a:r>
              <a:rPr dirty="0" smtClean="0" spc="12" sz="1400">
                <a:latin typeface="Calibri"/>
                <a:cs typeface="Calibri"/>
              </a:rPr>
              <a:t>a</a:t>
            </a:r>
            <a:r>
              <a:rPr dirty="0" smtClean="0" spc="12" sz="1400">
                <a:latin typeface="Calibri"/>
                <a:cs typeface="Calibri"/>
              </a:rPr>
              <a:t>s</a:t>
            </a:r>
            <a:r>
              <a:rPr dirty="0" smtClean="0" spc="12" sz="1400">
                <a:latin typeface="Calibri"/>
                <a:cs typeface="Calibri"/>
              </a:rPr>
              <a:t>i</a:t>
            </a:r>
            <a:r>
              <a:rPr dirty="0" smtClean="0" spc="12" sz="1400">
                <a:latin typeface="Calibri"/>
                <a:cs typeface="Calibri"/>
              </a:rPr>
              <a:t>n</a:t>
            </a:r>
            <a:r>
              <a:rPr dirty="0" smtClean="0" spc="12" sz="1400">
                <a:latin typeface="Calibri"/>
                <a:cs typeface="Calibri"/>
              </a:rPr>
              <a:t>g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00"/>
              </a:spcBef>
            </a:pPr>
            <a:r>
              <a:rPr dirty="0" smtClean="0" spc="21" sz="1400">
                <a:latin typeface="Calibri"/>
                <a:cs typeface="Calibri"/>
              </a:rPr>
              <a:t>I</a:t>
            </a:r>
            <a:r>
              <a:rPr dirty="0" smtClean="0" spc="21" sz="1400">
                <a:latin typeface="Calibri"/>
                <a:cs typeface="Calibri"/>
              </a:rPr>
              <a:t>n</a:t>
            </a:r>
            <a:r>
              <a:rPr dirty="0" smtClean="0" spc="21" sz="1400">
                <a:latin typeface="Calibri"/>
                <a:cs typeface="Calibri"/>
              </a:rPr>
              <a:t>f</a:t>
            </a:r>
            <a:r>
              <a:rPr dirty="0" smtClean="0" spc="21" sz="1400">
                <a:latin typeface="Calibri"/>
                <a:cs typeface="Calibri"/>
              </a:rPr>
              <a:t>o</a:t>
            </a:r>
            <a:r>
              <a:rPr dirty="0" smtClean="0" spc="21" sz="1400">
                <a:latin typeface="Calibri"/>
                <a:cs typeface="Calibri"/>
              </a:rPr>
              <a:t>r</a:t>
            </a:r>
            <a:r>
              <a:rPr dirty="0" smtClean="0" spc="21" sz="1400">
                <a:latin typeface="Calibri"/>
                <a:cs typeface="Calibri"/>
              </a:rPr>
              <a:t>m</a:t>
            </a:r>
            <a:r>
              <a:rPr dirty="0" smtClean="0" spc="21" sz="1400">
                <a:latin typeface="Calibri"/>
                <a:cs typeface="Calibri"/>
              </a:rPr>
              <a:t>a</a:t>
            </a:r>
            <a:r>
              <a:rPr dirty="0" smtClean="0" spc="21" sz="1400">
                <a:latin typeface="Calibri"/>
                <a:cs typeface="Calibri"/>
              </a:rPr>
              <a:t>t</a:t>
            </a:r>
            <a:r>
              <a:rPr dirty="0" smtClean="0" spc="21" sz="1400">
                <a:latin typeface="Calibri"/>
                <a:cs typeface="Calibri"/>
              </a:rPr>
              <a:t>i</a:t>
            </a:r>
            <a:r>
              <a:rPr dirty="0" smtClean="0" spc="21" sz="1400">
                <a:latin typeface="Calibri"/>
                <a:cs typeface="Calibri"/>
              </a:rPr>
              <a:t>o</a:t>
            </a:r>
            <a:r>
              <a:rPr dirty="0" smtClean="0" spc="21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185"/>
              </a:spcBef>
            </a:pPr>
            <a:r>
              <a:rPr dirty="0" smtClean="0" spc="32" sz="1400">
                <a:latin typeface="Calibri"/>
                <a:cs typeface="Calibri"/>
              </a:rPr>
              <a:t>U</a:t>
            </a:r>
            <a:r>
              <a:rPr dirty="0" smtClean="0" spc="32" sz="1400">
                <a:latin typeface="Calibri"/>
                <a:cs typeface="Calibri"/>
              </a:rPr>
              <a:t>t</a:t>
            </a:r>
            <a:r>
              <a:rPr dirty="0" smtClean="0" spc="32" sz="1400">
                <a:latin typeface="Calibri"/>
                <a:cs typeface="Calibri"/>
              </a:rPr>
              <a:t>i</a:t>
            </a:r>
            <a:r>
              <a:rPr dirty="0" smtClean="0" spc="32" sz="1400">
                <a:latin typeface="Calibri"/>
                <a:cs typeface="Calibri"/>
              </a:rPr>
              <a:t>l</a:t>
            </a:r>
            <a:r>
              <a:rPr dirty="0" smtClean="0" spc="32" sz="1400">
                <a:latin typeface="Calibri"/>
                <a:cs typeface="Calibri"/>
              </a:rPr>
              <a:t>i</a:t>
            </a:r>
            <a:r>
              <a:rPr dirty="0" smtClean="0" spc="32" sz="1400">
                <a:latin typeface="Calibri"/>
                <a:cs typeface="Calibri"/>
              </a:rPr>
              <a:t>t</a:t>
            </a:r>
            <a:r>
              <a:rPr dirty="0" smtClean="0" spc="32" sz="1400">
                <a:latin typeface="Calibri"/>
                <a:cs typeface="Calibri"/>
              </a:rPr>
              <a:t>i</a:t>
            </a:r>
            <a:r>
              <a:rPr dirty="0" smtClean="0" spc="32" sz="1400">
                <a:latin typeface="Calibri"/>
                <a:cs typeface="Calibri"/>
              </a:rPr>
              <a:t>e</a:t>
            </a:r>
            <a:r>
              <a:rPr dirty="0" smtClean="0" spc="32" sz="140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00"/>
              </a:spcBef>
            </a:pPr>
            <a:r>
              <a:rPr dirty="0" smtClean="0" spc="15" sz="1400">
                <a:latin typeface="Calibri"/>
                <a:cs typeface="Calibri"/>
              </a:rPr>
              <a:t>A</a:t>
            </a:r>
            <a:r>
              <a:rPr dirty="0" smtClean="0" spc="15" sz="1400">
                <a:latin typeface="Calibri"/>
                <a:cs typeface="Calibri"/>
              </a:rPr>
              <a:t>r</a:t>
            </a:r>
            <a:r>
              <a:rPr dirty="0" smtClean="0" spc="15" sz="1400">
                <a:latin typeface="Calibri"/>
                <a:cs typeface="Calibri"/>
              </a:rPr>
              <a:t>t</a:t>
            </a:r>
            <a:r>
              <a:rPr dirty="0" smtClean="0" spc="15" sz="1400">
                <a:latin typeface="Calibri"/>
                <a:cs typeface="Calibri"/>
              </a:rPr>
              <a:t>s</a:t>
            </a:r>
            <a:r>
              <a:rPr dirty="0" smtClean="0" spc="15" sz="1400">
                <a:latin typeface="Calibri"/>
                <a:cs typeface="Calibri"/>
              </a:rPr>
              <a:t>,</a:t>
            </a:r>
            <a:r>
              <a:rPr dirty="0" smtClean="0" spc="15" sz="1400">
                <a:latin typeface="Calibri"/>
                <a:cs typeface="Calibri"/>
              </a:rPr>
              <a:t> </a:t>
            </a:r>
            <a:r>
              <a:rPr dirty="0" smtClean="0" spc="15" sz="1400">
                <a:latin typeface="Calibri"/>
                <a:cs typeface="Calibri"/>
              </a:rPr>
              <a:t>E</a:t>
            </a:r>
            <a:r>
              <a:rPr dirty="0" smtClean="0" spc="15" sz="1400">
                <a:latin typeface="Calibri"/>
                <a:cs typeface="Calibri"/>
              </a:rPr>
              <a:t>n</a:t>
            </a:r>
            <a:r>
              <a:rPr dirty="0" smtClean="0" spc="15" sz="1400">
                <a:latin typeface="Calibri"/>
                <a:cs typeface="Calibri"/>
              </a:rPr>
              <a:t>t</a:t>
            </a:r>
            <a:r>
              <a:rPr dirty="0" smtClean="0" spc="15" sz="1400">
                <a:latin typeface="Calibri"/>
                <a:cs typeface="Calibri"/>
              </a:rPr>
              <a:t>e</a:t>
            </a:r>
            <a:r>
              <a:rPr dirty="0" smtClean="0" spc="15" sz="1400">
                <a:latin typeface="Calibri"/>
                <a:cs typeface="Calibri"/>
              </a:rPr>
              <a:t>r</a:t>
            </a:r>
            <a:r>
              <a:rPr dirty="0" smtClean="0" spc="15" sz="1400">
                <a:latin typeface="Calibri"/>
                <a:cs typeface="Calibri"/>
              </a:rPr>
              <a:t>t</a:t>
            </a:r>
            <a:r>
              <a:rPr dirty="0" smtClean="0" spc="15" sz="1400">
                <a:latin typeface="Calibri"/>
                <a:cs typeface="Calibri"/>
              </a:rPr>
              <a:t>a</a:t>
            </a:r>
            <a:r>
              <a:rPr dirty="0" smtClean="0" spc="15" sz="1400">
                <a:latin typeface="Calibri"/>
                <a:cs typeface="Calibri"/>
              </a:rPr>
              <a:t>i</a:t>
            </a:r>
            <a:r>
              <a:rPr dirty="0" smtClean="0" spc="15" sz="1400">
                <a:latin typeface="Calibri"/>
                <a:cs typeface="Calibri"/>
              </a:rPr>
              <a:t>n</a:t>
            </a:r>
            <a:r>
              <a:rPr dirty="0" smtClean="0" spc="15" sz="1400">
                <a:latin typeface="Calibri"/>
                <a:cs typeface="Calibri"/>
              </a:rPr>
              <a:t>m</a:t>
            </a:r>
            <a:r>
              <a:rPr dirty="0" smtClean="0" spc="15" sz="1400">
                <a:latin typeface="Calibri"/>
                <a:cs typeface="Calibri"/>
              </a:rPr>
              <a:t>e</a:t>
            </a:r>
            <a:r>
              <a:rPr dirty="0" smtClean="0" spc="15" sz="1400">
                <a:latin typeface="Calibri"/>
                <a:cs typeface="Calibri"/>
              </a:rPr>
              <a:t>n</a:t>
            </a:r>
            <a:r>
              <a:rPr dirty="0" smtClean="0" spc="15" sz="1400">
                <a:latin typeface="Calibri"/>
                <a:cs typeface="Calibri"/>
              </a:rPr>
              <a:t>t</a:t>
            </a:r>
            <a:r>
              <a:rPr dirty="0" smtClean="0" spc="15" sz="1400">
                <a:latin typeface="Calibri"/>
                <a:cs typeface="Calibri"/>
              </a:rPr>
              <a:t>,</a:t>
            </a:r>
            <a:r>
              <a:rPr dirty="0" smtClean="0" spc="15" sz="1400">
                <a:latin typeface="Calibri"/>
                <a:cs typeface="Calibri"/>
              </a:rPr>
              <a:t> </a:t>
            </a:r>
            <a:r>
              <a:rPr dirty="0" smtClean="0" spc="15" sz="1400">
                <a:latin typeface="Calibri"/>
                <a:cs typeface="Calibri"/>
              </a:rPr>
              <a:t>a</a:t>
            </a:r>
            <a:r>
              <a:rPr dirty="0" smtClean="0" spc="15" sz="1400">
                <a:latin typeface="Calibri"/>
                <a:cs typeface="Calibri"/>
              </a:rPr>
              <a:t>n</a:t>
            </a:r>
            <a:r>
              <a:rPr dirty="0" smtClean="0" spc="15" sz="1400">
                <a:latin typeface="Calibri"/>
                <a:cs typeface="Calibri"/>
              </a:rPr>
              <a:t>d</a:t>
            </a:r>
            <a:r>
              <a:rPr dirty="0" smtClean="0" spc="15" sz="1400">
                <a:latin typeface="Calibri"/>
                <a:cs typeface="Calibri"/>
              </a:rPr>
              <a:t> </a:t>
            </a:r>
            <a:r>
              <a:rPr dirty="0" smtClean="0" spc="15" sz="1400">
                <a:latin typeface="Calibri"/>
                <a:cs typeface="Calibri"/>
              </a:rPr>
              <a:t>R</a:t>
            </a:r>
            <a:r>
              <a:rPr dirty="0" smtClean="0" spc="15" sz="1400">
                <a:latin typeface="Calibri"/>
                <a:cs typeface="Calibri"/>
              </a:rPr>
              <a:t>e</a:t>
            </a:r>
            <a:r>
              <a:rPr dirty="0" smtClean="0" spc="15" sz="1400">
                <a:latin typeface="Calibri"/>
                <a:cs typeface="Calibri"/>
              </a:rPr>
              <a:t>c</a:t>
            </a:r>
            <a:r>
              <a:rPr dirty="0" smtClean="0" spc="15" sz="1400">
                <a:latin typeface="Calibri"/>
                <a:cs typeface="Calibri"/>
              </a:rPr>
              <a:t>r</a:t>
            </a:r>
            <a:r>
              <a:rPr dirty="0" smtClean="0" spc="15" sz="1400">
                <a:latin typeface="Calibri"/>
                <a:cs typeface="Calibri"/>
              </a:rPr>
              <a:t>e</a:t>
            </a:r>
            <a:r>
              <a:rPr dirty="0" smtClean="0" spc="15" sz="1400">
                <a:latin typeface="Calibri"/>
                <a:cs typeface="Calibri"/>
              </a:rPr>
              <a:t>a</a:t>
            </a:r>
            <a:r>
              <a:rPr dirty="0" smtClean="0" spc="15" sz="1400">
                <a:latin typeface="Calibri"/>
                <a:cs typeface="Calibri"/>
              </a:rPr>
              <a:t>t</a:t>
            </a:r>
            <a:r>
              <a:rPr dirty="0" smtClean="0" spc="15" sz="1400">
                <a:latin typeface="Calibri"/>
                <a:cs typeface="Calibri"/>
              </a:rPr>
              <a:t>i</a:t>
            </a:r>
            <a:r>
              <a:rPr dirty="0" smtClean="0" spc="15" sz="1400">
                <a:latin typeface="Calibri"/>
                <a:cs typeface="Calibri"/>
              </a:rPr>
              <a:t>o</a:t>
            </a:r>
            <a:r>
              <a:rPr dirty="0" smtClean="0" spc="15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00"/>
              </a:spcBef>
            </a:pPr>
            <a:r>
              <a:rPr dirty="0" smtClean="0" spc="16" sz="1400">
                <a:latin typeface="Calibri"/>
                <a:cs typeface="Calibri"/>
              </a:rPr>
              <a:t>M</a:t>
            </a:r>
            <a:r>
              <a:rPr dirty="0" smtClean="0" spc="16" sz="1400">
                <a:latin typeface="Calibri"/>
                <a:cs typeface="Calibri"/>
              </a:rPr>
              <a:t>a</a:t>
            </a:r>
            <a:r>
              <a:rPr dirty="0" smtClean="0" spc="16" sz="1400">
                <a:latin typeface="Calibri"/>
                <a:cs typeface="Calibri"/>
              </a:rPr>
              <a:t>n</a:t>
            </a:r>
            <a:r>
              <a:rPr dirty="0" smtClean="0" spc="16" sz="1400">
                <a:latin typeface="Calibri"/>
                <a:cs typeface="Calibri"/>
              </a:rPr>
              <a:t>a</a:t>
            </a:r>
            <a:r>
              <a:rPr dirty="0" smtClean="0" spc="16" sz="1400">
                <a:latin typeface="Calibri"/>
                <a:cs typeface="Calibri"/>
              </a:rPr>
              <a:t>g</a:t>
            </a:r>
            <a:r>
              <a:rPr dirty="0" smtClean="0" spc="16" sz="1400">
                <a:latin typeface="Calibri"/>
                <a:cs typeface="Calibri"/>
              </a:rPr>
              <a:t>e</a:t>
            </a:r>
            <a:r>
              <a:rPr dirty="0" smtClean="0" spc="16" sz="1400">
                <a:latin typeface="Calibri"/>
                <a:cs typeface="Calibri"/>
              </a:rPr>
              <a:t>m</a:t>
            </a:r>
            <a:r>
              <a:rPr dirty="0" smtClean="0" spc="16" sz="1400">
                <a:latin typeface="Calibri"/>
                <a:cs typeface="Calibri"/>
              </a:rPr>
              <a:t>e</a:t>
            </a:r>
            <a:r>
              <a:rPr dirty="0" smtClean="0" spc="16" sz="1400">
                <a:latin typeface="Calibri"/>
                <a:cs typeface="Calibri"/>
              </a:rPr>
              <a:t>n</a:t>
            </a:r>
            <a:r>
              <a:rPr dirty="0" smtClean="0" spc="16" sz="140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00"/>
              </a:spcBef>
            </a:pPr>
            <a:r>
              <a:rPr dirty="0" smtClean="0" spc="18" sz="1400">
                <a:latin typeface="Calibri"/>
                <a:cs typeface="Calibri"/>
              </a:rPr>
              <a:t>A</a:t>
            </a:r>
            <a:r>
              <a:rPr dirty="0" smtClean="0" spc="18" sz="1400">
                <a:latin typeface="Calibri"/>
                <a:cs typeface="Calibri"/>
              </a:rPr>
              <a:t>g</a:t>
            </a:r>
            <a:r>
              <a:rPr dirty="0" smtClean="0" spc="18" sz="1400">
                <a:latin typeface="Calibri"/>
                <a:cs typeface="Calibri"/>
              </a:rPr>
              <a:t>r</a:t>
            </a:r>
            <a:r>
              <a:rPr dirty="0" smtClean="0" spc="18" sz="1400">
                <a:latin typeface="Calibri"/>
                <a:cs typeface="Calibri"/>
              </a:rPr>
              <a:t>i</a:t>
            </a:r>
            <a:r>
              <a:rPr dirty="0" smtClean="0" spc="18" sz="1400">
                <a:latin typeface="Calibri"/>
                <a:cs typeface="Calibri"/>
              </a:rPr>
              <a:t>c</a:t>
            </a:r>
            <a:r>
              <a:rPr dirty="0" smtClean="0" spc="18" sz="1400">
                <a:latin typeface="Calibri"/>
                <a:cs typeface="Calibri"/>
              </a:rPr>
              <a:t>u</a:t>
            </a:r>
            <a:r>
              <a:rPr dirty="0" smtClean="0" spc="18" sz="1400">
                <a:latin typeface="Calibri"/>
                <a:cs typeface="Calibri"/>
              </a:rPr>
              <a:t>l</a:t>
            </a:r>
            <a:r>
              <a:rPr dirty="0" smtClean="0" spc="18" sz="1400">
                <a:latin typeface="Calibri"/>
                <a:cs typeface="Calibri"/>
              </a:rPr>
              <a:t>t</a:t>
            </a:r>
            <a:r>
              <a:rPr dirty="0" smtClean="0" spc="18" sz="1400">
                <a:latin typeface="Calibri"/>
                <a:cs typeface="Calibri"/>
              </a:rPr>
              <a:t>u</a:t>
            </a:r>
            <a:r>
              <a:rPr dirty="0" smtClean="0" spc="18" sz="1400">
                <a:latin typeface="Calibri"/>
                <a:cs typeface="Calibri"/>
              </a:rPr>
              <a:t>r</a:t>
            </a:r>
            <a:r>
              <a:rPr dirty="0" smtClean="0" spc="18" sz="140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00"/>
              </a:spcBef>
            </a:pPr>
            <a:r>
              <a:rPr dirty="0" smtClean="0" spc="11" sz="1400">
                <a:latin typeface="Calibri"/>
                <a:cs typeface="Calibri"/>
              </a:rPr>
              <a:t>M</a:t>
            </a:r>
            <a:r>
              <a:rPr dirty="0" smtClean="0" spc="11" sz="1400">
                <a:latin typeface="Calibri"/>
                <a:cs typeface="Calibri"/>
              </a:rPr>
              <a:t>i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i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g,</a:t>
            </a:r>
            <a:r>
              <a:rPr dirty="0" smtClean="0" spc="11" sz="1400">
                <a:latin typeface="Calibri"/>
                <a:cs typeface="Calibri"/>
              </a:rPr>
              <a:t> </a:t>
            </a:r>
            <a:r>
              <a:rPr dirty="0" smtClean="0" spc="11" sz="1400">
                <a:latin typeface="Calibri"/>
                <a:cs typeface="Calibri"/>
              </a:rPr>
              <a:t>Q</a:t>
            </a:r>
            <a:r>
              <a:rPr dirty="0" smtClean="0" spc="11" sz="1400">
                <a:latin typeface="Calibri"/>
                <a:cs typeface="Calibri"/>
              </a:rPr>
              <a:t>u</a:t>
            </a:r>
            <a:r>
              <a:rPr dirty="0" smtClean="0" spc="11" sz="1400">
                <a:latin typeface="Calibri"/>
                <a:cs typeface="Calibri"/>
              </a:rPr>
              <a:t>a</a:t>
            </a:r>
            <a:r>
              <a:rPr dirty="0" smtClean="0" spc="11" sz="1400">
                <a:latin typeface="Calibri"/>
                <a:cs typeface="Calibri"/>
              </a:rPr>
              <a:t>r</a:t>
            </a:r>
            <a:r>
              <a:rPr dirty="0" smtClean="0" spc="11" sz="1400">
                <a:latin typeface="Calibri"/>
                <a:cs typeface="Calibri"/>
              </a:rPr>
              <a:t>r</a:t>
            </a:r>
            <a:r>
              <a:rPr dirty="0" smtClean="0" spc="11" sz="1400">
                <a:latin typeface="Calibri"/>
                <a:cs typeface="Calibri"/>
              </a:rPr>
              <a:t>y</a:t>
            </a:r>
            <a:r>
              <a:rPr dirty="0" smtClean="0" spc="11" sz="1400">
                <a:latin typeface="Calibri"/>
                <a:cs typeface="Calibri"/>
              </a:rPr>
              <a:t>i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g,</a:t>
            </a:r>
            <a:r>
              <a:rPr dirty="0" smtClean="0" spc="11" sz="1400">
                <a:latin typeface="Calibri"/>
                <a:cs typeface="Calibri"/>
              </a:rPr>
              <a:t> </a:t>
            </a:r>
            <a:r>
              <a:rPr dirty="0" smtClean="0" spc="11" sz="1400">
                <a:latin typeface="Calibri"/>
                <a:cs typeface="Calibri"/>
              </a:rPr>
              <a:t>a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r>
              <a:rPr dirty="0" smtClean="0" spc="11" sz="1400">
                <a:latin typeface="Calibri"/>
                <a:cs typeface="Calibri"/>
              </a:rPr>
              <a:t>d</a:t>
            </a:r>
            <a:r>
              <a:rPr dirty="0" smtClean="0" spc="11" sz="1400">
                <a:latin typeface="Calibri"/>
                <a:cs typeface="Calibri"/>
              </a:rPr>
              <a:t> </a:t>
            </a:r>
            <a:r>
              <a:rPr dirty="0" smtClean="0" spc="11" sz="1400">
                <a:latin typeface="Calibri"/>
                <a:cs typeface="Calibri"/>
              </a:rPr>
              <a:t>E</a:t>
            </a:r>
            <a:r>
              <a:rPr dirty="0" smtClean="0" spc="11" sz="1400">
                <a:latin typeface="Calibri"/>
                <a:cs typeface="Calibri"/>
              </a:rPr>
              <a:t>x</a:t>
            </a:r>
            <a:r>
              <a:rPr dirty="0" smtClean="0" spc="11" sz="1400">
                <a:latin typeface="Calibri"/>
                <a:cs typeface="Calibri"/>
              </a:rPr>
              <a:t>t</a:t>
            </a:r>
            <a:r>
              <a:rPr dirty="0" smtClean="0" spc="11" sz="1400">
                <a:latin typeface="Calibri"/>
                <a:cs typeface="Calibri"/>
              </a:rPr>
              <a:t>r</a:t>
            </a:r>
            <a:r>
              <a:rPr dirty="0" smtClean="0" spc="11" sz="1400">
                <a:latin typeface="Calibri"/>
                <a:cs typeface="Calibri"/>
              </a:rPr>
              <a:t>a</a:t>
            </a:r>
            <a:r>
              <a:rPr dirty="0" smtClean="0" spc="11" sz="1400">
                <a:latin typeface="Calibri"/>
                <a:cs typeface="Calibri"/>
              </a:rPr>
              <a:t>c</a:t>
            </a:r>
            <a:r>
              <a:rPr dirty="0" smtClean="0" spc="11" sz="1400">
                <a:latin typeface="Calibri"/>
                <a:cs typeface="Calibri"/>
              </a:rPr>
              <a:t>t</a:t>
            </a:r>
            <a:r>
              <a:rPr dirty="0" smtClean="0" spc="11" sz="1400">
                <a:latin typeface="Calibri"/>
                <a:cs typeface="Calibri"/>
              </a:rPr>
              <a:t>i</a:t>
            </a:r>
            <a:r>
              <a:rPr dirty="0" smtClean="0" spc="11" sz="1400">
                <a:latin typeface="Calibri"/>
                <a:cs typeface="Calibri"/>
              </a:rPr>
              <a:t>o</a:t>
            </a:r>
            <a:r>
              <a:rPr dirty="0" smtClean="0" spc="11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00"/>
              </a:spcBef>
            </a:pPr>
            <a:r>
              <a:rPr dirty="0" smtClean="0" spc="28" sz="1400">
                <a:latin typeface="Calibri"/>
                <a:cs typeface="Calibri"/>
              </a:rPr>
              <a:t>U</a:t>
            </a:r>
            <a:r>
              <a:rPr dirty="0" smtClean="0" spc="28" sz="1400">
                <a:latin typeface="Calibri"/>
                <a:cs typeface="Calibri"/>
              </a:rPr>
              <a:t>n</a:t>
            </a:r>
            <a:r>
              <a:rPr dirty="0" smtClean="0" spc="28" sz="1400">
                <a:latin typeface="Calibri"/>
                <a:cs typeface="Calibri"/>
              </a:rPr>
              <a:t>s</a:t>
            </a:r>
            <a:r>
              <a:rPr dirty="0" smtClean="0" spc="28" sz="1400">
                <a:latin typeface="Calibri"/>
                <a:cs typeface="Calibri"/>
              </a:rPr>
              <a:t>p</a:t>
            </a:r>
            <a:r>
              <a:rPr dirty="0" smtClean="0" spc="28" sz="1400">
                <a:latin typeface="Calibri"/>
                <a:cs typeface="Calibri"/>
              </a:rPr>
              <a:t>e</a:t>
            </a:r>
            <a:r>
              <a:rPr dirty="0" smtClean="0" spc="28" sz="1400">
                <a:latin typeface="Calibri"/>
                <a:cs typeface="Calibri"/>
              </a:rPr>
              <a:t>c</a:t>
            </a:r>
            <a:r>
              <a:rPr dirty="0" smtClean="0" spc="28" sz="1400">
                <a:latin typeface="Calibri"/>
                <a:cs typeface="Calibri"/>
              </a:rPr>
              <a:t>i</a:t>
            </a:r>
            <a:r>
              <a:rPr dirty="0" smtClean="0" spc="28" sz="1400">
                <a:latin typeface="Calibri"/>
                <a:cs typeface="Calibri"/>
              </a:rPr>
              <a:t>f</a:t>
            </a:r>
            <a:r>
              <a:rPr dirty="0" smtClean="0" spc="28" sz="1400">
                <a:latin typeface="Calibri"/>
                <a:cs typeface="Calibri"/>
              </a:rPr>
              <a:t>i</a:t>
            </a:r>
            <a:r>
              <a:rPr dirty="0" smtClean="0" spc="28" sz="1400">
                <a:latin typeface="Calibri"/>
                <a:cs typeface="Calibri"/>
              </a:rPr>
              <a:t>e</a:t>
            </a:r>
            <a:r>
              <a:rPr dirty="0" smtClean="0" spc="28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81217" y="6678358"/>
            <a:ext cx="2449834" cy="201308"/>
          </a:xfrm>
          <a:prstGeom prst="rect">
            <a:avLst/>
          </a:prstGeom>
        </p:spPr>
        <p:txBody>
          <a:bodyPr bIns="0" lIns="0" rIns="0" rtlCol="0" tIns="9366" wrap="square">
            <a:noAutofit/>
          </a:bodyPr>
          <a:lstStyle/>
          <a:p>
            <a:pPr marL="12700">
              <a:lnSpc>
                <a:spcPts val="1475"/>
              </a:lnSpc>
            </a:pPr>
            <a:r>
              <a:rPr b="1" dirty="0" smtClean="0" spc="0" sz="1400">
                <a:latin typeface="Calibri"/>
                <a:cs typeface="Calibri"/>
              </a:rPr>
              <a:t>S</a:t>
            </a:r>
            <a:r>
              <a:rPr b="1" dirty="0" smtClean="0" spc="0" sz="1400">
                <a:latin typeface="Calibri"/>
                <a:cs typeface="Calibri"/>
              </a:rPr>
              <a:t>o</a:t>
            </a:r>
            <a:r>
              <a:rPr b="1" dirty="0" smtClean="0" spc="0" sz="1400">
                <a:latin typeface="Calibri"/>
                <a:cs typeface="Calibri"/>
              </a:rPr>
              <a:t>u</a:t>
            </a:r>
            <a:r>
              <a:rPr b="1" dirty="0" smtClean="0" spc="0" sz="1400">
                <a:latin typeface="Calibri"/>
                <a:cs typeface="Calibri"/>
              </a:rPr>
              <a:t>r</a:t>
            </a:r>
            <a:r>
              <a:rPr b="1" dirty="0" smtClean="0" spc="0" sz="1400">
                <a:latin typeface="Calibri"/>
                <a:cs typeface="Calibri"/>
              </a:rPr>
              <a:t>c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: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CT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D</a:t>
            </a:r>
            <a:r>
              <a:rPr b="1" dirty="0" smtClean="0" spc="0" sz="1400">
                <a:latin typeface="Calibri"/>
                <a:cs typeface="Calibri"/>
              </a:rPr>
              <a:t>O</a:t>
            </a:r>
            <a:r>
              <a:rPr b="1" dirty="0" smtClean="0" spc="0" sz="1400">
                <a:latin typeface="Calibri"/>
                <a:cs typeface="Calibri"/>
              </a:rPr>
              <a:t>L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A</a:t>
            </a:r>
            <a:r>
              <a:rPr b="1" dirty="0" smtClean="0" spc="0" sz="1400">
                <a:latin typeface="Calibri"/>
                <a:cs typeface="Calibri"/>
              </a:rPr>
              <a:t>n</a:t>
            </a:r>
            <a:r>
              <a:rPr b="1" dirty="0" smtClean="0" spc="0" sz="1400">
                <a:latin typeface="Calibri"/>
                <a:cs typeface="Calibri"/>
              </a:rPr>
              <a:t>a</a:t>
            </a:r>
            <a:r>
              <a:rPr b="1" dirty="0" smtClean="0" spc="0" sz="1400">
                <a:latin typeface="Calibri"/>
                <a:cs typeface="Calibri"/>
              </a:rPr>
              <a:t>l</a:t>
            </a:r>
            <a:r>
              <a:rPr b="1" dirty="0" smtClean="0" spc="0" sz="1400">
                <a:latin typeface="Calibri"/>
                <a:cs typeface="Calibri"/>
              </a:rPr>
              <a:t>y</a:t>
            </a:r>
            <a:r>
              <a:rPr b="1" dirty="0" smtClean="0" spc="0" sz="1400">
                <a:latin typeface="Calibri"/>
                <a:cs typeface="Calibri"/>
              </a:rPr>
              <a:t>s</a:t>
            </a:r>
            <a:r>
              <a:rPr b="1" dirty="0" smtClean="0" spc="0" sz="1400">
                <a:latin typeface="Calibri"/>
                <a:cs typeface="Calibri"/>
              </a:rPr>
              <a:t>i</a:t>
            </a:r>
            <a:r>
              <a:rPr b="1" dirty="0" smtClean="0" spc="0" sz="1400">
                <a:latin typeface="Calibri"/>
                <a:cs typeface="Calibri"/>
              </a:rPr>
              <a:t>s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o</a:t>
            </a:r>
            <a:r>
              <a:rPr b="1" dirty="0" smtClean="0" spc="0" sz="1400">
                <a:latin typeface="Calibri"/>
                <a:cs typeface="Calibri"/>
              </a:rPr>
              <a:t>f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H</a:t>
            </a:r>
            <a:r>
              <a:rPr b="1" dirty="0" smtClean="0" spc="0" sz="1400">
                <a:latin typeface="Calibri"/>
                <a:cs typeface="Calibri"/>
              </a:rPr>
              <a:t>W</a:t>
            </a:r>
            <a:r>
              <a:rPr b="1" dirty="0" smtClean="0" spc="0" sz="1400">
                <a:latin typeface="Calibri"/>
                <a:cs typeface="Calibri"/>
              </a:rPr>
              <a:t>O</a:t>
            </a:r>
            <a:r>
              <a:rPr b="1" dirty="0" smtClean="0" spc="0" sz="140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7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960530" y="1624393"/>
            <a:ext cx="2830353" cy="0"/>
          </a:xfrm>
          <a:custGeom>
            <a:avLst/>
            <a:gdLst/>
            <a:ahLst/>
            <a:cxnLst/>
            <a:rect b="b" l="l" r="r" t="t"/>
            <a:pathLst>
              <a:path h="0" w="2830353">
                <a:moveTo>
                  <a:pt x="0" y="0"/>
                </a:moveTo>
                <a:lnTo>
                  <a:pt x="2830353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959863" y="1632204"/>
            <a:ext cx="2831592" cy="0"/>
          </a:xfrm>
          <a:custGeom>
            <a:avLst/>
            <a:gdLst/>
            <a:ahLst/>
            <a:cxnLst/>
            <a:rect b="b" l="l" r="r" t="t"/>
            <a:pathLst>
              <a:path h="0" w="2831592">
                <a:moveTo>
                  <a:pt x="0" y="0"/>
                </a:moveTo>
                <a:lnTo>
                  <a:pt x="2831592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960530" y="1656207"/>
            <a:ext cx="2830353" cy="0"/>
          </a:xfrm>
          <a:custGeom>
            <a:avLst/>
            <a:gdLst/>
            <a:ahLst/>
            <a:cxnLst/>
            <a:rect b="b" l="l" r="r" t="t"/>
            <a:pathLst>
              <a:path h="0" w="2830353">
                <a:moveTo>
                  <a:pt x="0" y="0"/>
                </a:moveTo>
                <a:lnTo>
                  <a:pt x="2830353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1959863" y="1664208"/>
            <a:ext cx="2831592" cy="0"/>
          </a:xfrm>
          <a:custGeom>
            <a:avLst/>
            <a:gdLst/>
            <a:ahLst/>
            <a:cxnLst/>
            <a:rect b="b" l="l" r="r" t="t"/>
            <a:pathLst>
              <a:path h="0" w="2831592">
                <a:moveTo>
                  <a:pt x="0" y="0"/>
                </a:moveTo>
                <a:lnTo>
                  <a:pt x="2831592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108924" y="1624393"/>
            <a:ext cx="2989326" cy="0"/>
          </a:xfrm>
          <a:custGeom>
            <a:avLst/>
            <a:gdLst/>
            <a:ahLst/>
            <a:cxnLst/>
            <a:rect b="b" l="l" r="r" t="t"/>
            <a:pathLst>
              <a:path h="0" w="2989326">
                <a:moveTo>
                  <a:pt x="0" y="0"/>
                </a:moveTo>
                <a:lnTo>
                  <a:pt x="2989326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5108448" y="1632204"/>
            <a:ext cx="2990087" cy="0"/>
          </a:xfrm>
          <a:custGeom>
            <a:avLst/>
            <a:gdLst/>
            <a:ahLst/>
            <a:cxnLst/>
            <a:rect b="b" l="l" r="r" t="t"/>
            <a:pathLst>
              <a:path h="0" w="2990087">
                <a:moveTo>
                  <a:pt x="0" y="0"/>
                </a:moveTo>
                <a:lnTo>
                  <a:pt x="2990087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5108924" y="1656207"/>
            <a:ext cx="2989326" cy="0"/>
          </a:xfrm>
          <a:custGeom>
            <a:avLst/>
            <a:gdLst/>
            <a:ahLst/>
            <a:cxnLst/>
            <a:rect b="b" l="l" r="r" t="t"/>
            <a:pathLst>
              <a:path h="0" w="2989326">
                <a:moveTo>
                  <a:pt x="0" y="0"/>
                </a:moveTo>
                <a:lnTo>
                  <a:pt x="2989326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108448" y="1664208"/>
            <a:ext cx="2990087" cy="0"/>
          </a:xfrm>
          <a:custGeom>
            <a:avLst/>
            <a:gdLst/>
            <a:ahLst/>
            <a:cxnLst/>
            <a:rect b="b" l="l" r="r" t="t"/>
            <a:pathLst>
              <a:path h="0" w="2990087">
                <a:moveTo>
                  <a:pt x="0" y="0"/>
                </a:moveTo>
                <a:lnTo>
                  <a:pt x="2990087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433510" y="420530"/>
            <a:ext cx="3587822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4" sz="3500">
                <a:latin typeface="Calibri"/>
                <a:cs typeface="Calibri"/>
              </a:rPr>
              <a:t>S</a:t>
            </a:r>
            <a:r>
              <a:rPr dirty="0" smtClean="0" spc="-4" sz="3500">
                <a:latin typeface="Calibri"/>
                <a:cs typeface="Calibri"/>
              </a:rPr>
              <a:t>o</a:t>
            </a:r>
            <a:r>
              <a:rPr dirty="0" smtClean="0" spc="-4" sz="3500">
                <a:latin typeface="Calibri"/>
                <a:cs typeface="Calibri"/>
              </a:rPr>
              <a:t>u</a:t>
            </a:r>
            <a:r>
              <a:rPr dirty="0" smtClean="0" spc="-4" sz="3500">
                <a:latin typeface="Calibri"/>
                <a:cs typeface="Calibri"/>
              </a:rPr>
              <a:t>t</a:t>
            </a:r>
            <a:r>
              <a:rPr dirty="0" smtClean="0" spc="-4" sz="3500">
                <a:latin typeface="Calibri"/>
                <a:cs typeface="Calibri"/>
              </a:rPr>
              <a:t>h</a:t>
            </a:r>
            <a:r>
              <a:rPr dirty="0" smtClean="0" spc="-4" sz="3500">
                <a:latin typeface="Calibri"/>
                <a:cs typeface="Calibri"/>
              </a:rPr>
              <a:t> </a:t>
            </a:r>
            <a:r>
              <a:rPr dirty="0" smtClean="0" spc="-4" sz="3500">
                <a:latin typeface="Calibri"/>
                <a:cs typeface="Calibri"/>
              </a:rPr>
              <a:t>C</a:t>
            </a:r>
            <a:r>
              <a:rPr dirty="0" smtClean="0" spc="-4" sz="3500">
                <a:latin typeface="Calibri"/>
                <a:cs typeface="Calibri"/>
              </a:rPr>
              <a:t>e</a:t>
            </a:r>
            <a:r>
              <a:rPr dirty="0" smtClean="0" spc="-4" sz="3500">
                <a:latin typeface="Calibri"/>
                <a:cs typeface="Calibri"/>
              </a:rPr>
              <a:t>n</a:t>
            </a:r>
            <a:r>
              <a:rPr dirty="0" smtClean="0" spc="-4" sz="3500">
                <a:latin typeface="Calibri"/>
                <a:cs typeface="Calibri"/>
              </a:rPr>
              <a:t>t</a:t>
            </a:r>
            <a:r>
              <a:rPr dirty="0" smtClean="0" spc="-4" sz="3500">
                <a:latin typeface="Calibri"/>
                <a:cs typeface="Calibri"/>
              </a:rPr>
              <a:t>r</a:t>
            </a:r>
            <a:r>
              <a:rPr dirty="0" smtClean="0" spc="-4" sz="3500">
                <a:latin typeface="Calibri"/>
                <a:cs typeface="Calibri"/>
              </a:rPr>
              <a:t>a</a:t>
            </a:r>
            <a:r>
              <a:rPr dirty="0" smtClean="0" spc="-4" sz="3500">
                <a:latin typeface="Calibri"/>
                <a:cs typeface="Calibri"/>
              </a:rPr>
              <a:t>l</a:t>
            </a:r>
            <a:r>
              <a:rPr dirty="0" smtClean="0" spc="-4" sz="3500">
                <a:latin typeface="Calibri"/>
                <a:cs typeface="Calibri"/>
              </a:rPr>
              <a:t> </a:t>
            </a:r>
            <a:r>
              <a:rPr dirty="0" smtClean="0" spc="-4" sz="3500">
                <a:latin typeface="Calibri"/>
                <a:cs typeface="Calibri"/>
              </a:rPr>
              <a:t>W</a:t>
            </a:r>
            <a:r>
              <a:rPr dirty="0" smtClean="0" spc="-4" sz="3500">
                <a:latin typeface="Calibri"/>
                <a:cs typeface="Calibri"/>
              </a:rPr>
              <a:t>D</a:t>
            </a:r>
            <a:r>
              <a:rPr dirty="0" smtClean="0" spc="-4" sz="3500">
                <a:latin typeface="Calibri"/>
                <a:cs typeface="Calibri"/>
              </a:rPr>
              <a:t>A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32547" y="420530"/>
            <a:ext cx="2013354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2" sz="3500">
                <a:latin typeface="Calibri"/>
                <a:cs typeface="Calibri"/>
              </a:rPr>
              <a:t>J</a:t>
            </a:r>
            <a:r>
              <a:rPr dirty="0" smtClean="0" spc="2" sz="3500">
                <a:latin typeface="Calibri"/>
                <a:cs typeface="Calibri"/>
              </a:rPr>
              <a:t>o</a:t>
            </a:r>
            <a:r>
              <a:rPr dirty="0" smtClean="0" spc="2" sz="3500">
                <a:latin typeface="Calibri"/>
                <a:cs typeface="Calibri"/>
              </a:rPr>
              <a:t>b</a:t>
            </a:r>
            <a:r>
              <a:rPr dirty="0" smtClean="0" spc="2" sz="3500">
                <a:latin typeface="Calibri"/>
                <a:cs typeface="Calibri"/>
              </a:rPr>
              <a:t> </a:t>
            </a:r>
            <a:r>
              <a:rPr dirty="0" smtClean="0" spc="2" sz="3500">
                <a:latin typeface="Calibri"/>
                <a:cs typeface="Calibri"/>
              </a:rPr>
              <a:t>A</a:t>
            </a:r>
            <a:r>
              <a:rPr dirty="0" smtClean="0" spc="2" sz="3500">
                <a:latin typeface="Calibri"/>
                <a:cs typeface="Calibri"/>
              </a:rPr>
              <a:t>d</a:t>
            </a:r>
            <a:r>
              <a:rPr dirty="0" smtClean="0" spc="2" sz="3500">
                <a:latin typeface="Calibri"/>
                <a:cs typeface="Calibri"/>
              </a:rPr>
              <a:t>s</a:t>
            </a:r>
            <a:r>
              <a:rPr dirty="0" smtClean="0" spc="2" sz="3500">
                <a:latin typeface="Calibri"/>
                <a:cs typeface="Calibri"/>
              </a:rPr>
              <a:t> </a:t>
            </a:r>
            <a:r>
              <a:rPr dirty="0" smtClean="0" spc="2" sz="3500">
                <a:latin typeface="Calibri"/>
                <a:cs typeface="Calibri"/>
              </a:rPr>
              <a:t>b</a:t>
            </a:r>
            <a:r>
              <a:rPr dirty="0" smtClean="0" spc="2" sz="3500">
                <a:latin typeface="Calibri"/>
                <a:cs typeface="Calibri"/>
              </a:rPr>
              <a:t>y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55331" y="420530"/>
            <a:ext cx="1635143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3" sz="3500">
                <a:latin typeface="Calibri"/>
                <a:cs typeface="Calibri"/>
              </a:rPr>
              <a:t>L</a:t>
            </a:r>
            <a:r>
              <a:rPr dirty="0" smtClean="0" spc="-3" sz="3500">
                <a:latin typeface="Calibri"/>
                <a:cs typeface="Calibri"/>
              </a:rPr>
              <a:t>o</a:t>
            </a:r>
            <a:r>
              <a:rPr dirty="0" smtClean="0" spc="-3" sz="3500">
                <a:latin typeface="Calibri"/>
                <a:cs typeface="Calibri"/>
              </a:rPr>
              <a:t>c</a:t>
            </a:r>
            <a:r>
              <a:rPr dirty="0" smtClean="0" spc="-3" sz="3500">
                <a:latin typeface="Calibri"/>
                <a:cs typeface="Calibri"/>
              </a:rPr>
              <a:t>a</a:t>
            </a:r>
            <a:r>
              <a:rPr dirty="0" smtClean="0" spc="-3" sz="3500">
                <a:latin typeface="Calibri"/>
                <a:cs typeface="Calibri"/>
              </a:rPr>
              <a:t>t</a:t>
            </a:r>
            <a:r>
              <a:rPr dirty="0" smtClean="0" spc="-3" sz="3500">
                <a:latin typeface="Calibri"/>
                <a:cs typeface="Calibri"/>
              </a:rPr>
              <a:t>i</a:t>
            </a:r>
            <a:r>
              <a:rPr dirty="0" smtClean="0" spc="-3" sz="3500">
                <a:latin typeface="Calibri"/>
                <a:cs typeface="Calibri"/>
              </a:rPr>
              <a:t>o</a:t>
            </a:r>
            <a:r>
              <a:rPr dirty="0" smtClean="0" spc="-3" sz="3500">
                <a:latin typeface="Calibri"/>
                <a:cs typeface="Calibri"/>
              </a:rPr>
              <a:t>n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79133" y="1373553"/>
            <a:ext cx="887860" cy="263915"/>
          </a:xfrm>
          <a:prstGeom prst="rect">
            <a:avLst/>
          </a:prstGeom>
        </p:spPr>
        <p:txBody>
          <a:bodyPr bIns="0" lIns="0" rIns="0" rtlCol="0" tIns="12509" wrap="square">
            <a:noAutofit/>
          </a:bodyPr>
          <a:lstStyle/>
          <a:p>
            <a:pPr marL="12700">
              <a:lnSpc>
                <a:spcPts val="1970"/>
              </a:lnSpc>
            </a:pPr>
            <a:r>
              <a:rPr b="1" dirty="0" smtClean="0" spc="-8" sz="1900">
                <a:latin typeface="Calibri"/>
                <a:cs typeface="Calibri"/>
              </a:rPr>
              <a:t>L</a:t>
            </a:r>
            <a:r>
              <a:rPr b="1" dirty="0" smtClean="0" spc="-8" sz="1900">
                <a:latin typeface="Calibri"/>
                <a:cs typeface="Calibri"/>
              </a:rPr>
              <a:t>o</a:t>
            </a:r>
            <a:r>
              <a:rPr b="1" dirty="0" smtClean="0" spc="-8" sz="1900">
                <a:latin typeface="Calibri"/>
                <a:cs typeface="Calibri"/>
              </a:rPr>
              <a:t>c</a:t>
            </a:r>
            <a:r>
              <a:rPr b="1" dirty="0" smtClean="0" spc="-8" sz="1900">
                <a:latin typeface="Calibri"/>
                <a:cs typeface="Calibri"/>
              </a:rPr>
              <a:t>a</a:t>
            </a:r>
            <a:r>
              <a:rPr b="1" dirty="0" smtClean="0" spc="-8" sz="1900">
                <a:latin typeface="Calibri"/>
                <a:cs typeface="Calibri"/>
              </a:rPr>
              <a:t>t</a:t>
            </a:r>
            <a:r>
              <a:rPr b="1" dirty="0" smtClean="0" spc="-8" sz="1900">
                <a:latin typeface="Calibri"/>
                <a:cs typeface="Calibri"/>
              </a:rPr>
              <a:t>i</a:t>
            </a:r>
            <a:r>
              <a:rPr b="1" dirty="0" smtClean="0" spc="-8" sz="1900">
                <a:latin typeface="Calibri"/>
                <a:cs typeface="Calibri"/>
              </a:rPr>
              <a:t>o</a:t>
            </a:r>
            <a:r>
              <a:rPr b="1" dirty="0" smtClean="0" spc="-8" sz="1900">
                <a:latin typeface="Calibri"/>
                <a:cs typeface="Calibri"/>
              </a:rPr>
              <a:t>n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08521" y="1373553"/>
            <a:ext cx="885952" cy="263915"/>
          </a:xfrm>
          <a:prstGeom prst="rect">
            <a:avLst/>
          </a:prstGeom>
        </p:spPr>
        <p:txBody>
          <a:bodyPr bIns="0" lIns="0" rIns="0" rtlCol="0" tIns="12509" wrap="square">
            <a:noAutofit/>
          </a:bodyPr>
          <a:lstStyle/>
          <a:p>
            <a:pPr marL="12700">
              <a:lnSpc>
                <a:spcPts val="1970"/>
              </a:lnSpc>
            </a:pPr>
            <a:r>
              <a:rPr b="1" dirty="0" smtClean="0" spc="5" sz="1900">
                <a:latin typeface="Calibri"/>
                <a:cs typeface="Calibri"/>
              </a:rPr>
              <a:t>P</a:t>
            </a:r>
            <a:r>
              <a:rPr b="1" dirty="0" smtClean="0" spc="5" sz="1900">
                <a:latin typeface="Calibri"/>
                <a:cs typeface="Calibri"/>
              </a:rPr>
              <a:t>o</a:t>
            </a:r>
            <a:r>
              <a:rPr b="1" dirty="0" smtClean="0" spc="5" sz="1900">
                <a:latin typeface="Calibri"/>
                <a:cs typeface="Calibri"/>
              </a:rPr>
              <a:t>s</a:t>
            </a:r>
            <a:r>
              <a:rPr b="1" dirty="0" smtClean="0" spc="5" sz="1900">
                <a:latin typeface="Calibri"/>
                <a:cs typeface="Calibri"/>
              </a:rPr>
              <a:t>t</a:t>
            </a:r>
            <a:r>
              <a:rPr b="1" dirty="0" smtClean="0" spc="5" sz="1900">
                <a:latin typeface="Calibri"/>
                <a:cs typeface="Calibri"/>
              </a:rPr>
              <a:t>i</a:t>
            </a:r>
            <a:r>
              <a:rPr b="1" dirty="0" smtClean="0" spc="5" sz="1900">
                <a:latin typeface="Calibri"/>
                <a:cs typeface="Calibri"/>
              </a:rPr>
              <a:t>n</a:t>
            </a:r>
            <a:r>
              <a:rPr b="1" dirty="0" smtClean="0" spc="5" sz="1900">
                <a:latin typeface="Calibri"/>
                <a:cs typeface="Calibri"/>
              </a:rPr>
              <a:t>g</a:t>
            </a:r>
            <a:r>
              <a:rPr b="1" dirty="0" smtClean="0" spc="5" sz="1900">
                <a:latin typeface="Calibri"/>
                <a:cs typeface="Calibri"/>
              </a:rPr>
              <a:t>s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27493" y="1373553"/>
            <a:ext cx="887860" cy="263915"/>
          </a:xfrm>
          <a:prstGeom prst="rect">
            <a:avLst/>
          </a:prstGeom>
        </p:spPr>
        <p:txBody>
          <a:bodyPr bIns="0" lIns="0" rIns="0" rtlCol="0" tIns="12509" wrap="square">
            <a:noAutofit/>
          </a:bodyPr>
          <a:lstStyle/>
          <a:p>
            <a:pPr marL="12700">
              <a:lnSpc>
                <a:spcPts val="1970"/>
              </a:lnSpc>
            </a:pPr>
            <a:r>
              <a:rPr b="1" dirty="0" smtClean="0" spc="-8" sz="1900">
                <a:latin typeface="Calibri"/>
                <a:cs typeface="Calibri"/>
              </a:rPr>
              <a:t>L</a:t>
            </a:r>
            <a:r>
              <a:rPr b="1" dirty="0" smtClean="0" spc="-8" sz="1900">
                <a:latin typeface="Calibri"/>
                <a:cs typeface="Calibri"/>
              </a:rPr>
              <a:t>o</a:t>
            </a:r>
            <a:r>
              <a:rPr b="1" dirty="0" smtClean="0" spc="-8" sz="1900">
                <a:latin typeface="Calibri"/>
                <a:cs typeface="Calibri"/>
              </a:rPr>
              <a:t>c</a:t>
            </a:r>
            <a:r>
              <a:rPr b="1" dirty="0" smtClean="0" spc="-8" sz="1900">
                <a:latin typeface="Calibri"/>
                <a:cs typeface="Calibri"/>
              </a:rPr>
              <a:t>a</a:t>
            </a:r>
            <a:r>
              <a:rPr b="1" dirty="0" smtClean="0" spc="-8" sz="1900">
                <a:latin typeface="Calibri"/>
                <a:cs typeface="Calibri"/>
              </a:rPr>
              <a:t>t</a:t>
            </a:r>
            <a:r>
              <a:rPr b="1" dirty="0" smtClean="0" spc="-8" sz="1900">
                <a:latin typeface="Calibri"/>
                <a:cs typeface="Calibri"/>
              </a:rPr>
              <a:t>i</a:t>
            </a:r>
            <a:r>
              <a:rPr b="1" dirty="0" smtClean="0" spc="-8" sz="1900">
                <a:latin typeface="Calibri"/>
                <a:cs typeface="Calibri"/>
              </a:rPr>
              <a:t>o</a:t>
            </a:r>
            <a:r>
              <a:rPr b="1" dirty="0" smtClean="0" spc="-8" sz="1900">
                <a:latin typeface="Calibri"/>
                <a:cs typeface="Calibri"/>
              </a:rPr>
              <a:t>n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30996" y="1373553"/>
            <a:ext cx="888337" cy="263915"/>
          </a:xfrm>
          <a:prstGeom prst="rect">
            <a:avLst/>
          </a:prstGeom>
        </p:spPr>
        <p:txBody>
          <a:bodyPr bIns="0" lIns="0" rIns="0" rtlCol="0" tIns="12509" wrap="square">
            <a:noAutofit/>
          </a:bodyPr>
          <a:lstStyle/>
          <a:p>
            <a:pPr marL="12700">
              <a:lnSpc>
                <a:spcPts val="1970"/>
              </a:lnSpc>
            </a:pPr>
            <a:r>
              <a:rPr b="1" dirty="0" smtClean="0" spc="8" sz="1900">
                <a:latin typeface="Calibri"/>
                <a:cs typeface="Calibri"/>
              </a:rPr>
              <a:t>P</a:t>
            </a:r>
            <a:r>
              <a:rPr b="1" dirty="0" smtClean="0" spc="8" sz="1900">
                <a:latin typeface="Calibri"/>
                <a:cs typeface="Calibri"/>
              </a:rPr>
              <a:t>o</a:t>
            </a:r>
            <a:r>
              <a:rPr b="1" dirty="0" smtClean="0" spc="8" sz="1900">
                <a:latin typeface="Calibri"/>
                <a:cs typeface="Calibri"/>
              </a:rPr>
              <a:t>s</a:t>
            </a:r>
            <a:r>
              <a:rPr b="1" dirty="0" smtClean="0" spc="8" sz="1900">
                <a:latin typeface="Calibri"/>
                <a:cs typeface="Calibri"/>
              </a:rPr>
              <a:t>t</a:t>
            </a:r>
            <a:r>
              <a:rPr b="1" dirty="0" smtClean="0" spc="8" sz="1900">
                <a:latin typeface="Calibri"/>
                <a:cs typeface="Calibri"/>
              </a:rPr>
              <a:t>i</a:t>
            </a:r>
            <a:r>
              <a:rPr b="1" dirty="0" smtClean="0" spc="8" sz="1900">
                <a:latin typeface="Calibri"/>
                <a:cs typeface="Calibri"/>
              </a:rPr>
              <a:t>n</a:t>
            </a:r>
            <a:r>
              <a:rPr b="1" dirty="0" smtClean="0" spc="8" sz="1900">
                <a:latin typeface="Calibri"/>
                <a:cs typeface="Calibri"/>
              </a:rPr>
              <a:t>g</a:t>
            </a:r>
            <a:r>
              <a:rPr b="1" dirty="0" smtClean="0" spc="8" sz="1900">
                <a:latin typeface="Calibri"/>
                <a:cs typeface="Calibri"/>
              </a:rPr>
              <a:t>s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79133" y="1724106"/>
            <a:ext cx="1715049" cy="4747490"/>
          </a:xfrm>
          <a:prstGeom prst="rect">
            <a:avLst/>
          </a:prstGeom>
        </p:spPr>
        <p:txBody>
          <a:bodyPr bIns="0" lIns="0" rIns="0" rtlCol="0" tIns="12509" wrap="square">
            <a:noAutofit/>
          </a:bodyPr>
          <a:lstStyle/>
          <a:p>
            <a:pPr marL="12700" marR="30320">
              <a:lnSpc>
                <a:spcPts val="1970"/>
              </a:lnSpc>
            </a:pPr>
            <a:r>
              <a:rPr dirty="0" smtClean="0" spc="17" sz="1900">
                <a:latin typeface="Calibri"/>
                <a:cs typeface="Calibri"/>
              </a:rPr>
              <a:t>N</a:t>
            </a:r>
            <a:r>
              <a:rPr dirty="0" smtClean="0" spc="17" sz="1900">
                <a:latin typeface="Calibri"/>
                <a:cs typeface="Calibri"/>
              </a:rPr>
              <a:t>e</a:t>
            </a:r>
            <a:r>
              <a:rPr dirty="0" smtClean="0" spc="17" sz="1900">
                <a:latin typeface="Calibri"/>
                <a:cs typeface="Calibri"/>
              </a:rPr>
              <a:t>w</a:t>
            </a:r>
            <a:r>
              <a:rPr dirty="0" smtClean="0" spc="17" sz="1900">
                <a:latin typeface="Calibri"/>
                <a:cs typeface="Calibri"/>
              </a:rPr>
              <a:t> </a:t>
            </a:r>
            <a:r>
              <a:rPr dirty="0" smtClean="0" spc="17" sz="1900">
                <a:latin typeface="Calibri"/>
                <a:cs typeface="Calibri"/>
              </a:rPr>
              <a:t>H</a:t>
            </a:r>
            <a:r>
              <a:rPr dirty="0" smtClean="0" spc="17" sz="1900">
                <a:latin typeface="Calibri"/>
                <a:cs typeface="Calibri"/>
              </a:rPr>
              <a:t>a</a:t>
            </a:r>
            <a:r>
              <a:rPr dirty="0" smtClean="0" spc="17" sz="1900">
                <a:latin typeface="Calibri"/>
                <a:cs typeface="Calibri"/>
              </a:rPr>
              <a:t>v</a:t>
            </a:r>
            <a:r>
              <a:rPr dirty="0" smtClean="0" spc="17" sz="1900">
                <a:latin typeface="Calibri"/>
                <a:cs typeface="Calibri"/>
              </a:rPr>
              <a:t>e</a:t>
            </a:r>
            <a:r>
              <a:rPr dirty="0" smtClean="0" spc="17" sz="1900">
                <a:latin typeface="Calibri"/>
                <a:cs typeface="Calibri"/>
              </a:rPr>
              <a:t>n</a:t>
            </a:r>
            <a:r>
              <a:rPr dirty="0" smtClean="0" spc="17" sz="1900">
                <a:latin typeface="Calibri"/>
                <a:cs typeface="Calibri"/>
              </a:rPr>
              <a:t>,</a:t>
            </a:r>
            <a:r>
              <a:rPr dirty="0" smtClean="0" spc="17" sz="1900">
                <a:latin typeface="Calibri"/>
                <a:cs typeface="Calibri"/>
              </a:rPr>
              <a:t> </a:t>
            </a:r>
            <a:r>
              <a:rPr dirty="0" smtClean="0" spc="17" sz="1900">
                <a:latin typeface="Calibri"/>
                <a:cs typeface="Calibri"/>
              </a:rPr>
              <a:t>C</a:t>
            </a:r>
            <a:r>
              <a:rPr dirty="0" smtClean="0" spc="17" sz="1900">
                <a:latin typeface="Calibri"/>
                <a:cs typeface="Calibri"/>
              </a:rPr>
              <a:t>T</a:t>
            </a:r>
            <a:endParaRPr sz="1900">
              <a:latin typeface="Calibri"/>
              <a:cs typeface="Calibri"/>
            </a:endParaRPr>
          </a:p>
          <a:p>
            <a:pPr marL="12700" marR="64398">
              <a:lnSpc>
                <a:spcPts val="2319"/>
              </a:lnSpc>
              <a:spcBef>
                <a:spcPts val="271"/>
              </a:spcBef>
            </a:pPr>
            <a:r>
              <a:rPr dirty="0" smtClean="0" spc="20" sz="1900">
                <a:latin typeface="Calibri"/>
                <a:cs typeface="Calibri"/>
              </a:rPr>
              <a:t>M</a:t>
            </a:r>
            <a:r>
              <a:rPr dirty="0" smtClean="0" spc="20" sz="1900">
                <a:latin typeface="Calibri"/>
                <a:cs typeface="Calibri"/>
              </a:rPr>
              <a:t>i</a:t>
            </a:r>
            <a:r>
              <a:rPr dirty="0" smtClean="0" spc="20" sz="1900">
                <a:latin typeface="Calibri"/>
                <a:cs typeface="Calibri"/>
              </a:rPr>
              <a:t>d</a:t>
            </a:r>
            <a:r>
              <a:rPr dirty="0" smtClean="0" spc="20" sz="1900">
                <a:latin typeface="Calibri"/>
                <a:cs typeface="Calibri"/>
              </a:rPr>
              <a:t>d</a:t>
            </a:r>
            <a:r>
              <a:rPr dirty="0" smtClean="0" spc="20" sz="1900">
                <a:latin typeface="Calibri"/>
                <a:cs typeface="Calibri"/>
              </a:rPr>
              <a:t>l</a:t>
            </a:r>
            <a:r>
              <a:rPr dirty="0" smtClean="0" spc="20" sz="1900">
                <a:latin typeface="Calibri"/>
                <a:cs typeface="Calibri"/>
              </a:rPr>
              <a:t>e</a:t>
            </a:r>
            <a:r>
              <a:rPr dirty="0" smtClean="0" spc="20" sz="1900">
                <a:latin typeface="Calibri"/>
                <a:cs typeface="Calibri"/>
              </a:rPr>
              <a:t>t</a:t>
            </a:r>
            <a:r>
              <a:rPr dirty="0" smtClean="0" spc="20" sz="1900">
                <a:latin typeface="Calibri"/>
                <a:cs typeface="Calibri"/>
              </a:rPr>
              <a:t>o</a:t>
            </a:r>
            <a:r>
              <a:rPr dirty="0" smtClean="0" spc="20" sz="1900">
                <a:latin typeface="Calibri"/>
                <a:cs typeface="Calibri"/>
              </a:rPr>
              <a:t>w</a:t>
            </a:r>
            <a:r>
              <a:rPr dirty="0" smtClean="0" spc="20" sz="1900">
                <a:latin typeface="Calibri"/>
                <a:cs typeface="Calibri"/>
              </a:rPr>
              <a:t>n</a:t>
            </a:r>
            <a:r>
              <a:rPr dirty="0" smtClean="0" spc="20" sz="1900">
                <a:latin typeface="Calibri"/>
                <a:cs typeface="Calibri"/>
              </a:rPr>
              <a:t>,</a:t>
            </a:r>
            <a:r>
              <a:rPr dirty="0" smtClean="0" spc="20" sz="1900">
                <a:latin typeface="Calibri"/>
                <a:cs typeface="Calibri"/>
              </a:rPr>
              <a:t> </a:t>
            </a:r>
            <a:r>
              <a:rPr dirty="0" smtClean="0" spc="20" sz="1900">
                <a:latin typeface="Calibri"/>
                <a:cs typeface="Calibri"/>
              </a:rPr>
              <a:t>C</a:t>
            </a:r>
            <a:r>
              <a:rPr dirty="0" smtClean="0" spc="20" sz="1900">
                <a:latin typeface="Calibri"/>
                <a:cs typeface="Calibri"/>
              </a:rPr>
              <a:t>T</a:t>
            </a:r>
            <a:r>
              <a:rPr dirty="0" smtClean="0" spc="20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 marR="64398">
              <a:lnSpc>
                <a:spcPts val="2319"/>
              </a:lnSpc>
              <a:spcBef>
                <a:spcPts val="273"/>
              </a:spcBef>
            </a:pPr>
            <a:r>
              <a:rPr dirty="0" smtClean="0" spc="13" sz="1900">
                <a:latin typeface="Calibri"/>
                <a:cs typeface="Calibri"/>
              </a:rPr>
              <a:t>M</a:t>
            </a:r>
            <a:r>
              <a:rPr dirty="0" smtClean="0" spc="13" sz="1900">
                <a:latin typeface="Calibri"/>
                <a:cs typeface="Calibri"/>
              </a:rPr>
              <a:t>i</a:t>
            </a:r>
            <a:r>
              <a:rPr dirty="0" smtClean="0" spc="13" sz="1900">
                <a:latin typeface="Calibri"/>
                <a:cs typeface="Calibri"/>
              </a:rPr>
              <a:t>l</a:t>
            </a:r>
            <a:r>
              <a:rPr dirty="0" smtClean="0" spc="13" sz="1900">
                <a:latin typeface="Calibri"/>
                <a:cs typeface="Calibri"/>
              </a:rPr>
              <a:t>f</a:t>
            </a:r>
            <a:r>
              <a:rPr dirty="0" smtClean="0" spc="13" sz="1900">
                <a:latin typeface="Calibri"/>
                <a:cs typeface="Calibri"/>
              </a:rPr>
              <a:t>o</a:t>
            </a:r>
            <a:r>
              <a:rPr dirty="0" smtClean="0" spc="13" sz="1900">
                <a:latin typeface="Calibri"/>
                <a:cs typeface="Calibri"/>
              </a:rPr>
              <a:t>r</a:t>
            </a:r>
            <a:r>
              <a:rPr dirty="0" smtClean="0" spc="13" sz="1900">
                <a:latin typeface="Calibri"/>
                <a:cs typeface="Calibri"/>
              </a:rPr>
              <a:t>d</a:t>
            </a:r>
            <a:r>
              <a:rPr dirty="0" smtClean="0" spc="13" sz="1900">
                <a:latin typeface="Calibri"/>
                <a:cs typeface="Calibri"/>
              </a:rPr>
              <a:t>,</a:t>
            </a:r>
            <a:r>
              <a:rPr dirty="0" smtClean="0" spc="13" sz="1900">
                <a:latin typeface="Calibri"/>
                <a:cs typeface="Calibri"/>
              </a:rPr>
              <a:t> </a:t>
            </a:r>
            <a:r>
              <a:rPr dirty="0" smtClean="0" spc="13" sz="1900">
                <a:latin typeface="Calibri"/>
                <a:cs typeface="Calibri"/>
              </a:rPr>
              <a:t>C</a:t>
            </a:r>
            <a:r>
              <a:rPr dirty="0" smtClean="0" spc="13" sz="1900">
                <a:latin typeface="Calibri"/>
                <a:cs typeface="Calibri"/>
              </a:rPr>
              <a:t>T</a:t>
            </a:r>
            <a:r>
              <a:rPr dirty="0" smtClean="0" spc="13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 marR="64398">
              <a:lnSpc>
                <a:spcPts val="2319"/>
              </a:lnSpc>
              <a:spcBef>
                <a:spcPts val="273"/>
              </a:spcBef>
            </a:pPr>
            <a:r>
              <a:rPr dirty="0" smtClean="0" spc="19" sz="1900">
                <a:latin typeface="Calibri"/>
                <a:cs typeface="Calibri"/>
              </a:rPr>
              <a:t>W</a:t>
            </a:r>
            <a:r>
              <a:rPr dirty="0" smtClean="0" spc="19" sz="1900">
                <a:latin typeface="Calibri"/>
                <a:cs typeface="Calibri"/>
              </a:rPr>
              <a:t>a</a:t>
            </a:r>
            <a:r>
              <a:rPr dirty="0" smtClean="0" spc="19" sz="1900">
                <a:latin typeface="Calibri"/>
                <a:cs typeface="Calibri"/>
              </a:rPr>
              <a:t>l</a:t>
            </a:r>
            <a:r>
              <a:rPr dirty="0" smtClean="0" spc="19" sz="1900">
                <a:latin typeface="Calibri"/>
                <a:cs typeface="Calibri"/>
              </a:rPr>
              <a:t>l</a:t>
            </a:r>
            <a:r>
              <a:rPr dirty="0" smtClean="0" spc="19" sz="1900">
                <a:latin typeface="Calibri"/>
                <a:cs typeface="Calibri"/>
              </a:rPr>
              <a:t>i</a:t>
            </a:r>
            <a:r>
              <a:rPr dirty="0" smtClean="0" spc="19" sz="1900">
                <a:latin typeface="Calibri"/>
                <a:cs typeface="Calibri"/>
              </a:rPr>
              <a:t>n</a:t>
            </a:r>
            <a:r>
              <a:rPr dirty="0" smtClean="0" spc="19" sz="1900">
                <a:latin typeface="Calibri"/>
                <a:cs typeface="Calibri"/>
              </a:rPr>
              <a:t>g</a:t>
            </a:r>
            <a:r>
              <a:rPr dirty="0" smtClean="0" spc="19" sz="1900">
                <a:latin typeface="Calibri"/>
                <a:cs typeface="Calibri"/>
              </a:rPr>
              <a:t>f</a:t>
            </a:r>
            <a:r>
              <a:rPr dirty="0" smtClean="0" spc="19" sz="1900">
                <a:latin typeface="Calibri"/>
                <a:cs typeface="Calibri"/>
              </a:rPr>
              <a:t>o</a:t>
            </a:r>
            <a:r>
              <a:rPr dirty="0" smtClean="0" spc="19" sz="1900">
                <a:latin typeface="Calibri"/>
                <a:cs typeface="Calibri"/>
              </a:rPr>
              <a:t>r</a:t>
            </a:r>
            <a:r>
              <a:rPr dirty="0" smtClean="0" spc="19" sz="1900">
                <a:latin typeface="Calibri"/>
                <a:cs typeface="Calibri"/>
              </a:rPr>
              <a:t>d</a:t>
            </a:r>
            <a:r>
              <a:rPr dirty="0" smtClean="0" spc="19" sz="1900">
                <a:latin typeface="Calibri"/>
                <a:cs typeface="Calibri"/>
              </a:rPr>
              <a:t>,</a:t>
            </a:r>
            <a:r>
              <a:rPr dirty="0" smtClean="0" spc="19" sz="1900">
                <a:latin typeface="Calibri"/>
                <a:cs typeface="Calibri"/>
              </a:rPr>
              <a:t> </a:t>
            </a:r>
            <a:r>
              <a:rPr dirty="0" smtClean="0" spc="19" sz="1900">
                <a:latin typeface="Calibri"/>
                <a:cs typeface="Calibri"/>
              </a:rPr>
              <a:t>C</a:t>
            </a:r>
            <a:r>
              <a:rPr dirty="0" smtClean="0" spc="19" sz="1900">
                <a:latin typeface="Calibri"/>
                <a:cs typeface="Calibri"/>
              </a:rPr>
              <a:t>T</a:t>
            </a:r>
            <a:r>
              <a:rPr dirty="0" smtClean="0" spc="19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 marR="64398">
              <a:lnSpc>
                <a:spcPts val="2319"/>
              </a:lnSpc>
              <a:spcBef>
                <a:spcPts val="273"/>
              </a:spcBef>
            </a:pPr>
            <a:r>
              <a:rPr dirty="0" smtClean="0" spc="15" sz="1900">
                <a:latin typeface="Calibri"/>
                <a:cs typeface="Calibri"/>
              </a:rPr>
              <a:t>M</a:t>
            </a:r>
            <a:r>
              <a:rPr dirty="0" smtClean="0" spc="15" sz="1900">
                <a:latin typeface="Calibri"/>
                <a:cs typeface="Calibri"/>
              </a:rPr>
              <a:t>e</a:t>
            </a:r>
            <a:r>
              <a:rPr dirty="0" smtClean="0" spc="15" sz="1900">
                <a:latin typeface="Calibri"/>
                <a:cs typeface="Calibri"/>
              </a:rPr>
              <a:t>r</a:t>
            </a:r>
            <a:r>
              <a:rPr dirty="0" smtClean="0" spc="15" sz="1900">
                <a:latin typeface="Calibri"/>
                <a:cs typeface="Calibri"/>
              </a:rPr>
              <a:t>i</a:t>
            </a:r>
            <a:r>
              <a:rPr dirty="0" smtClean="0" spc="15" sz="1900">
                <a:latin typeface="Calibri"/>
                <a:cs typeface="Calibri"/>
              </a:rPr>
              <a:t>d</a:t>
            </a:r>
            <a:r>
              <a:rPr dirty="0" smtClean="0" spc="15" sz="1900">
                <a:latin typeface="Calibri"/>
                <a:cs typeface="Calibri"/>
              </a:rPr>
              <a:t>e</a:t>
            </a:r>
            <a:r>
              <a:rPr dirty="0" smtClean="0" spc="15" sz="1900">
                <a:latin typeface="Calibri"/>
                <a:cs typeface="Calibri"/>
              </a:rPr>
              <a:t>n</a:t>
            </a:r>
            <a:r>
              <a:rPr dirty="0" smtClean="0" spc="15" sz="1900">
                <a:latin typeface="Calibri"/>
                <a:cs typeface="Calibri"/>
              </a:rPr>
              <a:t>,</a:t>
            </a:r>
            <a:r>
              <a:rPr dirty="0" smtClean="0" spc="15" sz="1900">
                <a:latin typeface="Calibri"/>
                <a:cs typeface="Calibri"/>
              </a:rPr>
              <a:t> </a:t>
            </a:r>
            <a:r>
              <a:rPr dirty="0" smtClean="0" spc="15" sz="1900">
                <a:latin typeface="Calibri"/>
                <a:cs typeface="Calibri"/>
              </a:rPr>
              <a:t>C</a:t>
            </a:r>
            <a:r>
              <a:rPr dirty="0" smtClean="0" spc="15" sz="1900">
                <a:latin typeface="Calibri"/>
                <a:cs typeface="Calibri"/>
              </a:rPr>
              <a:t>T</a:t>
            </a:r>
            <a:r>
              <a:rPr dirty="0" smtClean="0" spc="15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 marR="64398">
              <a:lnSpc>
                <a:spcPts val="2319"/>
              </a:lnSpc>
              <a:spcBef>
                <a:spcPts val="273"/>
              </a:spcBef>
            </a:pPr>
            <a:r>
              <a:rPr dirty="0" smtClean="0" spc="7" sz="1900">
                <a:latin typeface="Calibri"/>
                <a:cs typeface="Calibri"/>
              </a:rPr>
              <a:t>N</a:t>
            </a:r>
            <a:r>
              <a:rPr dirty="0" smtClean="0" spc="7" sz="1900">
                <a:latin typeface="Calibri"/>
                <a:cs typeface="Calibri"/>
              </a:rPr>
              <a:t>o</a:t>
            </a:r>
            <a:r>
              <a:rPr dirty="0" smtClean="0" spc="7" sz="1900">
                <a:latin typeface="Calibri"/>
                <a:cs typeface="Calibri"/>
              </a:rPr>
              <a:t>r</a:t>
            </a:r>
            <a:r>
              <a:rPr dirty="0" smtClean="0" spc="7" sz="1900">
                <a:latin typeface="Calibri"/>
                <a:cs typeface="Calibri"/>
              </a:rPr>
              <a:t>t</a:t>
            </a:r>
            <a:r>
              <a:rPr dirty="0" smtClean="0" spc="7" sz="1900">
                <a:latin typeface="Calibri"/>
                <a:cs typeface="Calibri"/>
              </a:rPr>
              <a:t>h</a:t>
            </a:r>
            <a:r>
              <a:rPr dirty="0" smtClean="0" spc="7" sz="1900">
                <a:latin typeface="Calibri"/>
                <a:cs typeface="Calibri"/>
              </a:rPr>
              <a:t> </a:t>
            </a:r>
            <a:r>
              <a:rPr dirty="0" smtClean="0" spc="7" sz="1900">
                <a:latin typeface="Calibri"/>
                <a:cs typeface="Calibri"/>
              </a:rPr>
              <a:t>H</a:t>
            </a:r>
            <a:r>
              <a:rPr dirty="0" smtClean="0" spc="7" sz="1900">
                <a:latin typeface="Calibri"/>
                <a:cs typeface="Calibri"/>
              </a:rPr>
              <a:t>a</a:t>
            </a:r>
            <a:r>
              <a:rPr dirty="0" smtClean="0" spc="7" sz="1900">
                <a:latin typeface="Calibri"/>
                <a:cs typeface="Calibri"/>
              </a:rPr>
              <a:t>v</a:t>
            </a:r>
            <a:r>
              <a:rPr dirty="0" smtClean="0" spc="7" sz="1900">
                <a:latin typeface="Calibri"/>
                <a:cs typeface="Calibri"/>
              </a:rPr>
              <a:t>e</a:t>
            </a:r>
            <a:r>
              <a:rPr dirty="0" smtClean="0" spc="7" sz="1900">
                <a:latin typeface="Calibri"/>
                <a:cs typeface="Calibri"/>
              </a:rPr>
              <a:t>n</a:t>
            </a:r>
            <a:r>
              <a:rPr dirty="0" smtClean="0" spc="7" sz="1900">
                <a:latin typeface="Calibri"/>
                <a:cs typeface="Calibri"/>
              </a:rPr>
              <a:t>,</a:t>
            </a:r>
            <a:r>
              <a:rPr dirty="0" smtClean="0" spc="7" sz="1900">
                <a:latin typeface="Calibri"/>
                <a:cs typeface="Calibri"/>
              </a:rPr>
              <a:t> </a:t>
            </a:r>
            <a:r>
              <a:rPr dirty="0" smtClean="0" spc="7" sz="1900">
                <a:latin typeface="Calibri"/>
                <a:cs typeface="Calibri"/>
              </a:rPr>
              <a:t>C</a:t>
            </a:r>
            <a:r>
              <a:rPr dirty="0" smtClean="0" spc="7" sz="1900">
                <a:latin typeface="Calibri"/>
                <a:cs typeface="Calibri"/>
              </a:rPr>
              <a:t>T</a:t>
            </a:r>
            <a:r>
              <a:rPr dirty="0" smtClean="0" spc="7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 marR="64398">
              <a:lnSpc>
                <a:spcPts val="2319"/>
              </a:lnSpc>
              <a:spcBef>
                <a:spcPts val="273"/>
              </a:spcBef>
            </a:pPr>
            <a:r>
              <a:rPr dirty="0" smtClean="0" spc="10" sz="1900">
                <a:latin typeface="Calibri"/>
                <a:cs typeface="Calibri"/>
              </a:rPr>
              <a:t>H</a:t>
            </a:r>
            <a:r>
              <a:rPr dirty="0" smtClean="0" spc="10" sz="1900">
                <a:latin typeface="Calibri"/>
                <a:cs typeface="Calibri"/>
              </a:rPr>
              <a:t>a</a:t>
            </a:r>
            <a:r>
              <a:rPr dirty="0" smtClean="0" spc="10" sz="1900">
                <a:latin typeface="Calibri"/>
                <a:cs typeface="Calibri"/>
              </a:rPr>
              <a:t>m</a:t>
            </a:r>
            <a:r>
              <a:rPr dirty="0" smtClean="0" spc="10" sz="1900">
                <a:latin typeface="Calibri"/>
                <a:cs typeface="Calibri"/>
              </a:rPr>
              <a:t>d</a:t>
            </a:r>
            <a:r>
              <a:rPr dirty="0" smtClean="0" spc="10" sz="1900">
                <a:latin typeface="Calibri"/>
                <a:cs typeface="Calibri"/>
              </a:rPr>
              <a:t>e</a:t>
            </a:r>
            <a:r>
              <a:rPr dirty="0" smtClean="0" spc="10" sz="1900">
                <a:latin typeface="Calibri"/>
                <a:cs typeface="Calibri"/>
              </a:rPr>
              <a:t>n</a:t>
            </a:r>
            <a:r>
              <a:rPr dirty="0" smtClean="0" spc="10" sz="1900">
                <a:latin typeface="Calibri"/>
                <a:cs typeface="Calibri"/>
              </a:rPr>
              <a:t>,</a:t>
            </a:r>
            <a:r>
              <a:rPr dirty="0" smtClean="0" spc="10" sz="1900">
                <a:latin typeface="Calibri"/>
                <a:cs typeface="Calibri"/>
              </a:rPr>
              <a:t> </a:t>
            </a:r>
            <a:r>
              <a:rPr dirty="0" smtClean="0" spc="10" sz="1900">
                <a:latin typeface="Calibri"/>
                <a:cs typeface="Calibri"/>
              </a:rPr>
              <a:t>C</a:t>
            </a:r>
            <a:r>
              <a:rPr dirty="0" smtClean="0" spc="10" sz="1900">
                <a:latin typeface="Calibri"/>
                <a:cs typeface="Calibri"/>
              </a:rPr>
              <a:t>T</a:t>
            </a:r>
            <a:r>
              <a:rPr dirty="0" smtClean="0" spc="10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 marR="64398">
              <a:lnSpc>
                <a:spcPts val="2319"/>
              </a:lnSpc>
              <a:spcBef>
                <a:spcPts val="273"/>
              </a:spcBef>
            </a:pPr>
            <a:r>
              <a:rPr dirty="0" smtClean="0" spc="9" sz="1900">
                <a:latin typeface="Calibri"/>
                <a:cs typeface="Calibri"/>
              </a:rPr>
              <a:t>O</a:t>
            </a:r>
            <a:r>
              <a:rPr dirty="0" smtClean="0" spc="9" sz="1900">
                <a:latin typeface="Calibri"/>
                <a:cs typeface="Calibri"/>
              </a:rPr>
              <a:t>r</a:t>
            </a:r>
            <a:r>
              <a:rPr dirty="0" smtClean="0" spc="9" sz="1900">
                <a:latin typeface="Calibri"/>
                <a:cs typeface="Calibri"/>
              </a:rPr>
              <a:t>a</a:t>
            </a:r>
            <a:r>
              <a:rPr dirty="0" smtClean="0" spc="9" sz="1900">
                <a:latin typeface="Calibri"/>
                <a:cs typeface="Calibri"/>
              </a:rPr>
              <a:t>n</a:t>
            </a:r>
            <a:r>
              <a:rPr dirty="0" smtClean="0" spc="9" sz="1900">
                <a:latin typeface="Calibri"/>
                <a:cs typeface="Calibri"/>
              </a:rPr>
              <a:t>g</a:t>
            </a:r>
            <a:r>
              <a:rPr dirty="0" smtClean="0" spc="9" sz="1900">
                <a:latin typeface="Calibri"/>
                <a:cs typeface="Calibri"/>
              </a:rPr>
              <a:t>e</a:t>
            </a:r>
            <a:r>
              <a:rPr dirty="0" smtClean="0" spc="9" sz="1900">
                <a:latin typeface="Calibri"/>
                <a:cs typeface="Calibri"/>
              </a:rPr>
              <a:t>,</a:t>
            </a:r>
            <a:r>
              <a:rPr dirty="0" smtClean="0" spc="9" sz="1900">
                <a:latin typeface="Calibri"/>
                <a:cs typeface="Calibri"/>
              </a:rPr>
              <a:t> </a:t>
            </a:r>
            <a:r>
              <a:rPr dirty="0" smtClean="0" spc="9" sz="1900">
                <a:latin typeface="Calibri"/>
                <a:cs typeface="Calibri"/>
              </a:rPr>
              <a:t>C</a:t>
            </a:r>
            <a:r>
              <a:rPr dirty="0" smtClean="0" spc="9" sz="1900">
                <a:latin typeface="Calibri"/>
                <a:cs typeface="Calibri"/>
              </a:rPr>
              <a:t>T</a:t>
            </a:r>
            <a:endParaRPr sz="1900">
              <a:latin typeface="Calibri"/>
              <a:cs typeface="Calibri"/>
            </a:endParaRPr>
          </a:p>
          <a:p>
            <a:pPr marL="12700" marR="126411">
              <a:lnSpc>
                <a:spcPts val="2319"/>
              </a:lnSpc>
              <a:spcBef>
                <a:spcPts val="303"/>
              </a:spcBef>
            </a:pPr>
            <a:r>
              <a:rPr dirty="0" smtClean="0" spc="9" sz="1900">
                <a:latin typeface="Calibri"/>
                <a:cs typeface="Calibri"/>
              </a:rPr>
              <a:t>W</a:t>
            </a:r>
            <a:r>
              <a:rPr dirty="0" smtClean="0" spc="9" sz="1900">
                <a:latin typeface="Calibri"/>
                <a:cs typeface="Calibri"/>
              </a:rPr>
              <a:t>e</a:t>
            </a:r>
            <a:r>
              <a:rPr dirty="0" smtClean="0" spc="9" sz="1900">
                <a:latin typeface="Calibri"/>
                <a:cs typeface="Calibri"/>
              </a:rPr>
              <a:t>s</a:t>
            </a:r>
            <a:r>
              <a:rPr dirty="0" smtClean="0" spc="9" sz="1900">
                <a:latin typeface="Calibri"/>
                <a:cs typeface="Calibri"/>
              </a:rPr>
              <a:t>t</a:t>
            </a:r>
            <a:r>
              <a:rPr dirty="0" smtClean="0" spc="9" sz="1900">
                <a:latin typeface="Calibri"/>
                <a:cs typeface="Calibri"/>
              </a:rPr>
              <a:t> </a:t>
            </a:r>
            <a:r>
              <a:rPr dirty="0" smtClean="0" spc="9" sz="1900">
                <a:latin typeface="Calibri"/>
                <a:cs typeface="Calibri"/>
              </a:rPr>
              <a:t>H</a:t>
            </a:r>
            <a:r>
              <a:rPr dirty="0" smtClean="0" spc="9" sz="1900">
                <a:latin typeface="Calibri"/>
                <a:cs typeface="Calibri"/>
              </a:rPr>
              <a:t>a</a:t>
            </a:r>
            <a:r>
              <a:rPr dirty="0" smtClean="0" spc="9" sz="1900">
                <a:latin typeface="Calibri"/>
                <a:cs typeface="Calibri"/>
              </a:rPr>
              <a:t>v</a:t>
            </a:r>
            <a:r>
              <a:rPr dirty="0" smtClean="0" spc="9" sz="1900">
                <a:latin typeface="Calibri"/>
                <a:cs typeface="Calibri"/>
              </a:rPr>
              <a:t>e</a:t>
            </a:r>
            <a:r>
              <a:rPr dirty="0" smtClean="0" spc="9" sz="1900">
                <a:latin typeface="Calibri"/>
                <a:cs typeface="Calibri"/>
              </a:rPr>
              <a:t>n</a:t>
            </a:r>
            <a:r>
              <a:rPr dirty="0" smtClean="0" spc="9" sz="1900">
                <a:latin typeface="Calibri"/>
                <a:cs typeface="Calibri"/>
              </a:rPr>
              <a:t>,</a:t>
            </a:r>
            <a:r>
              <a:rPr dirty="0" smtClean="0" spc="9" sz="1900">
                <a:latin typeface="Calibri"/>
                <a:cs typeface="Calibri"/>
              </a:rPr>
              <a:t> </a:t>
            </a:r>
            <a:r>
              <a:rPr dirty="0" smtClean="0" spc="9" sz="1900">
                <a:latin typeface="Calibri"/>
                <a:cs typeface="Calibri"/>
              </a:rPr>
              <a:t>C</a:t>
            </a:r>
            <a:r>
              <a:rPr dirty="0" smtClean="0" spc="9" sz="1900">
                <a:latin typeface="Calibri"/>
                <a:cs typeface="Calibri"/>
              </a:rPr>
              <a:t>T</a:t>
            </a:r>
            <a:r>
              <a:rPr dirty="0" smtClean="0" spc="9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 marR="126411">
              <a:lnSpc>
                <a:spcPts val="2319"/>
              </a:lnSpc>
              <a:spcBef>
                <a:spcPts val="252"/>
              </a:spcBef>
            </a:pPr>
            <a:r>
              <a:rPr dirty="0" smtClean="0" spc="5" sz="1900">
                <a:latin typeface="Calibri"/>
                <a:cs typeface="Calibri"/>
              </a:rPr>
              <a:t>B</a:t>
            </a:r>
            <a:r>
              <a:rPr dirty="0" smtClean="0" spc="5" sz="1900">
                <a:latin typeface="Calibri"/>
                <a:cs typeface="Calibri"/>
              </a:rPr>
              <a:t>r</a:t>
            </a:r>
            <a:r>
              <a:rPr dirty="0" smtClean="0" spc="5" sz="1900">
                <a:latin typeface="Calibri"/>
                <a:cs typeface="Calibri"/>
              </a:rPr>
              <a:t>a</a:t>
            </a:r>
            <a:r>
              <a:rPr dirty="0" smtClean="0" spc="5" sz="1900">
                <a:latin typeface="Calibri"/>
                <a:cs typeface="Calibri"/>
              </a:rPr>
              <a:t>n</a:t>
            </a:r>
            <a:r>
              <a:rPr dirty="0" smtClean="0" spc="5" sz="1900">
                <a:latin typeface="Calibri"/>
                <a:cs typeface="Calibri"/>
              </a:rPr>
              <a:t>f</a:t>
            </a:r>
            <a:r>
              <a:rPr dirty="0" smtClean="0" spc="5" sz="1900">
                <a:latin typeface="Calibri"/>
                <a:cs typeface="Calibri"/>
              </a:rPr>
              <a:t>o</a:t>
            </a:r>
            <a:r>
              <a:rPr dirty="0" smtClean="0" spc="5" sz="1900">
                <a:latin typeface="Calibri"/>
                <a:cs typeface="Calibri"/>
              </a:rPr>
              <a:t>r</a:t>
            </a:r>
            <a:r>
              <a:rPr dirty="0" smtClean="0" spc="5" sz="1900">
                <a:latin typeface="Calibri"/>
                <a:cs typeface="Calibri"/>
              </a:rPr>
              <a:t>d</a:t>
            </a:r>
            <a:r>
              <a:rPr dirty="0" smtClean="0" spc="5" sz="1900">
                <a:latin typeface="Calibri"/>
                <a:cs typeface="Calibri"/>
              </a:rPr>
              <a:t>,</a:t>
            </a:r>
            <a:r>
              <a:rPr dirty="0" smtClean="0" spc="5" sz="1900">
                <a:latin typeface="Calibri"/>
                <a:cs typeface="Calibri"/>
              </a:rPr>
              <a:t> </a:t>
            </a:r>
            <a:r>
              <a:rPr dirty="0" smtClean="0" spc="5" sz="1900">
                <a:latin typeface="Calibri"/>
                <a:cs typeface="Calibri"/>
              </a:rPr>
              <a:t>C</a:t>
            </a:r>
            <a:r>
              <a:rPr dirty="0" smtClean="0" spc="5" sz="1900">
                <a:latin typeface="Calibri"/>
                <a:cs typeface="Calibri"/>
              </a:rPr>
              <a:t>T</a:t>
            </a:r>
            <a:r>
              <a:rPr dirty="0" smtClean="0" spc="5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 marR="126411">
              <a:lnSpc>
                <a:spcPts val="2319"/>
              </a:lnSpc>
              <a:spcBef>
                <a:spcPts val="252"/>
              </a:spcBef>
            </a:pPr>
            <a:r>
              <a:rPr dirty="0" smtClean="0" spc="24" sz="1900">
                <a:latin typeface="Calibri"/>
                <a:cs typeface="Calibri"/>
              </a:rPr>
              <a:t>C</a:t>
            </a:r>
            <a:r>
              <a:rPr dirty="0" smtClean="0" spc="24" sz="1900">
                <a:latin typeface="Calibri"/>
                <a:cs typeface="Calibri"/>
              </a:rPr>
              <a:t>r</a:t>
            </a:r>
            <a:r>
              <a:rPr dirty="0" smtClean="0" spc="24" sz="1900">
                <a:latin typeface="Calibri"/>
                <a:cs typeface="Calibri"/>
              </a:rPr>
              <a:t>o</a:t>
            </a:r>
            <a:r>
              <a:rPr dirty="0" smtClean="0" spc="24" sz="1900">
                <a:latin typeface="Calibri"/>
                <a:cs typeface="Calibri"/>
              </a:rPr>
              <a:t>m</a:t>
            </a:r>
            <a:r>
              <a:rPr dirty="0" smtClean="0" spc="24" sz="1900">
                <a:latin typeface="Calibri"/>
                <a:cs typeface="Calibri"/>
              </a:rPr>
              <a:t>w</a:t>
            </a:r>
            <a:r>
              <a:rPr dirty="0" smtClean="0" spc="24" sz="1900">
                <a:latin typeface="Calibri"/>
                <a:cs typeface="Calibri"/>
              </a:rPr>
              <a:t>e</a:t>
            </a:r>
            <a:r>
              <a:rPr dirty="0" smtClean="0" spc="24" sz="1900">
                <a:latin typeface="Calibri"/>
                <a:cs typeface="Calibri"/>
              </a:rPr>
              <a:t>l</a:t>
            </a:r>
            <a:r>
              <a:rPr dirty="0" smtClean="0" spc="24" sz="1900">
                <a:latin typeface="Calibri"/>
                <a:cs typeface="Calibri"/>
              </a:rPr>
              <a:t>l</a:t>
            </a:r>
            <a:r>
              <a:rPr dirty="0" smtClean="0" spc="24" sz="1900">
                <a:latin typeface="Calibri"/>
                <a:cs typeface="Calibri"/>
              </a:rPr>
              <a:t>,</a:t>
            </a:r>
            <a:r>
              <a:rPr dirty="0" smtClean="0" spc="24" sz="1900">
                <a:latin typeface="Calibri"/>
                <a:cs typeface="Calibri"/>
              </a:rPr>
              <a:t> </a:t>
            </a:r>
            <a:r>
              <a:rPr dirty="0" smtClean="0" spc="24" sz="1900">
                <a:latin typeface="Calibri"/>
                <a:cs typeface="Calibri"/>
              </a:rPr>
              <a:t>C</a:t>
            </a:r>
            <a:r>
              <a:rPr dirty="0" smtClean="0" spc="24" sz="1900">
                <a:latin typeface="Calibri"/>
                <a:cs typeface="Calibri"/>
              </a:rPr>
              <a:t>T</a:t>
            </a:r>
            <a:r>
              <a:rPr dirty="0" smtClean="0" spc="24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 marR="126411">
              <a:lnSpc>
                <a:spcPts val="2319"/>
              </a:lnSpc>
              <a:spcBef>
                <a:spcPts val="252"/>
              </a:spcBef>
            </a:pPr>
            <a:r>
              <a:rPr dirty="0" smtClean="0" spc="20" sz="1900">
                <a:latin typeface="Calibri"/>
                <a:cs typeface="Calibri"/>
              </a:rPr>
              <a:t>C</a:t>
            </a:r>
            <a:r>
              <a:rPr dirty="0" smtClean="0" spc="20" sz="1900">
                <a:latin typeface="Calibri"/>
                <a:cs typeface="Calibri"/>
              </a:rPr>
              <a:t>l</a:t>
            </a:r>
            <a:r>
              <a:rPr dirty="0" smtClean="0" spc="20" sz="1900">
                <a:latin typeface="Calibri"/>
                <a:cs typeface="Calibri"/>
              </a:rPr>
              <a:t>i</a:t>
            </a:r>
            <a:r>
              <a:rPr dirty="0" smtClean="0" spc="20" sz="1900">
                <a:latin typeface="Calibri"/>
                <a:cs typeface="Calibri"/>
              </a:rPr>
              <a:t>n</a:t>
            </a:r>
            <a:r>
              <a:rPr dirty="0" smtClean="0" spc="20" sz="1900">
                <a:latin typeface="Calibri"/>
                <a:cs typeface="Calibri"/>
              </a:rPr>
              <a:t>t</a:t>
            </a:r>
            <a:r>
              <a:rPr dirty="0" smtClean="0" spc="20" sz="1900">
                <a:latin typeface="Calibri"/>
                <a:cs typeface="Calibri"/>
              </a:rPr>
              <a:t>o</a:t>
            </a:r>
            <a:r>
              <a:rPr dirty="0" smtClean="0" spc="20" sz="1900">
                <a:latin typeface="Calibri"/>
                <a:cs typeface="Calibri"/>
              </a:rPr>
              <a:t>n</a:t>
            </a:r>
            <a:r>
              <a:rPr dirty="0" smtClean="0" spc="20" sz="1900">
                <a:latin typeface="Calibri"/>
                <a:cs typeface="Calibri"/>
              </a:rPr>
              <a:t>,</a:t>
            </a:r>
            <a:r>
              <a:rPr dirty="0" smtClean="0" spc="20" sz="1900">
                <a:latin typeface="Calibri"/>
                <a:cs typeface="Calibri"/>
              </a:rPr>
              <a:t> </a:t>
            </a:r>
            <a:r>
              <a:rPr dirty="0" smtClean="0" spc="20" sz="1900">
                <a:latin typeface="Calibri"/>
                <a:cs typeface="Calibri"/>
              </a:rPr>
              <a:t>C</a:t>
            </a:r>
            <a:r>
              <a:rPr dirty="0" smtClean="0" spc="20" sz="1900">
                <a:latin typeface="Calibri"/>
                <a:cs typeface="Calibri"/>
              </a:rPr>
              <a:t>T</a:t>
            </a:r>
            <a:r>
              <a:rPr dirty="0" smtClean="0" spc="20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 marR="126411">
              <a:lnSpc>
                <a:spcPts val="2319"/>
              </a:lnSpc>
              <a:spcBef>
                <a:spcPts val="252"/>
              </a:spcBef>
            </a:pPr>
            <a:r>
              <a:rPr dirty="0" smtClean="0" spc="18" sz="1900">
                <a:latin typeface="Calibri"/>
                <a:cs typeface="Calibri"/>
              </a:rPr>
              <a:t>G</a:t>
            </a:r>
            <a:r>
              <a:rPr dirty="0" smtClean="0" spc="18" sz="1900">
                <a:latin typeface="Calibri"/>
                <a:cs typeface="Calibri"/>
              </a:rPr>
              <a:t>u</a:t>
            </a:r>
            <a:r>
              <a:rPr dirty="0" smtClean="0" spc="18" sz="1900">
                <a:latin typeface="Calibri"/>
                <a:cs typeface="Calibri"/>
              </a:rPr>
              <a:t>i</a:t>
            </a:r>
            <a:r>
              <a:rPr dirty="0" smtClean="0" spc="18" sz="1900">
                <a:latin typeface="Calibri"/>
                <a:cs typeface="Calibri"/>
              </a:rPr>
              <a:t>l</a:t>
            </a:r>
            <a:r>
              <a:rPr dirty="0" smtClean="0" spc="18" sz="1900">
                <a:latin typeface="Calibri"/>
                <a:cs typeface="Calibri"/>
              </a:rPr>
              <a:t>f</a:t>
            </a:r>
            <a:r>
              <a:rPr dirty="0" smtClean="0" spc="18" sz="1900">
                <a:latin typeface="Calibri"/>
                <a:cs typeface="Calibri"/>
              </a:rPr>
              <a:t>o</a:t>
            </a:r>
            <a:r>
              <a:rPr dirty="0" smtClean="0" spc="18" sz="1900">
                <a:latin typeface="Calibri"/>
                <a:cs typeface="Calibri"/>
              </a:rPr>
              <a:t>r</a:t>
            </a:r>
            <a:r>
              <a:rPr dirty="0" smtClean="0" spc="18" sz="1900">
                <a:latin typeface="Calibri"/>
                <a:cs typeface="Calibri"/>
              </a:rPr>
              <a:t>d</a:t>
            </a:r>
            <a:r>
              <a:rPr dirty="0" smtClean="0" spc="18" sz="1900">
                <a:latin typeface="Calibri"/>
                <a:cs typeface="Calibri"/>
              </a:rPr>
              <a:t>,</a:t>
            </a:r>
            <a:r>
              <a:rPr dirty="0" smtClean="0" spc="18" sz="1900">
                <a:latin typeface="Calibri"/>
                <a:cs typeface="Calibri"/>
              </a:rPr>
              <a:t> </a:t>
            </a:r>
            <a:r>
              <a:rPr dirty="0" smtClean="0" spc="18" sz="1900">
                <a:latin typeface="Calibri"/>
                <a:cs typeface="Calibri"/>
              </a:rPr>
              <a:t>C</a:t>
            </a:r>
            <a:r>
              <a:rPr dirty="0" smtClean="0" spc="18" sz="1900">
                <a:latin typeface="Calibri"/>
                <a:cs typeface="Calibri"/>
              </a:rPr>
              <a:t>T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ts val="2319"/>
              </a:lnSpc>
              <a:spcBef>
                <a:spcPts val="287"/>
              </a:spcBef>
            </a:pPr>
            <a:r>
              <a:rPr dirty="0" smtClean="0" spc="12" sz="1900">
                <a:latin typeface="Calibri"/>
                <a:cs typeface="Calibri"/>
              </a:rPr>
              <a:t>O</a:t>
            </a:r>
            <a:r>
              <a:rPr dirty="0" smtClean="0" spc="12" sz="1900">
                <a:latin typeface="Calibri"/>
                <a:cs typeface="Calibri"/>
              </a:rPr>
              <a:t>l</a:t>
            </a:r>
            <a:r>
              <a:rPr dirty="0" smtClean="0" spc="12" sz="1900">
                <a:latin typeface="Calibri"/>
                <a:cs typeface="Calibri"/>
              </a:rPr>
              <a:t>d</a:t>
            </a:r>
            <a:r>
              <a:rPr dirty="0" smtClean="0" spc="12" sz="1900">
                <a:latin typeface="Calibri"/>
                <a:cs typeface="Calibri"/>
              </a:rPr>
              <a:t> </a:t>
            </a:r>
            <a:r>
              <a:rPr dirty="0" smtClean="0" spc="12" sz="1900">
                <a:latin typeface="Calibri"/>
                <a:cs typeface="Calibri"/>
              </a:rPr>
              <a:t>S</a:t>
            </a:r>
            <a:r>
              <a:rPr dirty="0" smtClean="0" spc="12" sz="1900">
                <a:latin typeface="Calibri"/>
                <a:cs typeface="Calibri"/>
              </a:rPr>
              <a:t>a</a:t>
            </a:r>
            <a:r>
              <a:rPr dirty="0" smtClean="0" spc="12" sz="1900">
                <a:latin typeface="Calibri"/>
                <a:cs typeface="Calibri"/>
              </a:rPr>
              <a:t>y</a:t>
            </a:r>
            <a:r>
              <a:rPr dirty="0" smtClean="0" spc="12" sz="1900">
                <a:latin typeface="Calibri"/>
                <a:cs typeface="Calibri"/>
              </a:rPr>
              <a:t>b</a:t>
            </a:r>
            <a:r>
              <a:rPr dirty="0" smtClean="0" spc="12" sz="1900">
                <a:latin typeface="Calibri"/>
                <a:cs typeface="Calibri"/>
              </a:rPr>
              <a:t>r</a:t>
            </a:r>
            <a:r>
              <a:rPr dirty="0" smtClean="0" spc="12" sz="1900">
                <a:latin typeface="Calibri"/>
                <a:cs typeface="Calibri"/>
              </a:rPr>
              <a:t>o</a:t>
            </a:r>
            <a:r>
              <a:rPr dirty="0" smtClean="0" spc="12" sz="1900">
                <a:latin typeface="Calibri"/>
                <a:cs typeface="Calibri"/>
              </a:rPr>
              <a:t>o</a:t>
            </a:r>
            <a:r>
              <a:rPr dirty="0" smtClean="0" spc="12" sz="1900">
                <a:latin typeface="Calibri"/>
                <a:cs typeface="Calibri"/>
              </a:rPr>
              <a:t>k</a:t>
            </a:r>
            <a:r>
              <a:rPr dirty="0" smtClean="0" spc="12" sz="1900">
                <a:latin typeface="Calibri"/>
                <a:cs typeface="Calibri"/>
              </a:rPr>
              <a:t>,</a:t>
            </a:r>
            <a:r>
              <a:rPr dirty="0" smtClean="0" spc="12" sz="1900">
                <a:latin typeface="Calibri"/>
                <a:cs typeface="Calibri"/>
              </a:rPr>
              <a:t> </a:t>
            </a:r>
            <a:r>
              <a:rPr dirty="0" smtClean="0" spc="12" sz="1900">
                <a:latin typeface="Calibri"/>
                <a:cs typeface="Calibri"/>
              </a:rPr>
              <a:t>C</a:t>
            </a:r>
            <a:r>
              <a:rPr dirty="0" smtClean="0" spc="12" sz="1900">
                <a:latin typeface="Calibri"/>
                <a:cs typeface="Calibri"/>
              </a:rPr>
              <a:t>T</a:t>
            </a:r>
            <a:r>
              <a:rPr dirty="0" smtClean="0" spc="12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ts val="2319"/>
              </a:lnSpc>
              <a:spcBef>
                <a:spcPts val="257"/>
              </a:spcBef>
            </a:pPr>
            <a:r>
              <a:rPr dirty="0" smtClean="0" spc="7" sz="1900">
                <a:latin typeface="Calibri"/>
                <a:cs typeface="Calibri"/>
              </a:rPr>
              <a:t>M</a:t>
            </a:r>
            <a:r>
              <a:rPr dirty="0" smtClean="0" spc="7" sz="1900">
                <a:latin typeface="Calibri"/>
                <a:cs typeface="Calibri"/>
              </a:rPr>
              <a:t>a</a:t>
            </a:r>
            <a:r>
              <a:rPr dirty="0" smtClean="0" spc="7" sz="1900">
                <a:latin typeface="Calibri"/>
                <a:cs typeface="Calibri"/>
              </a:rPr>
              <a:t>d</a:t>
            </a:r>
            <a:r>
              <a:rPr dirty="0" smtClean="0" spc="7" sz="1900">
                <a:latin typeface="Calibri"/>
                <a:cs typeface="Calibri"/>
              </a:rPr>
              <a:t>i</a:t>
            </a:r>
            <a:r>
              <a:rPr dirty="0" smtClean="0" spc="7" sz="1900">
                <a:latin typeface="Calibri"/>
                <a:cs typeface="Calibri"/>
              </a:rPr>
              <a:t>s</a:t>
            </a:r>
            <a:r>
              <a:rPr dirty="0" smtClean="0" spc="7" sz="1900">
                <a:latin typeface="Calibri"/>
                <a:cs typeface="Calibri"/>
              </a:rPr>
              <a:t>o</a:t>
            </a:r>
            <a:r>
              <a:rPr dirty="0" smtClean="0" spc="7" sz="1900">
                <a:latin typeface="Calibri"/>
                <a:cs typeface="Calibri"/>
              </a:rPr>
              <a:t>n</a:t>
            </a:r>
            <a:r>
              <a:rPr dirty="0" smtClean="0" spc="7" sz="1900">
                <a:latin typeface="Calibri"/>
                <a:cs typeface="Calibri"/>
              </a:rPr>
              <a:t>,</a:t>
            </a:r>
            <a:r>
              <a:rPr dirty="0" smtClean="0" spc="7" sz="1900">
                <a:latin typeface="Calibri"/>
                <a:cs typeface="Calibri"/>
              </a:rPr>
              <a:t> </a:t>
            </a:r>
            <a:r>
              <a:rPr dirty="0" smtClean="0" spc="7" sz="1900">
                <a:latin typeface="Calibri"/>
                <a:cs typeface="Calibri"/>
              </a:rPr>
              <a:t>C</a:t>
            </a:r>
            <a:r>
              <a:rPr dirty="0" smtClean="0" spc="7" sz="1900">
                <a:latin typeface="Calibri"/>
                <a:cs typeface="Calibri"/>
              </a:rPr>
              <a:t>T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08521" y="1724106"/>
            <a:ext cx="580179" cy="4747490"/>
          </a:xfrm>
          <a:prstGeom prst="rect">
            <a:avLst/>
          </a:prstGeom>
        </p:spPr>
        <p:txBody>
          <a:bodyPr bIns="0" lIns="0" rIns="0" rtlCol="0" tIns="12509" wrap="square">
            <a:noAutofit/>
          </a:bodyPr>
          <a:lstStyle/>
          <a:p>
            <a:pPr marL="12700" marR="0">
              <a:lnSpc>
                <a:spcPts val="1970"/>
              </a:lnSpc>
            </a:pPr>
            <a:r>
              <a:rPr dirty="0" smtClean="0" spc="-28" sz="1900">
                <a:latin typeface="Calibri"/>
                <a:cs typeface="Calibri"/>
              </a:rPr>
              <a:t>4</a:t>
            </a:r>
            <a:r>
              <a:rPr dirty="0" smtClean="0" spc="-28" sz="1900">
                <a:latin typeface="Calibri"/>
                <a:cs typeface="Calibri"/>
              </a:rPr>
              <a:t>,</a:t>
            </a:r>
            <a:r>
              <a:rPr dirty="0" smtClean="0" spc="-28" sz="1900">
                <a:latin typeface="Calibri"/>
                <a:cs typeface="Calibri"/>
              </a:rPr>
              <a:t>2</a:t>
            </a:r>
            <a:r>
              <a:rPr dirty="0" smtClean="0" spc="-28" sz="1900">
                <a:latin typeface="Calibri"/>
                <a:cs typeface="Calibri"/>
              </a:rPr>
              <a:t>0</a:t>
            </a:r>
            <a:r>
              <a:rPr dirty="0" smtClean="0" spc="-28" sz="1900">
                <a:latin typeface="Calibri"/>
                <a:cs typeface="Calibri"/>
              </a:rPr>
              <a:t>9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71"/>
              </a:spcBef>
            </a:pPr>
            <a:r>
              <a:rPr dirty="0" smtClean="0" spc="-28" sz="1900">
                <a:latin typeface="Calibri"/>
                <a:cs typeface="Calibri"/>
              </a:rPr>
              <a:t>1</a:t>
            </a:r>
            <a:r>
              <a:rPr dirty="0" smtClean="0" spc="-28" sz="1900">
                <a:latin typeface="Calibri"/>
                <a:cs typeface="Calibri"/>
              </a:rPr>
              <a:t>,</a:t>
            </a:r>
            <a:r>
              <a:rPr dirty="0" smtClean="0" spc="-28" sz="1900">
                <a:latin typeface="Calibri"/>
                <a:cs typeface="Calibri"/>
              </a:rPr>
              <a:t>4</a:t>
            </a:r>
            <a:r>
              <a:rPr dirty="0" smtClean="0" spc="-28" sz="1900">
                <a:latin typeface="Calibri"/>
                <a:cs typeface="Calibri"/>
              </a:rPr>
              <a:t>0</a:t>
            </a:r>
            <a:r>
              <a:rPr dirty="0" smtClean="0" spc="-28" sz="1900">
                <a:latin typeface="Calibri"/>
                <a:cs typeface="Calibri"/>
              </a:rPr>
              <a:t>9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35"/>
              </a:spcBef>
            </a:pPr>
            <a:r>
              <a:rPr dirty="0" smtClean="0" spc="-28" sz="1900">
                <a:latin typeface="Calibri"/>
                <a:cs typeface="Calibri"/>
              </a:rPr>
              <a:t>1</a:t>
            </a:r>
            <a:r>
              <a:rPr dirty="0" smtClean="0" spc="-28" sz="1900">
                <a:latin typeface="Calibri"/>
                <a:cs typeface="Calibri"/>
              </a:rPr>
              <a:t>,</a:t>
            </a:r>
            <a:r>
              <a:rPr dirty="0" smtClean="0" spc="-28" sz="1900">
                <a:latin typeface="Calibri"/>
                <a:cs typeface="Calibri"/>
              </a:rPr>
              <a:t>1</a:t>
            </a:r>
            <a:r>
              <a:rPr dirty="0" smtClean="0" spc="-28" sz="1900">
                <a:latin typeface="Calibri"/>
                <a:cs typeface="Calibri"/>
              </a:rPr>
              <a:t>4</a:t>
            </a:r>
            <a:r>
              <a:rPr dirty="0" smtClean="0" spc="-28" sz="1900">
                <a:latin typeface="Calibri"/>
                <a:cs typeface="Calibri"/>
              </a:rPr>
              <a:t>7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80"/>
              </a:spcBef>
            </a:pPr>
            <a:r>
              <a:rPr dirty="0" smtClean="0" spc="-28" sz="1900">
                <a:latin typeface="Calibri"/>
                <a:cs typeface="Calibri"/>
              </a:rPr>
              <a:t>1</a:t>
            </a:r>
            <a:r>
              <a:rPr dirty="0" smtClean="0" spc="-28" sz="1900">
                <a:latin typeface="Calibri"/>
                <a:cs typeface="Calibri"/>
              </a:rPr>
              <a:t>,</a:t>
            </a:r>
            <a:r>
              <a:rPr dirty="0" smtClean="0" spc="-28" sz="1900">
                <a:latin typeface="Calibri"/>
                <a:cs typeface="Calibri"/>
              </a:rPr>
              <a:t>0</a:t>
            </a:r>
            <a:r>
              <a:rPr dirty="0" smtClean="0" spc="-28" sz="1900">
                <a:latin typeface="Calibri"/>
                <a:cs typeface="Calibri"/>
              </a:rPr>
              <a:t>9</a:t>
            </a:r>
            <a:r>
              <a:rPr dirty="0" smtClean="0" spc="-28" sz="1900">
                <a:latin typeface="Calibri"/>
                <a:cs typeface="Calibri"/>
              </a:rPr>
              <a:t>4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35"/>
              </a:spcBef>
            </a:pPr>
            <a:r>
              <a:rPr dirty="0" smtClean="0" spc="-42" sz="1900">
                <a:latin typeface="Calibri"/>
                <a:cs typeface="Calibri"/>
              </a:rPr>
              <a:t>8</a:t>
            </a:r>
            <a:r>
              <a:rPr dirty="0" smtClean="0" spc="-42" sz="1900">
                <a:latin typeface="Calibri"/>
                <a:cs typeface="Calibri"/>
              </a:rPr>
              <a:t>2</a:t>
            </a:r>
            <a:r>
              <a:rPr dirty="0" smtClean="0" spc="-42" sz="1900">
                <a:latin typeface="Calibri"/>
                <a:cs typeface="Calibri"/>
              </a:rPr>
              <a:t>3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50"/>
              </a:spcBef>
            </a:pPr>
            <a:r>
              <a:rPr dirty="0" smtClean="0" spc="-42" sz="1900">
                <a:latin typeface="Calibri"/>
                <a:cs typeface="Calibri"/>
              </a:rPr>
              <a:t>7</a:t>
            </a:r>
            <a:r>
              <a:rPr dirty="0" smtClean="0" spc="-42" sz="1900">
                <a:latin typeface="Calibri"/>
                <a:cs typeface="Calibri"/>
              </a:rPr>
              <a:t>7</a:t>
            </a:r>
            <a:r>
              <a:rPr dirty="0" smtClean="0" spc="-42" sz="1900">
                <a:latin typeface="Calibri"/>
                <a:cs typeface="Calibri"/>
              </a:rPr>
              <a:t>2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50"/>
              </a:spcBef>
            </a:pPr>
            <a:r>
              <a:rPr dirty="0" smtClean="0" spc="-42" sz="1900">
                <a:latin typeface="Calibri"/>
                <a:cs typeface="Calibri"/>
              </a:rPr>
              <a:t>7</a:t>
            </a:r>
            <a:r>
              <a:rPr dirty="0" smtClean="0" spc="-42" sz="1900">
                <a:latin typeface="Calibri"/>
                <a:cs typeface="Calibri"/>
              </a:rPr>
              <a:t>5</a:t>
            </a:r>
            <a:r>
              <a:rPr dirty="0" smtClean="0" spc="-42" sz="1900">
                <a:latin typeface="Calibri"/>
                <a:cs typeface="Calibri"/>
              </a:rPr>
              <a:t>2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35"/>
              </a:spcBef>
            </a:pPr>
            <a:r>
              <a:rPr dirty="0" smtClean="0" spc="-42" sz="1900">
                <a:latin typeface="Calibri"/>
                <a:cs typeface="Calibri"/>
              </a:rPr>
              <a:t>5</a:t>
            </a:r>
            <a:r>
              <a:rPr dirty="0" smtClean="0" spc="-42" sz="1900">
                <a:latin typeface="Calibri"/>
                <a:cs typeface="Calibri"/>
              </a:rPr>
              <a:t>8</a:t>
            </a:r>
            <a:r>
              <a:rPr dirty="0" smtClean="0" spc="-42" sz="1900">
                <a:latin typeface="Calibri"/>
                <a:cs typeface="Calibri"/>
              </a:rPr>
              <a:t>3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50"/>
              </a:spcBef>
            </a:pPr>
            <a:r>
              <a:rPr dirty="0" smtClean="0" spc="-42" sz="1900">
                <a:latin typeface="Calibri"/>
                <a:cs typeface="Calibri"/>
              </a:rPr>
              <a:t>4</a:t>
            </a:r>
            <a:r>
              <a:rPr dirty="0" smtClean="0" spc="-42" sz="1900">
                <a:latin typeface="Calibri"/>
                <a:cs typeface="Calibri"/>
              </a:rPr>
              <a:t>6</a:t>
            </a:r>
            <a:r>
              <a:rPr dirty="0" smtClean="0" spc="-42" sz="1900">
                <a:latin typeface="Calibri"/>
                <a:cs typeface="Calibri"/>
              </a:rPr>
              <a:t>3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50"/>
              </a:spcBef>
            </a:pPr>
            <a:r>
              <a:rPr dirty="0" smtClean="0" spc="-42" sz="1900">
                <a:latin typeface="Calibri"/>
                <a:cs typeface="Calibri"/>
              </a:rPr>
              <a:t>4</a:t>
            </a:r>
            <a:r>
              <a:rPr dirty="0" smtClean="0" spc="-42" sz="1900">
                <a:latin typeface="Calibri"/>
                <a:cs typeface="Calibri"/>
              </a:rPr>
              <a:t>5</a:t>
            </a:r>
            <a:r>
              <a:rPr dirty="0" smtClean="0" spc="-42" sz="1900">
                <a:latin typeface="Calibri"/>
                <a:cs typeface="Calibri"/>
              </a:rPr>
              <a:t>3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35"/>
              </a:spcBef>
            </a:pPr>
            <a:r>
              <a:rPr dirty="0" smtClean="0" spc="-42" sz="1900">
                <a:latin typeface="Calibri"/>
                <a:cs typeface="Calibri"/>
              </a:rPr>
              <a:t>3</a:t>
            </a:r>
            <a:r>
              <a:rPr dirty="0" smtClean="0" spc="-42" sz="1900">
                <a:latin typeface="Calibri"/>
                <a:cs typeface="Calibri"/>
              </a:rPr>
              <a:t>8</a:t>
            </a:r>
            <a:r>
              <a:rPr dirty="0" smtClean="0" spc="-42" sz="1900">
                <a:latin typeface="Calibri"/>
                <a:cs typeface="Calibri"/>
              </a:rPr>
              <a:t>1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50"/>
              </a:spcBef>
            </a:pPr>
            <a:r>
              <a:rPr dirty="0" smtClean="0" spc="-42" sz="1900">
                <a:latin typeface="Calibri"/>
                <a:cs typeface="Calibri"/>
              </a:rPr>
              <a:t>3</a:t>
            </a:r>
            <a:r>
              <a:rPr dirty="0" smtClean="0" spc="-42" sz="1900">
                <a:latin typeface="Calibri"/>
                <a:cs typeface="Calibri"/>
              </a:rPr>
              <a:t>4</a:t>
            </a:r>
            <a:r>
              <a:rPr dirty="0" smtClean="0" spc="-42" sz="1900">
                <a:latin typeface="Calibri"/>
                <a:cs typeface="Calibri"/>
              </a:rPr>
              <a:t>0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50"/>
              </a:spcBef>
            </a:pPr>
            <a:r>
              <a:rPr dirty="0" smtClean="0" spc="-42" sz="1900">
                <a:latin typeface="Calibri"/>
                <a:cs typeface="Calibri"/>
              </a:rPr>
              <a:t>3</a:t>
            </a:r>
            <a:r>
              <a:rPr dirty="0" smtClean="0" spc="-42" sz="1900">
                <a:latin typeface="Calibri"/>
                <a:cs typeface="Calibri"/>
              </a:rPr>
              <a:t>2</a:t>
            </a:r>
            <a:r>
              <a:rPr dirty="0" smtClean="0" spc="-42" sz="1900">
                <a:latin typeface="Calibri"/>
                <a:cs typeface="Calibri"/>
              </a:rPr>
              <a:t>0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35"/>
              </a:spcBef>
            </a:pPr>
            <a:r>
              <a:rPr dirty="0" smtClean="0" spc="-42" sz="1900">
                <a:latin typeface="Calibri"/>
                <a:cs typeface="Calibri"/>
              </a:rPr>
              <a:t>2</a:t>
            </a:r>
            <a:r>
              <a:rPr dirty="0" smtClean="0" spc="-42" sz="1900">
                <a:latin typeface="Calibri"/>
                <a:cs typeface="Calibri"/>
              </a:rPr>
              <a:t>5</a:t>
            </a:r>
            <a:r>
              <a:rPr dirty="0" smtClean="0" spc="-42" sz="1900">
                <a:latin typeface="Calibri"/>
                <a:cs typeface="Calibri"/>
              </a:rPr>
              <a:t>2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50"/>
              </a:spcBef>
            </a:pPr>
            <a:r>
              <a:rPr dirty="0" smtClean="0" spc="-42" sz="1900">
                <a:latin typeface="Calibri"/>
                <a:cs typeface="Calibri"/>
              </a:rPr>
              <a:t>2</a:t>
            </a:r>
            <a:r>
              <a:rPr dirty="0" smtClean="0" spc="-42" sz="1900">
                <a:latin typeface="Calibri"/>
                <a:cs typeface="Calibri"/>
              </a:rPr>
              <a:t>2</a:t>
            </a:r>
            <a:r>
              <a:rPr dirty="0" smtClean="0" spc="-42" sz="1900">
                <a:latin typeface="Calibri"/>
                <a:cs typeface="Calibri"/>
              </a:rPr>
              <a:t>4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27493" y="1724106"/>
            <a:ext cx="1889163" cy="4747490"/>
          </a:xfrm>
          <a:prstGeom prst="rect">
            <a:avLst/>
          </a:prstGeom>
        </p:spPr>
        <p:txBody>
          <a:bodyPr bIns="0" lIns="0" rIns="0" rtlCol="0" tIns="12509" wrap="square">
            <a:noAutofit/>
          </a:bodyPr>
          <a:lstStyle/>
          <a:p>
            <a:pPr marL="12700" marR="30320">
              <a:lnSpc>
                <a:spcPts val="1970"/>
              </a:lnSpc>
            </a:pPr>
            <a:r>
              <a:rPr dirty="0" smtClean="0" spc="2" sz="1900">
                <a:latin typeface="Calibri"/>
                <a:cs typeface="Calibri"/>
              </a:rPr>
              <a:t>E</a:t>
            </a:r>
            <a:r>
              <a:rPr dirty="0" smtClean="0" spc="2" sz="1900">
                <a:latin typeface="Calibri"/>
                <a:cs typeface="Calibri"/>
              </a:rPr>
              <a:t>a</a:t>
            </a:r>
            <a:r>
              <a:rPr dirty="0" smtClean="0" spc="2" sz="1900">
                <a:latin typeface="Calibri"/>
                <a:cs typeface="Calibri"/>
              </a:rPr>
              <a:t>s</a:t>
            </a:r>
            <a:r>
              <a:rPr dirty="0" smtClean="0" spc="2" sz="1900">
                <a:latin typeface="Calibri"/>
                <a:cs typeface="Calibri"/>
              </a:rPr>
              <a:t>t</a:t>
            </a:r>
            <a:r>
              <a:rPr dirty="0" smtClean="0" spc="2" sz="1900">
                <a:latin typeface="Calibri"/>
                <a:cs typeface="Calibri"/>
              </a:rPr>
              <a:t> </a:t>
            </a:r>
            <a:r>
              <a:rPr dirty="0" smtClean="0" spc="2" sz="1900">
                <a:latin typeface="Calibri"/>
                <a:cs typeface="Calibri"/>
              </a:rPr>
              <a:t>H</a:t>
            </a:r>
            <a:r>
              <a:rPr dirty="0" smtClean="0" spc="2" sz="1900">
                <a:latin typeface="Calibri"/>
                <a:cs typeface="Calibri"/>
              </a:rPr>
              <a:t>a</a:t>
            </a:r>
            <a:r>
              <a:rPr dirty="0" smtClean="0" spc="2" sz="1900">
                <a:latin typeface="Calibri"/>
                <a:cs typeface="Calibri"/>
              </a:rPr>
              <a:t>v</a:t>
            </a:r>
            <a:r>
              <a:rPr dirty="0" smtClean="0" spc="2" sz="1900">
                <a:latin typeface="Calibri"/>
                <a:cs typeface="Calibri"/>
              </a:rPr>
              <a:t>e</a:t>
            </a:r>
            <a:r>
              <a:rPr dirty="0" smtClean="0" spc="2" sz="1900">
                <a:latin typeface="Calibri"/>
                <a:cs typeface="Calibri"/>
              </a:rPr>
              <a:t>n</a:t>
            </a:r>
            <a:r>
              <a:rPr dirty="0" smtClean="0" spc="2" sz="1900">
                <a:latin typeface="Calibri"/>
                <a:cs typeface="Calibri"/>
              </a:rPr>
              <a:t>,</a:t>
            </a:r>
            <a:r>
              <a:rPr dirty="0" smtClean="0" spc="2" sz="1900">
                <a:latin typeface="Calibri"/>
                <a:cs typeface="Calibri"/>
              </a:rPr>
              <a:t> </a:t>
            </a:r>
            <a:r>
              <a:rPr dirty="0" smtClean="0" spc="2" sz="1900">
                <a:latin typeface="Calibri"/>
                <a:cs typeface="Calibri"/>
              </a:rPr>
              <a:t>C</a:t>
            </a:r>
            <a:r>
              <a:rPr dirty="0" smtClean="0" spc="2" sz="1900">
                <a:latin typeface="Calibri"/>
                <a:cs typeface="Calibri"/>
              </a:rPr>
              <a:t>T</a:t>
            </a:r>
            <a:endParaRPr sz="1900">
              <a:latin typeface="Calibri"/>
              <a:cs typeface="Calibri"/>
            </a:endParaRPr>
          </a:p>
          <a:p>
            <a:pPr marL="12700" marR="398315">
              <a:lnSpc>
                <a:spcPts val="2319"/>
              </a:lnSpc>
              <a:spcBef>
                <a:spcPts val="271"/>
              </a:spcBef>
            </a:pPr>
            <a:r>
              <a:rPr dirty="0" smtClean="0" spc="11" sz="1900">
                <a:latin typeface="Calibri"/>
                <a:cs typeface="Calibri"/>
              </a:rPr>
              <a:t>W</a:t>
            </a:r>
            <a:r>
              <a:rPr dirty="0" smtClean="0" spc="11" sz="1900">
                <a:latin typeface="Calibri"/>
                <a:cs typeface="Calibri"/>
              </a:rPr>
              <a:t>e</a:t>
            </a:r>
            <a:r>
              <a:rPr dirty="0" smtClean="0" spc="11" sz="1900">
                <a:latin typeface="Calibri"/>
                <a:cs typeface="Calibri"/>
              </a:rPr>
              <a:t>s</a:t>
            </a:r>
            <a:r>
              <a:rPr dirty="0" smtClean="0" spc="11" sz="1900">
                <a:latin typeface="Calibri"/>
                <a:cs typeface="Calibri"/>
              </a:rPr>
              <a:t>t</a:t>
            </a:r>
            <a:r>
              <a:rPr dirty="0" smtClean="0" spc="11" sz="1900">
                <a:latin typeface="Calibri"/>
                <a:cs typeface="Calibri"/>
              </a:rPr>
              <a:t>b</a:t>
            </a:r>
            <a:r>
              <a:rPr dirty="0" smtClean="0" spc="11" sz="1900">
                <a:latin typeface="Calibri"/>
                <a:cs typeface="Calibri"/>
              </a:rPr>
              <a:t>r</a:t>
            </a:r>
            <a:r>
              <a:rPr dirty="0" smtClean="0" spc="11" sz="1900">
                <a:latin typeface="Calibri"/>
                <a:cs typeface="Calibri"/>
              </a:rPr>
              <a:t>o</a:t>
            </a:r>
            <a:r>
              <a:rPr dirty="0" smtClean="0" spc="11" sz="1900">
                <a:latin typeface="Calibri"/>
                <a:cs typeface="Calibri"/>
              </a:rPr>
              <a:t>o</a:t>
            </a:r>
            <a:r>
              <a:rPr dirty="0" smtClean="0" spc="11" sz="1900">
                <a:latin typeface="Calibri"/>
                <a:cs typeface="Calibri"/>
              </a:rPr>
              <a:t>k</a:t>
            </a:r>
            <a:r>
              <a:rPr dirty="0" smtClean="0" spc="11" sz="1900">
                <a:latin typeface="Calibri"/>
                <a:cs typeface="Calibri"/>
              </a:rPr>
              <a:t>,</a:t>
            </a:r>
            <a:r>
              <a:rPr dirty="0" smtClean="0" spc="11" sz="1900">
                <a:latin typeface="Calibri"/>
                <a:cs typeface="Calibri"/>
              </a:rPr>
              <a:t> </a:t>
            </a:r>
            <a:r>
              <a:rPr dirty="0" smtClean="0" spc="11" sz="1900">
                <a:latin typeface="Calibri"/>
                <a:cs typeface="Calibri"/>
              </a:rPr>
              <a:t>C</a:t>
            </a:r>
            <a:r>
              <a:rPr dirty="0" smtClean="0" spc="11" sz="1900">
                <a:latin typeface="Calibri"/>
                <a:cs typeface="Calibri"/>
              </a:rPr>
              <a:t>T</a:t>
            </a:r>
            <a:r>
              <a:rPr dirty="0" smtClean="0" spc="11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 marR="398315">
              <a:lnSpc>
                <a:spcPts val="2319"/>
              </a:lnSpc>
              <a:spcBef>
                <a:spcPts val="243"/>
              </a:spcBef>
            </a:pPr>
            <a:r>
              <a:rPr dirty="0" smtClean="0" spc="18" sz="1900">
                <a:latin typeface="Calibri"/>
                <a:cs typeface="Calibri"/>
              </a:rPr>
              <a:t>E</a:t>
            </a:r>
            <a:r>
              <a:rPr dirty="0" smtClean="0" spc="18" sz="1900">
                <a:latin typeface="Calibri"/>
                <a:cs typeface="Calibri"/>
              </a:rPr>
              <a:t>s</a:t>
            </a:r>
            <a:r>
              <a:rPr dirty="0" smtClean="0" spc="18" sz="1900">
                <a:latin typeface="Calibri"/>
                <a:cs typeface="Calibri"/>
              </a:rPr>
              <a:t>s</a:t>
            </a:r>
            <a:r>
              <a:rPr dirty="0" smtClean="0" spc="18" sz="1900">
                <a:latin typeface="Calibri"/>
                <a:cs typeface="Calibri"/>
              </a:rPr>
              <a:t>e</a:t>
            </a:r>
            <a:r>
              <a:rPr dirty="0" smtClean="0" spc="18" sz="1900">
                <a:latin typeface="Calibri"/>
                <a:cs typeface="Calibri"/>
              </a:rPr>
              <a:t>x</a:t>
            </a:r>
            <a:r>
              <a:rPr dirty="0" smtClean="0" spc="18" sz="1900">
                <a:latin typeface="Calibri"/>
                <a:cs typeface="Calibri"/>
              </a:rPr>
              <a:t>,</a:t>
            </a:r>
            <a:r>
              <a:rPr dirty="0" smtClean="0" spc="18" sz="1900">
                <a:latin typeface="Calibri"/>
                <a:cs typeface="Calibri"/>
              </a:rPr>
              <a:t> </a:t>
            </a:r>
            <a:r>
              <a:rPr dirty="0" smtClean="0" spc="18" sz="1900">
                <a:latin typeface="Calibri"/>
                <a:cs typeface="Calibri"/>
              </a:rPr>
              <a:t>C</a:t>
            </a:r>
            <a:r>
              <a:rPr dirty="0" smtClean="0" spc="18" sz="1900">
                <a:latin typeface="Calibri"/>
                <a:cs typeface="Calibri"/>
              </a:rPr>
              <a:t>T</a:t>
            </a:r>
            <a:endParaRPr sz="1900">
              <a:latin typeface="Calibri"/>
              <a:cs typeface="Calibri"/>
            </a:endParaRPr>
          </a:p>
          <a:p>
            <a:pPr indent="0" marL="12700">
              <a:lnSpc>
                <a:spcPts val="2319"/>
              </a:lnSpc>
              <a:spcBef>
                <a:spcPts val="428"/>
              </a:spcBef>
            </a:pPr>
            <a:r>
              <a:rPr dirty="0" smtClean="0" spc="5" sz="1900">
                <a:latin typeface="Calibri"/>
                <a:cs typeface="Calibri"/>
              </a:rPr>
              <a:t>N</a:t>
            </a:r>
            <a:r>
              <a:rPr dirty="0" smtClean="0" spc="5" sz="1900">
                <a:latin typeface="Calibri"/>
                <a:cs typeface="Calibri"/>
              </a:rPr>
              <a:t>o</a:t>
            </a:r>
            <a:r>
              <a:rPr dirty="0" smtClean="0" spc="5" sz="1900">
                <a:latin typeface="Calibri"/>
                <a:cs typeface="Calibri"/>
              </a:rPr>
              <a:t>r</a:t>
            </a:r>
            <a:r>
              <a:rPr dirty="0" smtClean="0" spc="5" sz="1900">
                <a:latin typeface="Calibri"/>
                <a:cs typeface="Calibri"/>
              </a:rPr>
              <a:t>t</a:t>
            </a:r>
            <a:r>
              <a:rPr dirty="0" smtClean="0" spc="5" sz="1900">
                <a:latin typeface="Calibri"/>
                <a:cs typeface="Calibri"/>
              </a:rPr>
              <a:t>h</a:t>
            </a:r>
            <a:r>
              <a:rPr dirty="0" smtClean="0" spc="5" sz="1900">
                <a:latin typeface="Calibri"/>
                <a:cs typeface="Calibri"/>
              </a:rPr>
              <a:t> </a:t>
            </a:r>
            <a:r>
              <a:rPr dirty="0" smtClean="0" spc="5" sz="1900">
                <a:latin typeface="Calibri"/>
                <a:cs typeface="Calibri"/>
              </a:rPr>
              <a:t>B</a:t>
            </a:r>
            <a:r>
              <a:rPr dirty="0" smtClean="0" spc="5" sz="1900">
                <a:latin typeface="Calibri"/>
                <a:cs typeface="Calibri"/>
              </a:rPr>
              <a:t>r</a:t>
            </a:r>
            <a:r>
              <a:rPr dirty="0" smtClean="0" spc="5" sz="1900">
                <a:latin typeface="Calibri"/>
                <a:cs typeface="Calibri"/>
              </a:rPr>
              <a:t>a</a:t>
            </a:r>
            <a:r>
              <a:rPr dirty="0" smtClean="0" spc="5" sz="1900">
                <a:latin typeface="Calibri"/>
                <a:cs typeface="Calibri"/>
              </a:rPr>
              <a:t>n</a:t>
            </a:r>
            <a:r>
              <a:rPr dirty="0" smtClean="0" spc="5" sz="1900">
                <a:latin typeface="Calibri"/>
                <a:cs typeface="Calibri"/>
              </a:rPr>
              <a:t>f</a:t>
            </a:r>
            <a:r>
              <a:rPr dirty="0" smtClean="0" spc="5" sz="1900">
                <a:latin typeface="Calibri"/>
                <a:cs typeface="Calibri"/>
              </a:rPr>
              <a:t>o</a:t>
            </a:r>
            <a:r>
              <a:rPr dirty="0" smtClean="0" spc="5" sz="1900">
                <a:latin typeface="Calibri"/>
                <a:cs typeface="Calibri"/>
              </a:rPr>
              <a:t>r</a:t>
            </a:r>
            <a:r>
              <a:rPr dirty="0" smtClean="0" spc="5" sz="1900">
                <a:latin typeface="Calibri"/>
                <a:cs typeface="Calibri"/>
              </a:rPr>
              <a:t>d</a:t>
            </a:r>
            <a:r>
              <a:rPr dirty="0" smtClean="0" spc="5" sz="1900">
                <a:latin typeface="Calibri"/>
                <a:cs typeface="Calibri"/>
              </a:rPr>
              <a:t>,</a:t>
            </a:r>
            <a:r>
              <a:rPr dirty="0" smtClean="0" spc="5" sz="1900">
                <a:latin typeface="Calibri"/>
                <a:cs typeface="Calibri"/>
              </a:rPr>
              <a:t> </a:t>
            </a:r>
            <a:r>
              <a:rPr dirty="0" smtClean="0" spc="5" sz="1900">
                <a:latin typeface="Calibri"/>
                <a:cs typeface="Calibri"/>
              </a:rPr>
              <a:t>C</a:t>
            </a:r>
            <a:r>
              <a:rPr dirty="0" smtClean="0" spc="5" sz="1900">
                <a:latin typeface="Calibri"/>
                <a:cs typeface="Calibri"/>
              </a:rPr>
              <a:t>T</a:t>
            </a:r>
            <a:r>
              <a:rPr dirty="0" smtClean="0" spc="5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ts val="2319"/>
              </a:lnSpc>
              <a:spcBef>
                <a:spcPts val="243"/>
              </a:spcBef>
            </a:pPr>
            <a:r>
              <a:rPr dirty="0" smtClean="0" spc="3" sz="1900">
                <a:latin typeface="Calibri"/>
                <a:cs typeface="Calibri"/>
              </a:rPr>
              <a:t>D</a:t>
            </a:r>
            <a:r>
              <a:rPr dirty="0" smtClean="0" spc="3" sz="1900">
                <a:latin typeface="Calibri"/>
                <a:cs typeface="Calibri"/>
              </a:rPr>
              <a:t>u</a:t>
            </a:r>
            <a:r>
              <a:rPr dirty="0" smtClean="0" spc="3" sz="1900">
                <a:latin typeface="Calibri"/>
                <a:cs typeface="Calibri"/>
              </a:rPr>
              <a:t>r</a:t>
            </a:r>
            <a:r>
              <a:rPr dirty="0" smtClean="0" spc="3" sz="1900">
                <a:latin typeface="Calibri"/>
                <a:cs typeface="Calibri"/>
              </a:rPr>
              <a:t>h</a:t>
            </a:r>
            <a:r>
              <a:rPr dirty="0" smtClean="0" spc="3" sz="1900">
                <a:latin typeface="Calibri"/>
                <a:cs typeface="Calibri"/>
              </a:rPr>
              <a:t>a</a:t>
            </a:r>
            <a:r>
              <a:rPr dirty="0" smtClean="0" spc="3" sz="1900">
                <a:latin typeface="Calibri"/>
                <a:cs typeface="Calibri"/>
              </a:rPr>
              <a:t>m</a:t>
            </a:r>
            <a:r>
              <a:rPr dirty="0" smtClean="0" spc="3" sz="1900">
                <a:latin typeface="Calibri"/>
                <a:cs typeface="Calibri"/>
              </a:rPr>
              <a:t>,</a:t>
            </a:r>
            <a:r>
              <a:rPr dirty="0" smtClean="0" spc="3" sz="1900">
                <a:latin typeface="Calibri"/>
                <a:cs typeface="Calibri"/>
              </a:rPr>
              <a:t> </a:t>
            </a:r>
            <a:r>
              <a:rPr dirty="0" smtClean="0" spc="3" sz="1900">
                <a:latin typeface="Calibri"/>
                <a:cs typeface="Calibri"/>
              </a:rPr>
              <a:t>C</a:t>
            </a:r>
            <a:r>
              <a:rPr dirty="0" smtClean="0" spc="3" sz="1900">
                <a:latin typeface="Calibri"/>
                <a:cs typeface="Calibri"/>
              </a:rPr>
              <a:t>T</a:t>
            </a:r>
            <a:endParaRPr sz="1900">
              <a:latin typeface="Calibri"/>
              <a:cs typeface="Calibri"/>
            </a:endParaRPr>
          </a:p>
          <a:p>
            <a:pPr marL="12700" marR="126411">
              <a:lnSpc>
                <a:spcPts val="2319"/>
              </a:lnSpc>
              <a:spcBef>
                <a:spcPts val="298"/>
              </a:spcBef>
            </a:pPr>
            <a:r>
              <a:rPr dirty="0" smtClean="0" spc="0" sz="1900">
                <a:latin typeface="Calibri"/>
                <a:cs typeface="Calibri"/>
              </a:rPr>
              <a:t>E</a:t>
            </a:r>
            <a:r>
              <a:rPr dirty="0" smtClean="0" spc="0" sz="1900">
                <a:latin typeface="Calibri"/>
                <a:cs typeface="Calibri"/>
              </a:rPr>
              <a:t>a</a:t>
            </a:r>
            <a:r>
              <a:rPr dirty="0" smtClean="0" spc="0" sz="1900">
                <a:latin typeface="Calibri"/>
                <a:cs typeface="Calibri"/>
              </a:rPr>
              <a:t>s</a:t>
            </a:r>
            <a:r>
              <a:rPr dirty="0" smtClean="0" spc="0" sz="1900">
                <a:latin typeface="Calibri"/>
                <a:cs typeface="Calibri"/>
              </a:rPr>
              <a:t>t</a:t>
            </a:r>
            <a:r>
              <a:rPr dirty="0" smtClean="0" spc="0" sz="1900">
                <a:latin typeface="Calibri"/>
                <a:cs typeface="Calibri"/>
              </a:rPr>
              <a:t> </a:t>
            </a:r>
            <a:r>
              <a:rPr dirty="0" smtClean="0" spc="0" sz="1900">
                <a:latin typeface="Calibri"/>
                <a:cs typeface="Calibri"/>
              </a:rPr>
              <a:t>H</a:t>
            </a:r>
            <a:r>
              <a:rPr dirty="0" smtClean="0" spc="0" sz="1900">
                <a:latin typeface="Calibri"/>
                <a:cs typeface="Calibri"/>
              </a:rPr>
              <a:t>a</a:t>
            </a:r>
            <a:r>
              <a:rPr dirty="0" smtClean="0" spc="0" sz="1900">
                <a:latin typeface="Calibri"/>
                <a:cs typeface="Calibri"/>
              </a:rPr>
              <a:t>m</a:t>
            </a:r>
            <a:r>
              <a:rPr dirty="0" smtClean="0" spc="0" sz="1900">
                <a:latin typeface="Calibri"/>
                <a:cs typeface="Calibri"/>
              </a:rPr>
              <a:t>p</a:t>
            </a:r>
            <a:r>
              <a:rPr dirty="0" smtClean="0" spc="0" sz="1900">
                <a:latin typeface="Calibri"/>
                <a:cs typeface="Calibri"/>
              </a:rPr>
              <a:t>t</a:t>
            </a:r>
            <a:r>
              <a:rPr dirty="0" smtClean="0" spc="0" sz="1900">
                <a:latin typeface="Calibri"/>
                <a:cs typeface="Calibri"/>
              </a:rPr>
              <a:t>o</a:t>
            </a:r>
            <a:r>
              <a:rPr dirty="0" smtClean="0" spc="0" sz="1900">
                <a:latin typeface="Calibri"/>
                <a:cs typeface="Calibri"/>
              </a:rPr>
              <a:t>n</a:t>
            </a:r>
            <a:r>
              <a:rPr dirty="0" smtClean="0" spc="0" sz="1900">
                <a:latin typeface="Calibri"/>
                <a:cs typeface="Calibri"/>
              </a:rPr>
              <a:t>,</a:t>
            </a:r>
            <a:r>
              <a:rPr dirty="0" smtClean="0" spc="0" sz="1900">
                <a:latin typeface="Calibri"/>
                <a:cs typeface="Calibri"/>
              </a:rPr>
              <a:t> </a:t>
            </a:r>
            <a:r>
              <a:rPr dirty="0" smtClean="0" spc="0" sz="1900">
                <a:latin typeface="Calibri"/>
                <a:cs typeface="Calibri"/>
              </a:rPr>
              <a:t>C</a:t>
            </a:r>
            <a:r>
              <a:rPr dirty="0" smtClean="0" spc="0" sz="1900">
                <a:latin typeface="Calibri"/>
                <a:cs typeface="Calibri"/>
              </a:rPr>
              <a:t>T</a:t>
            </a:r>
            <a:r>
              <a:rPr dirty="0" smtClean="0" spc="0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 marR="126411">
              <a:lnSpc>
                <a:spcPts val="2319"/>
              </a:lnSpc>
              <a:spcBef>
                <a:spcPts val="252"/>
              </a:spcBef>
            </a:pPr>
            <a:r>
              <a:rPr dirty="0" smtClean="0" spc="13" sz="1900">
                <a:latin typeface="Calibri"/>
                <a:cs typeface="Calibri"/>
              </a:rPr>
              <a:t>P</a:t>
            </a:r>
            <a:r>
              <a:rPr dirty="0" smtClean="0" spc="13" sz="1900">
                <a:latin typeface="Calibri"/>
                <a:cs typeface="Calibri"/>
              </a:rPr>
              <a:t>o</a:t>
            </a:r>
            <a:r>
              <a:rPr dirty="0" smtClean="0" spc="13" sz="1900">
                <a:latin typeface="Calibri"/>
                <a:cs typeface="Calibri"/>
              </a:rPr>
              <a:t>r</a:t>
            </a:r>
            <a:r>
              <a:rPr dirty="0" smtClean="0" spc="13" sz="1900">
                <a:latin typeface="Calibri"/>
                <a:cs typeface="Calibri"/>
              </a:rPr>
              <a:t>t</a:t>
            </a:r>
            <a:r>
              <a:rPr dirty="0" smtClean="0" spc="13" sz="1900">
                <a:latin typeface="Calibri"/>
                <a:cs typeface="Calibri"/>
              </a:rPr>
              <a:t>l</a:t>
            </a:r>
            <a:r>
              <a:rPr dirty="0" smtClean="0" spc="13" sz="1900">
                <a:latin typeface="Calibri"/>
                <a:cs typeface="Calibri"/>
              </a:rPr>
              <a:t>a</a:t>
            </a:r>
            <a:r>
              <a:rPr dirty="0" smtClean="0" spc="13" sz="1900">
                <a:latin typeface="Calibri"/>
                <a:cs typeface="Calibri"/>
              </a:rPr>
              <a:t>n</a:t>
            </a:r>
            <a:r>
              <a:rPr dirty="0" smtClean="0" spc="13" sz="1900">
                <a:latin typeface="Calibri"/>
                <a:cs typeface="Calibri"/>
              </a:rPr>
              <a:t>d</a:t>
            </a:r>
            <a:r>
              <a:rPr dirty="0" smtClean="0" spc="13" sz="1900">
                <a:latin typeface="Calibri"/>
                <a:cs typeface="Calibri"/>
              </a:rPr>
              <a:t>,</a:t>
            </a:r>
            <a:r>
              <a:rPr dirty="0" smtClean="0" spc="13" sz="1900">
                <a:latin typeface="Calibri"/>
                <a:cs typeface="Calibri"/>
              </a:rPr>
              <a:t> </a:t>
            </a:r>
            <a:r>
              <a:rPr dirty="0" smtClean="0" spc="13" sz="1900">
                <a:latin typeface="Calibri"/>
                <a:cs typeface="Calibri"/>
              </a:rPr>
              <a:t>C</a:t>
            </a:r>
            <a:r>
              <a:rPr dirty="0" smtClean="0" spc="13" sz="1900">
                <a:latin typeface="Calibri"/>
                <a:cs typeface="Calibri"/>
              </a:rPr>
              <a:t>T</a:t>
            </a:r>
            <a:r>
              <a:rPr dirty="0" smtClean="0" spc="13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 marR="126411">
              <a:lnSpc>
                <a:spcPts val="2319"/>
              </a:lnSpc>
              <a:spcBef>
                <a:spcPts val="252"/>
              </a:spcBef>
            </a:pPr>
            <a:r>
              <a:rPr dirty="0" smtClean="0" spc="15" sz="1900">
                <a:latin typeface="Calibri"/>
                <a:cs typeface="Calibri"/>
              </a:rPr>
              <a:t>W</a:t>
            </a:r>
            <a:r>
              <a:rPr dirty="0" smtClean="0" spc="15" sz="1900">
                <a:latin typeface="Calibri"/>
                <a:cs typeface="Calibri"/>
              </a:rPr>
              <a:t>o</a:t>
            </a:r>
            <a:r>
              <a:rPr dirty="0" smtClean="0" spc="15" sz="1900">
                <a:latin typeface="Calibri"/>
                <a:cs typeface="Calibri"/>
              </a:rPr>
              <a:t>o</a:t>
            </a:r>
            <a:r>
              <a:rPr dirty="0" smtClean="0" spc="15" sz="1900">
                <a:latin typeface="Calibri"/>
                <a:cs typeface="Calibri"/>
              </a:rPr>
              <a:t>d</a:t>
            </a:r>
            <a:r>
              <a:rPr dirty="0" smtClean="0" spc="15" sz="1900">
                <a:latin typeface="Calibri"/>
                <a:cs typeface="Calibri"/>
              </a:rPr>
              <a:t>b</a:t>
            </a:r>
            <a:r>
              <a:rPr dirty="0" smtClean="0" spc="15" sz="1900">
                <a:latin typeface="Calibri"/>
                <a:cs typeface="Calibri"/>
              </a:rPr>
              <a:t>r</a:t>
            </a:r>
            <a:r>
              <a:rPr dirty="0" smtClean="0" spc="15" sz="1900">
                <a:latin typeface="Calibri"/>
                <a:cs typeface="Calibri"/>
              </a:rPr>
              <a:t>i</a:t>
            </a:r>
            <a:r>
              <a:rPr dirty="0" smtClean="0" spc="15" sz="1900">
                <a:latin typeface="Calibri"/>
                <a:cs typeface="Calibri"/>
              </a:rPr>
              <a:t>d</a:t>
            </a:r>
            <a:r>
              <a:rPr dirty="0" smtClean="0" spc="15" sz="1900">
                <a:latin typeface="Calibri"/>
                <a:cs typeface="Calibri"/>
              </a:rPr>
              <a:t>g</a:t>
            </a:r>
            <a:r>
              <a:rPr dirty="0" smtClean="0" spc="15" sz="1900">
                <a:latin typeface="Calibri"/>
                <a:cs typeface="Calibri"/>
              </a:rPr>
              <a:t>e</a:t>
            </a:r>
            <a:r>
              <a:rPr dirty="0" smtClean="0" spc="15" sz="1900">
                <a:latin typeface="Calibri"/>
                <a:cs typeface="Calibri"/>
              </a:rPr>
              <a:t>,</a:t>
            </a:r>
            <a:r>
              <a:rPr dirty="0" smtClean="0" spc="15" sz="1900">
                <a:latin typeface="Calibri"/>
                <a:cs typeface="Calibri"/>
              </a:rPr>
              <a:t> </a:t>
            </a:r>
            <a:r>
              <a:rPr dirty="0" smtClean="0" spc="15" sz="1900">
                <a:latin typeface="Calibri"/>
                <a:cs typeface="Calibri"/>
              </a:rPr>
              <a:t>C</a:t>
            </a:r>
            <a:r>
              <a:rPr dirty="0" smtClean="0" spc="15" sz="1900">
                <a:latin typeface="Calibri"/>
                <a:cs typeface="Calibri"/>
              </a:rPr>
              <a:t>T</a:t>
            </a:r>
            <a:r>
              <a:rPr dirty="0" smtClean="0" spc="15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 marR="126411">
              <a:lnSpc>
                <a:spcPts val="2319"/>
              </a:lnSpc>
              <a:spcBef>
                <a:spcPts val="252"/>
              </a:spcBef>
            </a:pPr>
            <a:r>
              <a:rPr dirty="0" smtClean="0" spc="1" sz="1900">
                <a:latin typeface="Calibri"/>
                <a:cs typeface="Calibri"/>
              </a:rPr>
              <a:t>H</a:t>
            </a:r>
            <a:r>
              <a:rPr dirty="0" smtClean="0" spc="1" sz="1900">
                <a:latin typeface="Calibri"/>
                <a:cs typeface="Calibri"/>
              </a:rPr>
              <a:t>a</a:t>
            </a:r>
            <a:r>
              <a:rPr dirty="0" smtClean="0" spc="1" sz="1900">
                <a:latin typeface="Calibri"/>
                <a:cs typeface="Calibri"/>
              </a:rPr>
              <a:t>d</a:t>
            </a:r>
            <a:r>
              <a:rPr dirty="0" smtClean="0" spc="1" sz="1900">
                <a:latin typeface="Calibri"/>
                <a:cs typeface="Calibri"/>
              </a:rPr>
              <a:t>d</a:t>
            </a:r>
            <a:r>
              <a:rPr dirty="0" smtClean="0" spc="1" sz="1900">
                <a:latin typeface="Calibri"/>
                <a:cs typeface="Calibri"/>
              </a:rPr>
              <a:t>a</a:t>
            </a:r>
            <a:r>
              <a:rPr dirty="0" smtClean="0" spc="1" sz="1900">
                <a:latin typeface="Calibri"/>
                <a:cs typeface="Calibri"/>
              </a:rPr>
              <a:t>m</a:t>
            </a:r>
            <a:r>
              <a:rPr dirty="0" smtClean="0" spc="1" sz="1900">
                <a:latin typeface="Calibri"/>
                <a:cs typeface="Calibri"/>
              </a:rPr>
              <a:t>,</a:t>
            </a:r>
            <a:r>
              <a:rPr dirty="0" smtClean="0" spc="1" sz="1900">
                <a:latin typeface="Calibri"/>
                <a:cs typeface="Calibri"/>
              </a:rPr>
              <a:t> </a:t>
            </a:r>
            <a:r>
              <a:rPr dirty="0" smtClean="0" spc="1" sz="1900">
                <a:latin typeface="Calibri"/>
                <a:cs typeface="Calibri"/>
              </a:rPr>
              <a:t>C</a:t>
            </a:r>
            <a:r>
              <a:rPr dirty="0" smtClean="0" spc="1" sz="1900">
                <a:latin typeface="Calibri"/>
                <a:cs typeface="Calibri"/>
              </a:rPr>
              <a:t>T</a:t>
            </a:r>
            <a:endParaRPr sz="1900">
              <a:latin typeface="Calibri"/>
              <a:cs typeface="Calibri"/>
            </a:endParaRPr>
          </a:p>
          <a:p>
            <a:pPr indent="0" marL="12700" marR="221816">
              <a:lnSpc>
                <a:spcPts val="2319"/>
              </a:lnSpc>
              <a:spcBef>
                <a:spcPts val="297"/>
              </a:spcBef>
            </a:pPr>
            <a:r>
              <a:rPr dirty="0" smtClean="0" spc="-2" sz="1900">
                <a:latin typeface="Calibri"/>
                <a:cs typeface="Calibri"/>
              </a:rPr>
              <a:t>E</a:t>
            </a:r>
            <a:r>
              <a:rPr dirty="0" smtClean="0" spc="-2" sz="1900">
                <a:latin typeface="Calibri"/>
                <a:cs typeface="Calibri"/>
              </a:rPr>
              <a:t>a</a:t>
            </a:r>
            <a:r>
              <a:rPr dirty="0" smtClean="0" spc="-2" sz="1900">
                <a:latin typeface="Calibri"/>
                <a:cs typeface="Calibri"/>
              </a:rPr>
              <a:t>s</a:t>
            </a:r>
            <a:r>
              <a:rPr dirty="0" smtClean="0" spc="-2" sz="1900">
                <a:latin typeface="Calibri"/>
                <a:cs typeface="Calibri"/>
              </a:rPr>
              <a:t>t</a:t>
            </a:r>
            <a:r>
              <a:rPr dirty="0" smtClean="0" spc="-2" sz="1900">
                <a:latin typeface="Calibri"/>
                <a:cs typeface="Calibri"/>
              </a:rPr>
              <a:t> </a:t>
            </a:r>
            <a:r>
              <a:rPr dirty="0" smtClean="0" spc="-2" sz="1900">
                <a:latin typeface="Calibri"/>
                <a:cs typeface="Calibri"/>
              </a:rPr>
              <a:t>H</a:t>
            </a:r>
            <a:r>
              <a:rPr dirty="0" smtClean="0" spc="-2" sz="1900">
                <a:latin typeface="Calibri"/>
                <a:cs typeface="Calibri"/>
              </a:rPr>
              <a:t>a</a:t>
            </a:r>
            <a:r>
              <a:rPr dirty="0" smtClean="0" spc="-2" sz="1900">
                <a:latin typeface="Calibri"/>
                <a:cs typeface="Calibri"/>
              </a:rPr>
              <a:t>d</a:t>
            </a:r>
            <a:r>
              <a:rPr dirty="0" smtClean="0" spc="-2" sz="1900">
                <a:latin typeface="Calibri"/>
                <a:cs typeface="Calibri"/>
              </a:rPr>
              <a:t>d</a:t>
            </a:r>
            <a:r>
              <a:rPr dirty="0" smtClean="0" spc="-2" sz="1900">
                <a:latin typeface="Calibri"/>
                <a:cs typeface="Calibri"/>
              </a:rPr>
              <a:t>a</a:t>
            </a:r>
            <a:r>
              <a:rPr dirty="0" smtClean="0" spc="-2" sz="1900">
                <a:latin typeface="Calibri"/>
                <a:cs typeface="Calibri"/>
              </a:rPr>
              <a:t>m</a:t>
            </a:r>
            <a:r>
              <a:rPr dirty="0" smtClean="0" spc="-2" sz="1900">
                <a:latin typeface="Calibri"/>
                <a:cs typeface="Calibri"/>
              </a:rPr>
              <a:t>,</a:t>
            </a:r>
            <a:r>
              <a:rPr dirty="0" smtClean="0" spc="-2" sz="1900">
                <a:latin typeface="Calibri"/>
                <a:cs typeface="Calibri"/>
              </a:rPr>
              <a:t> </a:t>
            </a:r>
            <a:r>
              <a:rPr dirty="0" smtClean="0" spc="-2" sz="1900">
                <a:latin typeface="Calibri"/>
                <a:cs typeface="Calibri"/>
              </a:rPr>
              <a:t>C</a:t>
            </a:r>
            <a:r>
              <a:rPr dirty="0" smtClean="0" spc="-2" sz="1900">
                <a:latin typeface="Calibri"/>
                <a:cs typeface="Calibri"/>
              </a:rPr>
              <a:t>T</a:t>
            </a:r>
            <a:r>
              <a:rPr dirty="0" smtClean="0" spc="-2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 marR="221816">
              <a:lnSpc>
                <a:spcPts val="2319"/>
              </a:lnSpc>
              <a:spcBef>
                <a:spcPts val="250"/>
              </a:spcBef>
            </a:pPr>
            <a:r>
              <a:rPr dirty="0" smtClean="0" spc="12" sz="1900">
                <a:latin typeface="Calibri"/>
                <a:cs typeface="Calibri"/>
              </a:rPr>
              <a:t>B</a:t>
            </a:r>
            <a:r>
              <a:rPr dirty="0" smtClean="0" spc="12" sz="1900">
                <a:latin typeface="Calibri"/>
                <a:cs typeface="Calibri"/>
              </a:rPr>
              <a:t>e</a:t>
            </a:r>
            <a:r>
              <a:rPr dirty="0" smtClean="0" spc="12" sz="1900">
                <a:latin typeface="Calibri"/>
                <a:cs typeface="Calibri"/>
              </a:rPr>
              <a:t>t</a:t>
            </a:r>
            <a:r>
              <a:rPr dirty="0" smtClean="0" spc="12" sz="1900">
                <a:latin typeface="Calibri"/>
                <a:cs typeface="Calibri"/>
              </a:rPr>
              <a:t>h</a:t>
            </a:r>
            <a:r>
              <a:rPr dirty="0" smtClean="0" spc="12" sz="1900">
                <a:latin typeface="Calibri"/>
                <a:cs typeface="Calibri"/>
              </a:rPr>
              <a:t>a</a:t>
            </a:r>
            <a:r>
              <a:rPr dirty="0" smtClean="0" spc="12" sz="1900">
                <a:latin typeface="Calibri"/>
                <a:cs typeface="Calibri"/>
              </a:rPr>
              <a:t>n</a:t>
            </a:r>
            <a:r>
              <a:rPr dirty="0" smtClean="0" spc="12" sz="1900">
                <a:latin typeface="Calibri"/>
                <a:cs typeface="Calibri"/>
              </a:rPr>
              <a:t>y</a:t>
            </a:r>
            <a:r>
              <a:rPr dirty="0" smtClean="0" spc="12" sz="1900">
                <a:latin typeface="Calibri"/>
                <a:cs typeface="Calibri"/>
              </a:rPr>
              <a:t>,</a:t>
            </a:r>
            <a:r>
              <a:rPr dirty="0" smtClean="0" spc="12" sz="1900">
                <a:latin typeface="Calibri"/>
                <a:cs typeface="Calibri"/>
              </a:rPr>
              <a:t> </a:t>
            </a:r>
            <a:r>
              <a:rPr dirty="0" smtClean="0" spc="12" sz="1900">
                <a:latin typeface="Calibri"/>
                <a:cs typeface="Calibri"/>
              </a:rPr>
              <a:t>C</a:t>
            </a:r>
            <a:r>
              <a:rPr dirty="0" smtClean="0" spc="12" sz="1900">
                <a:latin typeface="Calibri"/>
                <a:cs typeface="Calibri"/>
              </a:rPr>
              <a:t>T</a:t>
            </a:r>
            <a:r>
              <a:rPr dirty="0" smtClean="0" spc="12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 marR="221816">
              <a:lnSpc>
                <a:spcPts val="2319"/>
              </a:lnSpc>
              <a:spcBef>
                <a:spcPts val="250"/>
              </a:spcBef>
            </a:pPr>
            <a:r>
              <a:rPr dirty="0" smtClean="0" spc="19" sz="1900">
                <a:latin typeface="Calibri"/>
                <a:cs typeface="Calibri"/>
              </a:rPr>
              <a:t>C</a:t>
            </a:r>
            <a:r>
              <a:rPr dirty="0" smtClean="0" spc="19" sz="1900">
                <a:latin typeface="Calibri"/>
                <a:cs typeface="Calibri"/>
              </a:rPr>
              <a:t>h</a:t>
            </a:r>
            <a:r>
              <a:rPr dirty="0" smtClean="0" spc="19" sz="1900">
                <a:latin typeface="Calibri"/>
                <a:cs typeface="Calibri"/>
              </a:rPr>
              <a:t>e</a:t>
            </a:r>
            <a:r>
              <a:rPr dirty="0" smtClean="0" spc="19" sz="1900">
                <a:latin typeface="Calibri"/>
                <a:cs typeface="Calibri"/>
              </a:rPr>
              <a:t>s</a:t>
            </a:r>
            <a:r>
              <a:rPr dirty="0" smtClean="0" spc="19" sz="1900">
                <a:latin typeface="Calibri"/>
                <a:cs typeface="Calibri"/>
              </a:rPr>
              <a:t>t</a:t>
            </a:r>
            <a:r>
              <a:rPr dirty="0" smtClean="0" spc="19" sz="1900">
                <a:latin typeface="Calibri"/>
                <a:cs typeface="Calibri"/>
              </a:rPr>
              <a:t>e</a:t>
            </a:r>
            <a:r>
              <a:rPr dirty="0" smtClean="0" spc="19" sz="1900">
                <a:latin typeface="Calibri"/>
                <a:cs typeface="Calibri"/>
              </a:rPr>
              <a:t>r</a:t>
            </a:r>
            <a:r>
              <a:rPr dirty="0" smtClean="0" spc="19" sz="1900">
                <a:latin typeface="Calibri"/>
                <a:cs typeface="Calibri"/>
              </a:rPr>
              <a:t>,</a:t>
            </a:r>
            <a:r>
              <a:rPr dirty="0" smtClean="0" spc="19" sz="1900">
                <a:latin typeface="Calibri"/>
                <a:cs typeface="Calibri"/>
              </a:rPr>
              <a:t> </a:t>
            </a:r>
            <a:r>
              <a:rPr dirty="0" smtClean="0" spc="19" sz="1900">
                <a:latin typeface="Calibri"/>
                <a:cs typeface="Calibri"/>
              </a:rPr>
              <a:t>C</a:t>
            </a:r>
            <a:r>
              <a:rPr dirty="0" smtClean="0" spc="19" sz="1900">
                <a:latin typeface="Calibri"/>
                <a:cs typeface="Calibri"/>
              </a:rPr>
              <a:t>T</a:t>
            </a:r>
            <a:endParaRPr sz="1900">
              <a:latin typeface="Calibri"/>
              <a:cs typeface="Calibri"/>
            </a:endParaRPr>
          </a:p>
          <a:p>
            <a:pPr indent="0" marL="12700" marR="269518">
              <a:lnSpc>
                <a:spcPts val="2319"/>
              </a:lnSpc>
              <a:spcBef>
                <a:spcPts val="300"/>
              </a:spcBef>
            </a:pPr>
            <a:r>
              <a:rPr dirty="0" smtClean="0" spc="17" sz="1900">
                <a:latin typeface="Calibri"/>
                <a:cs typeface="Calibri"/>
              </a:rPr>
              <a:t>D</a:t>
            </a:r>
            <a:r>
              <a:rPr dirty="0" smtClean="0" spc="17" sz="1900">
                <a:latin typeface="Calibri"/>
                <a:cs typeface="Calibri"/>
              </a:rPr>
              <a:t>e</a:t>
            </a:r>
            <a:r>
              <a:rPr dirty="0" smtClean="0" spc="17" sz="1900">
                <a:latin typeface="Calibri"/>
                <a:cs typeface="Calibri"/>
              </a:rPr>
              <a:t>e</a:t>
            </a:r>
            <a:r>
              <a:rPr dirty="0" smtClean="0" spc="17" sz="1900">
                <a:latin typeface="Calibri"/>
                <a:cs typeface="Calibri"/>
              </a:rPr>
              <a:t>p</a:t>
            </a:r>
            <a:r>
              <a:rPr dirty="0" smtClean="0" spc="17" sz="1900">
                <a:latin typeface="Calibri"/>
                <a:cs typeface="Calibri"/>
              </a:rPr>
              <a:t> </a:t>
            </a:r>
            <a:r>
              <a:rPr dirty="0" smtClean="0" spc="17" sz="1900">
                <a:latin typeface="Calibri"/>
                <a:cs typeface="Calibri"/>
              </a:rPr>
              <a:t>R</a:t>
            </a:r>
            <a:r>
              <a:rPr dirty="0" smtClean="0" spc="17" sz="1900">
                <a:latin typeface="Calibri"/>
                <a:cs typeface="Calibri"/>
              </a:rPr>
              <a:t>i</a:t>
            </a:r>
            <a:r>
              <a:rPr dirty="0" smtClean="0" spc="17" sz="1900">
                <a:latin typeface="Calibri"/>
                <a:cs typeface="Calibri"/>
              </a:rPr>
              <a:t>v</a:t>
            </a:r>
            <a:r>
              <a:rPr dirty="0" smtClean="0" spc="17" sz="1900">
                <a:latin typeface="Calibri"/>
                <a:cs typeface="Calibri"/>
              </a:rPr>
              <a:t>e</a:t>
            </a:r>
            <a:r>
              <a:rPr dirty="0" smtClean="0" spc="17" sz="1900">
                <a:latin typeface="Calibri"/>
                <a:cs typeface="Calibri"/>
              </a:rPr>
              <a:t>r</a:t>
            </a:r>
            <a:r>
              <a:rPr dirty="0" smtClean="0" spc="17" sz="1900">
                <a:latin typeface="Calibri"/>
                <a:cs typeface="Calibri"/>
              </a:rPr>
              <a:t>,</a:t>
            </a:r>
            <a:r>
              <a:rPr dirty="0" smtClean="0" spc="17" sz="1900">
                <a:latin typeface="Calibri"/>
                <a:cs typeface="Calibri"/>
              </a:rPr>
              <a:t> </a:t>
            </a:r>
            <a:r>
              <a:rPr dirty="0" smtClean="0" spc="17" sz="1900">
                <a:latin typeface="Calibri"/>
                <a:cs typeface="Calibri"/>
              </a:rPr>
              <a:t>C</a:t>
            </a:r>
            <a:r>
              <a:rPr dirty="0" smtClean="0" spc="17" sz="1900">
                <a:latin typeface="Calibri"/>
                <a:cs typeface="Calibri"/>
              </a:rPr>
              <a:t>T</a:t>
            </a:r>
            <a:r>
              <a:rPr dirty="0" smtClean="0" spc="17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 marR="269518">
              <a:lnSpc>
                <a:spcPts val="2319"/>
              </a:lnSpc>
              <a:spcBef>
                <a:spcPts val="250"/>
              </a:spcBef>
            </a:pPr>
            <a:r>
              <a:rPr dirty="0" smtClean="0" spc="32" sz="1900">
                <a:latin typeface="Calibri"/>
                <a:cs typeface="Calibri"/>
              </a:rPr>
              <a:t>M</a:t>
            </a:r>
            <a:r>
              <a:rPr dirty="0" smtClean="0" spc="32" sz="1900">
                <a:latin typeface="Calibri"/>
                <a:cs typeface="Calibri"/>
              </a:rPr>
              <a:t>i</a:t>
            </a:r>
            <a:r>
              <a:rPr dirty="0" smtClean="0" spc="32" sz="1900">
                <a:latin typeface="Calibri"/>
                <a:cs typeface="Calibri"/>
              </a:rPr>
              <a:t>d</a:t>
            </a:r>
            <a:r>
              <a:rPr dirty="0" smtClean="0" spc="32" sz="1900">
                <a:latin typeface="Calibri"/>
                <a:cs typeface="Calibri"/>
              </a:rPr>
              <a:t>d</a:t>
            </a:r>
            <a:r>
              <a:rPr dirty="0" smtClean="0" spc="32" sz="1900">
                <a:latin typeface="Calibri"/>
                <a:cs typeface="Calibri"/>
              </a:rPr>
              <a:t>l</a:t>
            </a:r>
            <a:r>
              <a:rPr dirty="0" smtClean="0" spc="32" sz="1900">
                <a:latin typeface="Calibri"/>
                <a:cs typeface="Calibri"/>
              </a:rPr>
              <a:t>e</a:t>
            </a:r>
            <a:r>
              <a:rPr dirty="0" smtClean="0" spc="32" sz="1900">
                <a:latin typeface="Calibri"/>
                <a:cs typeface="Calibri"/>
              </a:rPr>
              <a:t>f</a:t>
            </a:r>
            <a:r>
              <a:rPr dirty="0" smtClean="0" spc="32" sz="1900">
                <a:latin typeface="Calibri"/>
                <a:cs typeface="Calibri"/>
              </a:rPr>
              <a:t>i</a:t>
            </a:r>
            <a:r>
              <a:rPr dirty="0" smtClean="0" spc="32" sz="1900">
                <a:latin typeface="Calibri"/>
                <a:cs typeface="Calibri"/>
              </a:rPr>
              <a:t>e</a:t>
            </a:r>
            <a:r>
              <a:rPr dirty="0" smtClean="0" spc="32" sz="1900">
                <a:latin typeface="Calibri"/>
                <a:cs typeface="Calibri"/>
              </a:rPr>
              <a:t>l</a:t>
            </a:r>
            <a:r>
              <a:rPr dirty="0" smtClean="0" spc="32" sz="1900">
                <a:latin typeface="Calibri"/>
                <a:cs typeface="Calibri"/>
              </a:rPr>
              <a:t>d</a:t>
            </a:r>
            <a:r>
              <a:rPr dirty="0" smtClean="0" spc="32" sz="1900">
                <a:latin typeface="Calibri"/>
                <a:cs typeface="Calibri"/>
              </a:rPr>
              <a:t>,</a:t>
            </a:r>
            <a:r>
              <a:rPr dirty="0" smtClean="0" spc="32" sz="1900">
                <a:latin typeface="Calibri"/>
                <a:cs typeface="Calibri"/>
              </a:rPr>
              <a:t> </a:t>
            </a:r>
            <a:r>
              <a:rPr dirty="0" smtClean="0" spc="32" sz="1900">
                <a:latin typeface="Calibri"/>
                <a:cs typeface="Calibri"/>
              </a:rPr>
              <a:t>C</a:t>
            </a:r>
            <a:r>
              <a:rPr dirty="0" smtClean="0" spc="32" sz="1900">
                <a:latin typeface="Calibri"/>
                <a:cs typeface="Calibri"/>
              </a:rPr>
              <a:t>T</a:t>
            </a:r>
            <a:r>
              <a:rPr dirty="0" smtClean="0" spc="32" sz="1900">
                <a:latin typeface="Calibri"/>
                <a:cs typeface="Calibri"/>
              </a:rPr>
              <a:t> </a:t>
            </a:r>
            <a:endParaRPr sz="1900">
              <a:latin typeface="Calibri"/>
              <a:cs typeface="Calibri"/>
            </a:endParaRPr>
          </a:p>
          <a:p>
            <a:pPr marL="12700" marR="269518">
              <a:lnSpc>
                <a:spcPts val="2319"/>
              </a:lnSpc>
              <a:spcBef>
                <a:spcPts val="250"/>
              </a:spcBef>
            </a:pPr>
            <a:r>
              <a:rPr dirty="0" smtClean="0" spc="28" sz="1900">
                <a:latin typeface="Calibri"/>
                <a:cs typeface="Calibri"/>
              </a:rPr>
              <a:t>K</a:t>
            </a:r>
            <a:r>
              <a:rPr dirty="0" smtClean="0" spc="28" sz="1900">
                <a:latin typeface="Calibri"/>
                <a:cs typeface="Calibri"/>
              </a:rPr>
              <a:t>i</a:t>
            </a:r>
            <a:r>
              <a:rPr dirty="0" smtClean="0" spc="28" sz="1900">
                <a:latin typeface="Calibri"/>
                <a:cs typeface="Calibri"/>
              </a:rPr>
              <a:t>l</a:t>
            </a:r>
            <a:r>
              <a:rPr dirty="0" smtClean="0" spc="28" sz="1900">
                <a:latin typeface="Calibri"/>
                <a:cs typeface="Calibri"/>
              </a:rPr>
              <a:t>l</a:t>
            </a:r>
            <a:r>
              <a:rPr dirty="0" smtClean="0" spc="28" sz="1900">
                <a:latin typeface="Calibri"/>
                <a:cs typeface="Calibri"/>
              </a:rPr>
              <a:t>i</a:t>
            </a:r>
            <a:r>
              <a:rPr dirty="0" smtClean="0" spc="28" sz="1900">
                <a:latin typeface="Calibri"/>
                <a:cs typeface="Calibri"/>
              </a:rPr>
              <a:t>n</a:t>
            </a:r>
            <a:r>
              <a:rPr dirty="0" smtClean="0" spc="28" sz="1900">
                <a:latin typeface="Calibri"/>
                <a:cs typeface="Calibri"/>
              </a:rPr>
              <a:t>g</a:t>
            </a:r>
            <a:r>
              <a:rPr dirty="0" smtClean="0" spc="28" sz="1900">
                <a:latin typeface="Calibri"/>
                <a:cs typeface="Calibri"/>
              </a:rPr>
              <a:t>w</a:t>
            </a:r>
            <a:r>
              <a:rPr dirty="0" smtClean="0" spc="28" sz="1900">
                <a:latin typeface="Calibri"/>
                <a:cs typeface="Calibri"/>
              </a:rPr>
              <a:t>o</a:t>
            </a:r>
            <a:r>
              <a:rPr dirty="0" smtClean="0" spc="28" sz="1900">
                <a:latin typeface="Calibri"/>
                <a:cs typeface="Calibri"/>
              </a:rPr>
              <a:t>r</a:t>
            </a:r>
            <a:r>
              <a:rPr dirty="0" smtClean="0" spc="28" sz="1900">
                <a:latin typeface="Calibri"/>
                <a:cs typeface="Calibri"/>
              </a:rPr>
              <a:t>t</a:t>
            </a:r>
            <a:r>
              <a:rPr dirty="0" smtClean="0" spc="28" sz="1900">
                <a:latin typeface="Calibri"/>
                <a:cs typeface="Calibri"/>
              </a:rPr>
              <a:t>h</a:t>
            </a:r>
            <a:r>
              <a:rPr dirty="0" smtClean="0" spc="28" sz="1900">
                <a:latin typeface="Calibri"/>
                <a:cs typeface="Calibri"/>
              </a:rPr>
              <a:t>,</a:t>
            </a:r>
            <a:r>
              <a:rPr dirty="0" smtClean="0" spc="28" sz="1900">
                <a:latin typeface="Calibri"/>
                <a:cs typeface="Calibri"/>
              </a:rPr>
              <a:t> </a:t>
            </a:r>
            <a:r>
              <a:rPr dirty="0" smtClean="0" spc="28" sz="1900">
                <a:latin typeface="Calibri"/>
                <a:cs typeface="Calibri"/>
              </a:rPr>
              <a:t>C</a:t>
            </a:r>
            <a:r>
              <a:rPr dirty="0" smtClean="0" spc="28" sz="1900">
                <a:latin typeface="Calibri"/>
                <a:cs typeface="Calibri"/>
              </a:rPr>
              <a:t>T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30996" y="1724106"/>
            <a:ext cx="406065" cy="4747490"/>
          </a:xfrm>
          <a:prstGeom prst="rect">
            <a:avLst/>
          </a:prstGeom>
        </p:spPr>
        <p:txBody>
          <a:bodyPr bIns="0" lIns="0" rIns="0" rtlCol="0" tIns="12509" wrap="square">
            <a:noAutofit/>
          </a:bodyPr>
          <a:lstStyle/>
          <a:p>
            <a:pPr marL="12700" marR="0">
              <a:lnSpc>
                <a:spcPts val="1970"/>
              </a:lnSpc>
            </a:pPr>
            <a:r>
              <a:rPr dirty="0" smtClean="0" spc="-37" sz="1900">
                <a:latin typeface="Calibri"/>
                <a:cs typeface="Calibri"/>
              </a:rPr>
              <a:t>1</a:t>
            </a:r>
            <a:r>
              <a:rPr dirty="0" smtClean="0" spc="-37" sz="1900">
                <a:latin typeface="Calibri"/>
                <a:cs typeface="Calibri"/>
              </a:rPr>
              <a:t>9</a:t>
            </a:r>
            <a:r>
              <a:rPr dirty="0" smtClean="0" spc="-37" sz="1900">
                <a:latin typeface="Calibri"/>
                <a:cs typeface="Calibri"/>
              </a:rPr>
              <a:t>5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71"/>
              </a:spcBef>
            </a:pPr>
            <a:r>
              <a:rPr dirty="0" smtClean="0" spc="-37" sz="1900">
                <a:latin typeface="Calibri"/>
                <a:cs typeface="Calibri"/>
              </a:rPr>
              <a:t>1</a:t>
            </a:r>
            <a:r>
              <a:rPr dirty="0" smtClean="0" spc="-37" sz="1900">
                <a:latin typeface="Calibri"/>
                <a:cs typeface="Calibri"/>
              </a:rPr>
              <a:t>2</a:t>
            </a:r>
            <a:r>
              <a:rPr dirty="0" smtClean="0" spc="-37" sz="1900">
                <a:latin typeface="Calibri"/>
                <a:cs typeface="Calibri"/>
              </a:rPr>
              <a:t>2</a:t>
            </a:r>
            <a:endParaRPr sz="190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235"/>
              </a:spcBef>
            </a:pPr>
            <a:r>
              <a:rPr dirty="0" smtClean="0" spc="-37" sz="1900">
                <a:latin typeface="Calibri"/>
                <a:cs typeface="Calibri"/>
              </a:rPr>
              <a:t>1</a:t>
            </a:r>
            <a:r>
              <a:rPr dirty="0" smtClean="0" spc="-37" sz="1900">
                <a:latin typeface="Calibri"/>
                <a:cs typeface="Calibri"/>
              </a:rPr>
              <a:t>0</a:t>
            </a:r>
            <a:r>
              <a:rPr dirty="0" smtClean="0" spc="-37" sz="1900">
                <a:latin typeface="Calibri"/>
                <a:cs typeface="Calibri"/>
              </a:rPr>
              <a:t>6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380"/>
              </a:spcBef>
            </a:pPr>
            <a:r>
              <a:rPr dirty="0" smtClean="0" spc="-25" sz="1900">
                <a:latin typeface="Calibri"/>
                <a:cs typeface="Calibri"/>
              </a:rPr>
              <a:t>9</a:t>
            </a:r>
            <a:r>
              <a:rPr dirty="0" smtClean="0" spc="-25" sz="1900">
                <a:latin typeface="Calibri"/>
                <a:cs typeface="Calibri"/>
              </a:rPr>
              <a:t>4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35"/>
              </a:spcBef>
            </a:pPr>
            <a:r>
              <a:rPr dirty="0" smtClean="0" spc="-25" sz="1900">
                <a:latin typeface="Calibri"/>
                <a:cs typeface="Calibri"/>
              </a:rPr>
              <a:t>9</a:t>
            </a:r>
            <a:r>
              <a:rPr dirty="0" smtClean="0" spc="-25" sz="1900">
                <a:latin typeface="Calibri"/>
                <a:cs typeface="Calibri"/>
              </a:rPr>
              <a:t>2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50"/>
              </a:spcBef>
            </a:pPr>
            <a:r>
              <a:rPr dirty="0" smtClean="0" spc="-25" sz="1900">
                <a:latin typeface="Calibri"/>
                <a:cs typeface="Calibri"/>
              </a:rPr>
              <a:t>8</a:t>
            </a:r>
            <a:r>
              <a:rPr dirty="0" smtClean="0" spc="-25" sz="1900">
                <a:latin typeface="Calibri"/>
                <a:cs typeface="Calibri"/>
              </a:rPr>
              <a:t>8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50"/>
              </a:spcBef>
            </a:pPr>
            <a:r>
              <a:rPr dirty="0" smtClean="0" spc="-25" sz="1900">
                <a:latin typeface="Calibri"/>
                <a:cs typeface="Calibri"/>
              </a:rPr>
              <a:t>8</a:t>
            </a:r>
            <a:r>
              <a:rPr dirty="0" smtClean="0" spc="-25" sz="1900">
                <a:latin typeface="Calibri"/>
                <a:cs typeface="Calibri"/>
              </a:rPr>
              <a:t>7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35"/>
              </a:spcBef>
            </a:pPr>
            <a:r>
              <a:rPr dirty="0" smtClean="0" spc="-25" sz="1900">
                <a:latin typeface="Calibri"/>
                <a:cs typeface="Calibri"/>
              </a:rPr>
              <a:t>6</a:t>
            </a:r>
            <a:r>
              <a:rPr dirty="0" smtClean="0" spc="-25" sz="1900">
                <a:latin typeface="Calibri"/>
                <a:cs typeface="Calibri"/>
              </a:rPr>
              <a:t>9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50"/>
              </a:spcBef>
            </a:pPr>
            <a:r>
              <a:rPr dirty="0" smtClean="0" spc="-25" sz="1900">
                <a:latin typeface="Calibri"/>
                <a:cs typeface="Calibri"/>
              </a:rPr>
              <a:t>6</a:t>
            </a:r>
            <a:r>
              <a:rPr dirty="0" smtClean="0" spc="-25" sz="1900">
                <a:latin typeface="Calibri"/>
                <a:cs typeface="Calibri"/>
              </a:rPr>
              <a:t>6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50"/>
              </a:spcBef>
            </a:pPr>
            <a:r>
              <a:rPr dirty="0" smtClean="0" spc="-25" sz="1900">
                <a:latin typeface="Calibri"/>
                <a:cs typeface="Calibri"/>
              </a:rPr>
              <a:t>6</a:t>
            </a:r>
            <a:r>
              <a:rPr dirty="0" smtClean="0" spc="-25" sz="1900">
                <a:latin typeface="Calibri"/>
                <a:cs typeface="Calibri"/>
              </a:rPr>
              <a:t>2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35"/>
              </a:spcBef>
            </a:pPr>
            <a:r>
              <a:rPr dirty="0" smtClean="0" spc="-25" sz="1900">
                <a:latin typeface="Calibri"/>
                <a:cs typeface="Calibri"/>
              </a:rPr>
              <a:t>5</a:t>
            </a:r>
            <a:r>
              <a:rPr dirty="0" smtClean="0" spc="-25" sz="1900">
                <a:latin typeface="Calibri"/>
                <a:cs typeface="Calibri"/>
              </a:rPr>
              <a:t>8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50"/>
              </a:spcBef>
            </a:pPr>
            <a:r>
              <a:rPr dirty="0" smtClean="0" spc="-25" sz="1900">
                <a:latin typeface="Calibri"/>
                <a:cs typeface="Calibri"/>
              </a:rPr>
              <a:t>5</a:t>
            </a:r>
            <a:r>
              <a:rPr dirty="0" smtClean="0" spc="-25" sz="1900">
                <a:latin typeface="Calibri"/>
                <a:cs typeface="Calibri"/>
              </a:rPr>
              <a:t>6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50"/>
              </a:spcBef>
            </a:pPr>
            <a:r>
              <a:rPr dirty="0" smtClean="0" spc="-25" sz="1900">
                <a:latin typeface="Calibri"/>
                <a:cs typeface="Calibri"/>
              </a:rPr>
              <a:t>5</a:t>
            </a:r>
            <a:r>
              <a:rPr dirty="0" smtClean="0" spc="-25" sz="1900">
                <a:latin typeface="Calibri"/>
                <a:cs typeface="Calibri"/>
              </a:rPr>
              <a:t>5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35"/>
              </a:spcBef>
            </a:pPr>
            <a:r>
              <a:rPr dirty="0" smtClean="0" spc="-25" sz="1900">
                <a:latin typeface="Calibri"/>
                <a:cs typeface="Calibri"/>
              </a:rPr>
              <a:t>4</a:t>
            </a:r>
            <a:r>
              <a:rPr dirty="0" smtClean="0" spc="-25" sz="1900">
                <a:latin typeface="Calibri"/>
                <a:cs typeface="Calibri"/>
              </a:rPr>
              <a:t>5</a:t>
            </a:r>
            <a:endParaRPr sz="1900">
              <a:latin typeface="Calibri"/>
              <a:cs typeface="Calibri"/>
            </a:endParaRPr>
          </a:p>
          <a:p>
            <a:pPr marL="12700" marR="35777">
              <a:lnSpc>
                <a:spcPct val="101725"/>
              </a:lnSpc>
              <a:spcBef>
                <a:spcPts val="250"/>
              </a:spcBef>
            </a:pPr>
            <a:r>
              <a:rPr dirty="0" smtClean="0" spc="-25" sz="1900">
                <a:latin typeface="Calibri"/>
                <a:cs typeface="Calibri"/>
              </a:rPr>
              <a:t>1</a:t>
            </a:r>
            <a:r>
              <a:rPr dirty="0" smtClean="0" spc="-25" sz="1900">
                <a:latin typeface="Calibri"/>
                <a:cs typeface="Calibri"/>
              </a:rPr>
              <a:t>7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8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760220" y="1214627"/>
            <a:ext cx="6547103" cy="5530595"/>
          </a:xfrm>
          <a:custGeom>
            <a:avLst/>
            <a:gdLst/>
            <a:ahLst/>
            <a:cxnLst/>
            <a:rect b="b" l="l" r="r" t="t"/>
            <a:pathLst>
              <a:path h="5530595" w="6547103">
                <a:moveTo>
                  <a:pt x="0" y="0"/>
                </a:moveTo>
                <a:lnTo>
                  <a:pt x="6547103" y="0"/>
                </a:lnTo>
                <a:lnTo>
                  <a:pt x="6547103" y="5530595"/>
                </a:lnTo>
                <a:lnTo>
                  <a:pt x="0" y="553059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1760029" y="1466278"/>
            <a:ext cx="3095148" cy="0"/>
          </a:xfrm>
          <a:custGeom>
            <a:avLst/>
            <a:gdLst/>
            <a:ahLst/>
            <a:cxnLst/>
            <a:rect b="b" l="l" r="r" t="t"/>
            <a:pathLst>
              <a:path h="0" w="3095148">
                <a:moveTo>
                  <a:pt x="0" y="0"/>
                </a:moveTo>
                <a:lnTo>
                  <a:pt x="3095148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1760220" y="1471421"/>
            <a:ext cx="3095244" cy="0"/>
          </a:xfrm>
          <a:custGeom>
            <a:avLst/>
            <a:gdLst/>
            <a:ahLst/>
            <a:cxnLst/>
            <a:rect b="b" l="l" r="r" t="t"/>
            <a:pathLst>
              <a:path h="0" w="3095244">
                <a:moveTo>
                  <a:pt x="0" y="0"/>
                </a:moveTo>
                <a:lnTo>
                  <a:pt x="3095244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760029" y="1487328"/>
            <a:ext cx="3095148" cy="0"/>
          </a:xfrm>
          <a:custGeom>
            <a:avLst/>
            <a:gdLst/>
            <a:ahLst/>
            <a:cxnLst/>
            <a:rect b="b" l="l" r="r" t="t"/>
            <a:pathLst>
              <a:path h="0" w="3095148">
                <a:moveTo>
                  <a:pt x="0" y="0"/>
                </a:moveTo>
                <a:lnTo>
                  <a:pt x="3095148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760220" y="1492758"/>
            <a:ext cx="3095244" cy="0"/>
          </a:xfrm>
          <a:custGeom>
            <a:avLst/>
            <a:gdLst/>
            <a:ahLst/>
            <a:cxnLst/>
            <a:rect b="b" l="l" r="r" t="t"/>
            <a:pathLst>
              <a:path h="0" w="3095244">
                <a:moveTo>
                  <a:pt x="0" y="0"/>
                </a:moveTo>
                <a:lnTo>
                  <a:pt x="3095244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5232939" y="1466278"/>
            <a:ext cx="3063621" cy="0"/>
          </a:xfrm>
          <a:custGeom>
            <a:avLst/>
            <a:gdLst/>
            <a:ahLst/>
            <a:cxnLst/>
            <a:rect b="b" l="l" r="r" t="t"/>
            <a:pathLst>
              <a:path h="0" w="3063621">
                <a:moveTo>
                  <a:pt x="0" y="0"/>
                </a:moveTo>
                <a:lnTo>
                  <a:pt x="3063621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233416" y="1471421"/>
            <a:ext cx="3063239" cy="0"/>
          </a:xfrm>
          <a:custGeom>
            <a:avLst/>
            <a:gdLst/>
            <a:ahLst/>
            <a:cxnLst/>
            <a:rect b="b" l="l" r="r" t="t"/>
            <a:pathLst>
              <a:path h="0" w="3063239">
                <a:moveTo>
                  <a:pt x="0" y="0"/>
                </a:moveTo>
                <a:lnTo>
                  <a:pt x="3063239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5232939" y="1487328"/>
            <a:ext cx="3063621" cy="0"/>
          </a:xfrm>
          <a:custGeom>
            <a:avLst/>
            <a:gdLst/>
            <a:ahLst/>
            <a:cxnLst/>
            <a:rect b="b" l="l" r="r" t="t"/>
            <a:pathLst>
              <a:path h="0" w="3063621">
                <a:moveTo>
                  <a:pt x="0" y="0"/>
                </a:moveTo>
                <a:lnTo>
                  <a:pt x="3063621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5233416" y="1492758"/>
            <a:ext cx="3063239" cy="0"/>
          </a:xfrm>
          <a:custGeom>
            <a:avLst/>
            <a:gdLst/>
            <a:ahLst/>
            <a:cxnLst/>
            <a:rect b="b" l="l" r="r" t="t"/>
            <a:pathLst>
              <a:path h="0" w="3063239">
                <a:moveTo>
                  <a:pt x="0" y="0"/>
                </a:moveTo>
                <a:lnTo>
                  <a:pt x="3063239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271845" y="226917"/>
            <a:ext cx="5576223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6" sz="3500">
                <a:latin typeface="Calibri"/>
                <a:cs typeface="Calibri"/>
              </a:rPr>
              <a:t>S</a:t>
            </a:r>
            <a:r>
              <a:rPr dirty="0" smtClean="0" spc="-6" sz="3500">
                <a:latin typeface="Calibri"/>
                <a:cs typeface="Calibri"/>
              </a:rPr>
              <a:t>o</a:t>
            </a:r>
            <a:r>
              <a:rPr dirty="0" smtClean="0" spc="-6" sz="3500">
                <a:latin typeface="Calibri"/>
                <a:cs typeface="Calibri"/>
              </a:rPr>
              <a:t>u</a:t>
            </a:r>
            <a:r>
              <a:rPr dirty="0" smtClean="0" spc="-6" sz="3500">
                <a:latin typeface="Calibri"/>
                <a:cs typeface="Calibri"/>
              </a:rPr>
              <a:t>t</a:t>
            </a:r>
            <a:r>
              <a:rPr dirty="0" smtClean="0" spc="-6" sz="3500">
                <a:latin typeface="Calibri"/>
                <a:cs typeface="Calibri"/>
              </a:rPr>
              <a:t>h</a:t>
            </a:r>
            <a:r>
              <a:rPr dirty="0" smtClean="0" spc="-6" sz="3500">
                <a:latin typeface="Calibri"/>
                <a:cs typeface="Calibri"/>
              </a:rPr>
              <a:t> </a:t>
            </a:r>
            <a:r>
              <a:rPr dirty="0" smtClean="0" spc="-6" sz="3500">
                <a:latin typeface="Calibri"/>
                <a:cs typeface="Calibri"/>
              </a:rPr>
              <a:t>C</a:t>
            </a:r>
            <a:r>
              <a:rPr dirty="0" smtClean="0" spc="-6" sz="3500">
                <a:latin typeface="Calibri"/>
                <a:cs typeface="Calibri"/>
              </a:rPr>
              <a:t>e</a:t>
            </a:r>
            <a:r>
              <a:rPr dirty="0" smtClean="0" spc="-6" sz="3500">
                <a:latin typeface="Calibri"/>
                <a:cs typeface="Calibri"/>
              </a:rPr>
              <a:t>n</a:t>
            </a:r>
            <a:r>
              <a:rPr dirty="0" smtClean="0" spc="-6" sz="3500">
                <a:latin typeface="Calibri"/>
                <a:cs typeface="Calibri"/>
              </a:rPr>
              <a:t>t</a:t>
            </a:r>
            <a:r>
              <a:rPr dirty="0" smtClean="0" spc="-6" sz="3500">
                <a:latin typeface="Calibri"/>
                <a:cs typeface="Calibri"/>
              </a:rPr>
              <a:t>r</a:t>
            </a:r>
            <a:r>
              <a:rPr dirty="0" smtClean="0" spc="-6" sz="3500">
                <a:latin typeface="Calibri"/>
                <a:cs typeface="Calibri"/>
              </a:rPr>
              <a:t>a</a:t>
            </a:r>
            <a:r>
              <a:rPr dirty="0" smtClean="0" spc="-6" sz="3500">
                <a:latin typeface="Calibri"/>
                <a:cs typeface="Calibri"/>
              </a:rPr>
              <a:t>l</a:t>
            </a:r>
            <a:r>
              <a:rPr dirty="0" smtClean="0" spc="-6" sz="3500">
                <a:latin typeface="Calibri"/>
                <a:cs typeface="Calibri"/>
              </a:rPr>
              <a:t> </a:t>
            </a:r>
            <a:r>
              <a:rPr dirty="0" smtClean="0" spc="-6" sz="3500">
                <a:latin typeface="Calibri"/>
                <a:cs typeface="Calibri"/>
              </a:rPr>
              <a:t>W</a:t>
            </a:r>
            <a:r>
              <a:rPr dirty="0" smtClean="0" spc="-6" sz="3500">
                <a:latin typeface="Calibri"/>
                <a:cs typeface="Calibri"/>
              </a:rPr>
              <a:t>D</a:t>
            </a:r>
            <a:r>
              <a:rPr dirty="0" smtClean="0" spc="-6" sz="3500">
                <a:latin typeface="Calibri"/>
                <a:cs typeface="Calibri"/>
              </a:rPr>
              <a:t>A</a:t>
            </a:r>
            <a:r>
              <a:rPr dirty="0" smtClean="0" spc="-6" sz="3500">
                <a:latin typeface="Calibri"/>
                <a:cs typeface="Calibri"/>
              </a:rPr>
              <a:t> </a:t>
            </a:r>
            <a:r>
              <a:rPr dirty="0" smtClean="0" spc="-6" sz="3500">
                <a:latin typeface="Calibri"/>
                <a:cs typeface="Calibri"/>
              </a:rPr>
              <a:t>E</a:t>
            </a:r>
            <a:r>
              <a:rPr dirty="0" smtClean="0" spc="-6" sz="3500">
                <a:latin typeface="Calibri"/>
                <a:cs typeface="Calibri"/>
              </a:rPr>
              <a:t>m</a:t>
            </a:r>
            <a:r>
              <a:rPr dirty="0" smtClean="0" spc="-6" sz="3500">
                <a:latin typeface="Calibri"/>
                <a:cs typeface="Calibri"/>
              </a:rPr>
              <a:t>p</a:t>
            </a:r>
            <a:r>
              <a:rPr dirty="0" smtClean="0" spc="-6" sz="3500">
                <a:latin typeface="Calibri"/>
                <a:cs typeface="Calibri"/>
              </a:rPr>
              <a:t>l</a:t>
            </a:r>
            <a:r>
              <a:rPr dirty="0" smtClean="0" spc="-6" sz="3500">
                <a:latin typeface="Calibri"/>
                <a:cs typeface="Calibri"/>
              </a:rPr>
              <a:t>o</a:t>
            </a:r>
            <a:r>
              <a:rPr dirty="0" smtClean="0" spc="-6" sz="3500">
                <a:latin typeface="Calibri"/>
                <a:cs typeface="Calibri"/>
              </a:rPr>
              <a:t>y</a:t>
            </a:r>
            <a:r>
              <a:rPr dirty="0" smtClean="0" spc="-6" sz="3500">
                <a:latin typeface="Calibri"/>
                <a:cs typeface="Calibri"/>
              </a:rPr>
              <a:t>e</a:t>
            </a:r>
            <a:r>
              <a:rPr dirty="0" smtClean="0" spc="-6" sz="3500">
                <a:latin typeface="Calibri"/>
                <a:cs typeface="Calibri"/>
              </a:rPr>
              <a:t>r</a:t>
            </a:r>
            <a:r>
              <a:rPr dirty="0" smtClean="0" spc="-6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94187" y="763495"/>
            <a:ext cx="898367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2" sz="3500">
                <a:latin typeface="Calibri"/>
                <a:cs typeface="Calibri"/>
              </a:rPr>
              <a:t>w</a:t>
            </a:r>
            <a:r>
              <a:rPr dirty="0" smtClean="0" spc="2" sz="3500">
                <a:latin typeface="Calibri"/>
                <a:cs typeface="Calibri"/>
              </a:rPr>
              <a:t>i</a:t>
            </a:r>
            <a:r>
              <a:rPr dirty="0" smtClean="0" spc="2" sz="3500">
                <a:latin typeface="Calibri"/>
                <a:cs typeface="Calibri"/>
              </a:rPr>
              <a:t>t</a:t>
            </a:r>
            <a:r>
              <a:rPr dirty="0" smtClean="0" spc="2" sz="3500">
                <a:latin typeface="Calibri"/>
                <a:cs typeface="Calibri"/>
              </a:rPr>
              <a:t>h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05110" y="763495"/>
            <a:ext cx="3223006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1" sz="3500">
                <a:latin typeface="Calibri"/>
                <a:cs typeface="Calibri"/>
              </a:rPr>
              <a:t>t</a:t>
            </a:r>
            <a:r>
              <a:rPr dirty="0" smtClean="0" spc="1" sz="3500">
                <a:latin typeface="Calibri"/>
                <a:cs typeface="Calibri"/>
              </a:rPr>
              <a:t>h</a:t>
            </a:r>
            <a:r>
              <a:rPr dirty="0" smtClean="0" spc="1" sz="3500">
                <a:latin typeface="Calibri"/>
                <a:cs typeface="Calibri"/>
              </a:rPr>
              <a:t>e</a:t>
            </a:r>
            <a:r>
              <a:rPr dirty="0" smtClean="0" spc="1" sz="3500">
                <a:latin typeface="Calibri"/>
                <a:cs typeface="Calibri"/>
              </a:rPr>
              <a:t> </a:t>
            </a:r>
            <a:r>
              <a:rPr dirty="0" smtClean="0" spc="1" sz="3500">
                <a:latin typeface="Calibri"/>
                <a:cs typeface="Calibri"/>
              </a:rPr>
              <a:t>M</a:t>
            </a:r>
            <a:r>
              <a:rPr dirty="0" smtClean="0" spc="1" sz="3500">
                <a:latin typeface="Calibri"/>
                <a:cs typeface="Calibri"/>
              </a:rPr>
              <a:t>o</a:t>
            </a:r>
            <a:r>
              <a:rPr dirty="0" smtClean="0" spc="1" sz="3500">
                <a:latin typeface="Calibri"/>
                <a:cs typeface="Calibri"/>
              </a:rPr>
              <a:t>s</a:t>
            </a:r>
            <a:r>
              <a:rPr dirty="0" smtClean="0" spc="1" sz="3500">
                <a:latin typeface="Calibri"/>
                <a:cs typeface="Calibri"/>
              </a:rPr>
              <a:t>t</a:t>
            </a:r>
            <a:r>
              <a:rPr dirty="0" smtClean="0" spc="1" sz="3500">
                <a:latin typeface="Calibri"/>
                <a:cs typeface="Calibri"/>
              </a:rPr>
              <a:t> </a:t>
            </a:r>
            <a:r>
              <a:rPr dirty="0" smtClean="0" spc="1" sz="3500">
                <a:latin typeface="Calibri"/>
                <a:cs typeface="Calibri"/>
              </a:rPr>
              <a:t>J</a:t>
            </a:r>
            <a:r>
              <a:rPr dirty="0" smtClean="0" spc="1" sz="3500">
                <a:latin typeface="Calibri"/>
                <a:cs typeface="Calibri"/>
              </a:rPr>
              <a:t>o</a:t>
            </a:r>
            <a:r>
              <a:rPr dirty="0" smtClean="0" spc="1" sz="3500">
                <a:latin typeface="Calibri"/>
                <a:cs typeface="Calibri"/>
              </a:rPr>
              <a:t>b</a:t>
            </a:r>
            <a:r>
              <a:rPr dirty="0" smtClean="0" spc="1" sz="3500">
                <a:latin typeface="Calibri"/>
                <a:cs typeface="Calibri"/>
              </a:rPr>
              <a:t> </a:t>
            </a:r>
            <a:r>
              <a:rPr dirty="0" smtClean="0" spc="1" sz="3500">
                <a:latin typeface="Calibri"/>
                <a:cs typeface="Calibri"/>
              </a:rPr>
              <a:t>A</a:t>
            </a:r>
            <a:r>
              <a:rPr dirty="0" smtClean="0" spc="1" sz="3500">
                <a:latin typeface="Calibri"/>
                <a:cs typeface="Calibri"/>
              </a:rPr>
              <a:t>d</a:t>
            </a:r>
            <a:r>
              <a:rPr dirty="0" smtClean="0" spc="1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68901" y="1295686"/>
            <a:ext cx="669880" cy="18281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7" sz="1250">
                <a:latin typeface="Calibri"/>
                <a:cs typeface="Calibri"/>
              </a:rPr>
              <a:t>E</a:t>
            </a:r>
            <a:r>
              <a:rPr b="1" dirty="0" smtClean="0" spc="17" sz="1250">
                <a:latin typeface="Calibri"/>
                <a:cs typeface="Calibri"/>
              </a:rPr>
              <a:t>m</a:t>
            </a:r>
            <a:r>
              <a:rPr b="1" dirty="0" smtClean="0" spc="17" sz="1250">
                <a:latin typeface="Calibri"/>
                <a:cs typeface="Calibri"/>
              </a:rPr>
              <a:t>p</a:t>
            </a:r>
            <a:r>
              <a:rPr b="1" dirty="0" smtClean="0" spc="17" sz="1250">
                <a:latin typeface="Calibri"/>
                <a:cs typeface="Calibri"/>
              </a:rPr>
              <a:t>l</a:t>
            </a:r>
            <a:r>
              <a:rPr b="1" dirty="0" smtClean="0" spc="17" sz="1250">
                <a:latin typeface="Calibri"/>
                <a:cs typeface="Calibri"/>
              </a:rPr>
              <a:t>o</a:t>
            </a:r>
            <a:r>
              <a:rPr b="1" dirty="0" smtClean="0" spc="17" sz="1250">
                <a:latin typeface="Calibri"/>
                <a:cs typeface="Calibri"/>
              </a:rPr>
              <a:t>y</a:t>
            </a:r>
            <a:r>
              <a:rPr b="1" dirty="0" smtClean="0" spc="17" sz="1250">
                <a:latin typeface="Calibri"/>
                <a:cs typeface="Calibri"/>
              </a:rPr>
              <a:t>e</a:t>
            </a:r>
            <a:r>
              <a:rPr b="1" dirty="0" smtClean="0" spc="17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01885" y="1295686"/>
            <a:ext cx="291064" cy="18281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8" sz="1250">
                <a:latin typeface="Calibri"/>
                <a:cs typeface="Calibri"/>
              </a:rPr>
              <a:t>A</a:t>
            </a:r>
            <a:r>
              <a:rPr b="1" dirty="0" smtClean="0" spc="18" sz="1250">
                <a:latin typeface="Calibri"/>
                <a:cs typeface="Calibri"/>
              </a:rPr>
              <a:t>d</a:t>
            </a:r>
            <a:r>
              <a:rPr b="1"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40725" y="1295686"/>
            <a:ext cx="1462451" cy="18281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5" sz="1250">
                <a:latin typeface="Calibri"/>
                <a:cs typeface="Calibri"/>
              </a:rPr>
              <a:t>E</a:t>
            </a:r>
            <a:r>
              <a:rPr b="1" dirty="0" smtClean="0" spc="15" sz="1250">
                <a:latin typeface="Calibri"/>
                <a:cs typeface="Calibri"/>
              </a:rPr>
              <a:t>m</a:t>
            </a:r>
            <a:r>
              <a:rPr b="1" dirty="0" smtClean="0" spc="15" sz="1250">
                <a:latin typeface="Calibri"/>
                <a:cs typeface="Calibri"/>
              </a:rPr>
              <a:t>p</a:t>
            </a:r>
            <a:r>
              <a:rPr b="1" dirty="0" smtClean="0" spc="15" sz="1250">
                <a:latin typeface="Calibri"/>
                <a:cs typeface="Calibri"/>
              </a:rPr>
              <a:t>l</a:t>
            </a:r>
            <a:r>
              <a:rPr b="1" dirty="0" smtClean="0" spc="15" sz="1250">
                <a:latin typeface="Calibri"/>
                <a:cs typeface="Calibri"/>
              </a:rPr>
              <a:t>o</a:t>
            </a:r>
            <a:r>
              <a:rPr b="1" dirty="0" smtClean="0" spc="15" sz="1250">
                <a:latin typeface="Calibri"/>
                <a:cs typeface="Calibri"/>
              </a:rPr>
              <a:t>y</a:t>
            </a:r>
            <a:r>
              <a:rPr b="1" dirty="0" smtClean="0" spc="15" sz="1250">
                <a:latin typeface="Calibri"/>
                <a:cs typeface="Calibri"/>
              </a:rPr>
              <a:t>e</a:t>
            </a:r>
            <a:r>
              <a:rPr b="1" dirty="0" smtClean="0" spc="15" sz="1250">
                <a:latin typeface="Calibri"/>
                <a:cs typeface="Calibri"/>
              </a:rPr>
              <a:t>r</a:t>
            </a:r>
            <a:r>
              <a:rPr b="1" dirty="0" smtClean="0" spc="15" sz="1250">
                <a:latin typeface="Calibri"/>
                <a:cs typeface="Calibri"/>
              </a:rPr>
              <a:t> </a:t>
            </a:r>
            <a:r>
              <a:rPr b="1" dirty="0" smtClean="0" spc="15" sz="1250">
                <a:latin typeface="Calibri"/>
                <a:cs typeface="Calibri"/>
              </a:rPr>
              <a:t>(</a:t>
            </a:r>
            <a:r>
              <a:rPr b="1" dirty="0" smtClean="0" spc="15" sz="1250">
                <a:latin typeface="Calibri"/>
                <a:cs typeface="Calibri"/>
              </a:rPr>
              <a:t>c</a:t>
            </a:r>
            <a:r>
              <a:rPr b="1" dirty="0" smtClean="0" spc="15" sz="1250">
                <a:latin typeface="Calibri"/>
                <a:cs typeface="Calibri"/>
              </a:rPr>
              <a:t>o</a:t>
            </a:r>
            <a:r>
              <a:rPr b="1" dirty="0" smtClean="0" spc="15" sz="1250">
                <a:latin typeface="Calibri"/>
                <a:cs typeface="Calibri"/>
              </a:rPr>
              <a:t>n</a:t>
            </a:r>
            <a:r>
              <a:rPr b="1" dirty="0" smtClean="0" spc="15" sz="1250">
                <a:latin typeface="Calibri"/>
                <a:cs typeface="Calibri"/>
              </a:rPr>
              <a:t>t</a:t>
            </a:r>
            <a:r>
              <a:rPr b="1" dirty="0" smtClean="0" spc="15" sz="1250">
                <a:latin typeface="Calibri"/>
                <a:cs typeface="Calibri"/>
              </a:rPr>
              <a:t>i</a:t>
            </a:r>
            <a:r>
              <a:rPr b="1" dirty="0" smtClean="0" spc="15" sz="1250">
                <a:latin typeface="Calibri"/>
                <a:cs typeface="Calibri"/>
              </a:rPr>
              <a:t>n</a:t>
            </a:r>
            <a:r>
              <a:rPr b="1" dirty="0" smtClean="0" spc="15" sz="1250">
                <a:latin typeface="Calibri"/>
                <a:cs typeface="Calibri"/>
              </a:rPr>
              <a:t>u</a:t>
            </a:r>
            <a:r>
              <a:rPr b="1" dirty="0" smtClean="0" spc="15" sz="1250">
                <a:latin typeface="Calibri"/>
                <a:cs typeface="Calibri"/>
              </a:rPr>
              <a:t>e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)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73709" y="1295686"/>
            <a:ext cx="291064" cy="18281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8" sz="1250">
                <a:latin typeface="Calibri"/>
                <a:cs typeface="Calibri"/>
              </a:rPr>
              <a:t>A</a:t>
            </a:r>
            <a:r>
              <a:rPr b="1" dirty="0" smtClean="0" spc="18" sz="1250">
                <a:latin typeface="Calibri"/>
                <a:cs typeface="Calibri"/>
              </a:rPr>
              <a:t>d</a:t>
            </a:r>
            <a:r>
              <a:rPr b="1"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68901" y="1527356"/>
            <a:ext cx="2159377" cy="5219689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7905">
              <a:lnSpc>
                <a:spcPts val="1330"/>
              </a:lnSpc>
            </a:pPr>
            <a:r>
              <a:rPr dirty="0" smtClean="0" spc="20" sz="1250">
                <a:latin typeface="Calibri"/>
                <a:cs typeface="Calibri"/>
              </a:rPr>
              <a:t>Y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08"/>
              </a:spcBef>
            </a:pPr>
            <a:r>
              <a:rPr dirty="0" smtClean="0" spc="21" sz="1250">
                <a:latin typeface="Calibri"/>
                <a:cs typeface="Calibri"/>
              </a:rPr>
              <a:t>Y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y</a:t>
            </a:r>
            <a:endParaRPr sz="1250">
              <a:latin typeface="Calibri"/>
              <a:cs typeface="Calibri"/>
            </a:endParaRPr>
          </a:p>
          <a:p>
            <a:pPr marL="12700" marR="472881">
              <a:lnSpc>
                <a:spcPts val="1525"/>
              </a:lnSpc>
              <a:spcBef>
                <a:spcPts val="190"/>
              </a:spcBef>
            </a:pP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F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H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p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l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472881">
              <a:lnSpc>
                <a:spcPts val="1525"/>
              </a:lnSpc>
              <a:spcBef>
                <a:spcPts val="195"/>
              </a:spcBef>
            </a:pPr>
            <a:r>
              <a:rPr dirty="0" smtClean="0" spc="25" sz="1250">
                <a:latin typeface="Calibri"/>
                <a:cs typeface="Calibri"/>
              </a:rPr>
              <a:t>M</a:t>
            </a:r>
            <a:r>
              <a:rPr dirty="0" smtClean="0" spc="25" sz="1250">
                <a:latin typeface="Calibri"/>
                <a:cs typeface="Calibri"/>
              </a:rPr>
              <a:t>i</a:t>
            </a:r>
            <a:r>
              <a:rPr dirty="0" smtClean="0" spc="25" sz="1250">
                <a:latin typeface="Calibri"/>
                <a:cs typeface="Calibri"/>
              </a:rPr>
              <a:t>d</a:t>
            </a:r>
            <a:r>
              <a:rPr dirty="0" smtClean="0" spc="25" sz="1250">
                <a:latin typeface="Calibri"/>
                <a:cs typeface="Calibri"/>
              </a:rPr>
              <a:t>d</a:t>
            </a:r>
            <a:r>
              <a:rPr dirty="0" smtClean="0" spc="25" sz="1250">
                <a:latin typeface="Calibri"/>
                <a:cs typeface="Calibri"/>
              </a:rPr>
              <a:t>l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x</a:t>
            </a:r>
            <a:r>
              <a:rPr dirty="0" smtClean="0" spc="25" sz="1250">
                <a:latin typeface="Calibri"/>
                <a:cs typeface="Calibri"/>
              </a:rPr>
              <a:t> </a:t>
            </a:r>
            <a:r>
              <a:rPr dirty="0" smtClean="0" spc="25" sz="1250">
                <a:latin typeface="Calibri"/>
                <a:cs typeface="Calibri"/>
              </a:rPr>
              <a:t>H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a</a:t>
            </a:r>
            <a:r>
              <a:rPr dirty="0" smtClean="0" spc="25" sz="1250">
                <a:latin typeface="Calibri"/>
                <a:cs typeface="Calibri"/>
              </a:rPr>
              <a:t>l</a:t>
            </a:r>
            <a:r>
              <a:rPr dirty="0" smtClean="0" spc="25" sz="1250">
                <a:latin typeface="Calibri"/>
                <a:cs typeface="Calibri"/>
              </a:rPr>
              <a:t>t</a:t>
            </a:r>
            <a:r>
              <a:rPr dirty="0" smtClean="0" spc="25" sz="1250">
                <a:latin typeface="Calibri"/>
                <a:cs typeface="Calibri"/>
              </a:rPr>
              <a:t>h</a:t>
            </a:r>
            <a:r>
              <a:rPr dirty="0" smtClean="0" spc="2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472881">
              <a:lnSpc>
                <a:spcPts val="1525"/>
              </a:lnSpc>
              <a:spcBef>
                <a:spcPts val="195"/>
              </a:spcBef>
            </a:pP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y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H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f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d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472881">
              <a:lnSpc>
                <a:spcPts val="1525"/>
              </a:lnSpc>
              <a:spcBef>
                <a:spcPts val="195"/>
              </a:spcBef>
            </a:pPr>
            <a:r>
              <a:rPr dirty="0" smtClean="0" spc="5" sz="1250">
                <a:latin typeface="Calibri"/>
                <a:cs typeface="Calibri"/>
              </a:rPr>
              <a:t>H</a:t>
            </a:r>
            <a:r>
              <a:rPr dirty="0" smtClean="0" spc="5" sz="1250">
                <a:latin typeface="Calibri"/>
                <a:cs typeface="Calibri"/>
              </a:rPr>
              <a:t>e</a:t>
            </a:r>
            <a:r>
              <a:rPr dirty="0" smtClean="0" spc="5" sz="1250">
                <a:latin typeface="Calibri"/>
                <a:cs typeface="Calibri"/>
              </a:rPr>
              <a:t>a</a:t>
            </a:r>
            <a:r>
              <a:rPr dirty="0" smtClean="0" spc="5" sz="1250">
                <a:latin typeface="Calibri"/>
                <a:cs typeface="Calibri"/>
              </a:rPr>
              <a:t>l</a:t>
            </a:r>
            <a:r>
              <a:rPr dirty="0" smtClean="0" spc="5" sz="1250">
                <a:latin typeface="Calibri"/>
                <a:cs typeface="Calibri"/>
              </a:rPr>
              <a:t>t</a:t>
            </a:r>
            <a:r>
              <a:rPr dirty="0" smtClean="0" spc="5" sz="1250">
                <a:latin typeface="Calibri"/>
                <a:cs typeface="Calibri"/>
              </a:rPr>
              <a:t>h</a:t>
            </a:r>
            <a:r>
              <a:rPr dirty="0" smtClean="0" spc="5" sz="1250">
                <a:latin typeface="Calibri"/>
                <a:cs typeface="Calibri"/>
              </a:rPr>
              <a:t>C</a:t>
            </a:r>
            <a:r>
              <a:rPr dirty="0" smtClean="0" spc="5" sz="1250">
                <a:latin typeface="Calibri"/>
                <a:cs typeface="Calibri"/>
              </a:rPr>
              <a:t>a</a:t>
            </a:r>
            <a:r>
              <a:rPr dirty="0" smtClean="0" spc="5" sz="1250">
                <a:latin typeface="Calibri"/>
                <a:cs typeface="Calibri"/>
              </a:rPr>
              <a:t>r</a:t>
            </a:r>
            <a:r>
              <a:rPr dirty="0" smtClean="0" spc="5" sz="1250">
                <a:latin typeface="Calibri"/>
                <a:cs typeface="Calibri"/>
              </a:rPr>
              <a:t>e</a:t>
            </a:r>
            <a:r>
              <a:rPr dirty="0" smtClean="0" spc="5" sz="1250">
                <a:latin typeface="Calibri"/>
                <a:cs typeface="Calibri"/>
              </a:rPr>
              <a:t> </a:t>
            </a:r>
            <a:r>
              <a:rPr dirty="0" smtClean="0" spc="5" sz="1250">
                <a:latin typeface="Calibri"/>
                <a:cs typeface="Calibri"/>
              </a:rPr>
              <a:t>M</a:t>
            </a:r>
            <a:r>
              <a:rPr dirty="0" smtClean="0" spc="5" sz="1250">
                <a:latin typeface="Calibri"/>
                <a:cs typeface="Calibri"/>
              </a:rPr>
              <a:t>a</a:t>
            </a:r>
            <a:r>
              <a:rPr dirty="0" smtClean="0" spc="5" sz="1250">
                <a:latin typeface="Calibri"/>
                <a:cs typeface="Calibri"/>
              </a:rPr>
              <a:t>r</a:t>
            </a:r>
            <a:r>
              <a:rPr dirty="0" smtClean="0" spc="5" sz="1250">
                <a:latin typeface="Calibri"/>
                <a:cs typeface="Calibri"/>
              </a:rPr>
              <a:t>r</a:t>
            </a:r>
            <a:r>
              <a:rPr dirty="0" smtClean="0" spc="5" sz="1250">
                <a:latin typeface="Calibri"/>
                <a:cs typeface="Calibri"/>
              </a:rPr>
              <a:t>a</a:t>
            </a:r>
            <a:r>
              <a:rPr dirty="0" smtClean="0" spc="5" sz="1250">
                <a:latin typeface="Calibri"/>
                <a:cs typeface="Calibri"/>
              </a:rPr>
              <a:t>k</a:t>
            </a:r>
            <a:r>
              <a:rPr dirty="0" smtClean="0" spc="5" sz="1250">
                <a:latin typeface="Calibri"/>
                <a:cs typeface="Calibri"/>
              </a:rPr>
              <a:t>e</a:t>
            </a:r>
            <a:r>
              <a:rPr dirty="0" smtClean="0" spc="5" sz="1250">
                <a:latin typeface="Calibri"/>
                <a:cs typeface="Calibri"/>
              </a:rPr>
              <a:t>c</a:t>
            </a:r>
            <a:r>
              <a:rPr dirty="0" smtClean="0" spc="5" sz="1250">
                <a:latin typeface="Calibri"/>
                <a:cs typeface="Calibri"/>
              </a:rPr>
              <a:t>h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0"/>
              </a:spcBef>
            </a:pP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v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4" sz="1250">
                <a:latin typeface="Calibri"/>
                <a:cs typeface="Calibri"/>
              </a:rPr>
              <a:t>W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l</a:t>
            </a: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'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g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y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2" sz="1250">
                <a:latin typeface="Calibri"/>
                <a:cs typeface="Calibri"/>
              </a:rPr>
              <a:t>W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g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B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75"/>
              </a:spcBef>
            </a:pP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Of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endParaRPr sz="1250">
              <a:latin typeface="Calibri"/>
              <a:cs typeface="Calibri"/>
            </a:endParaRPr>
          </a:p>
          <a:p>
            <a:pPr marL="12700" marR="1113894">
              <a:lnSpc>
                <a:spcPts val="1525"/>
              </a:lnSpc>
              <a:spcBef>
                <a:spcPts val="190"/>
              </a:spcBef>
            </a:pPr>
            <a:r>
              <a:rPr dirty="0" smtClean="0" spc="9" sz="1250">
                <a:latin typeface="Calibri"/>
                <a:cs typeface="Calibri"/>
              </a:rPr>
              <a:t>M</a:t>
            </a:r>
            <a:r>
              <a:rPr dirty="0" smtClean="0" spc="9" sz="1250">
                <a:latin typeface="Calibri"/>
                <a:cs typeface="Calibri"/>
              </a:rPr>
              <a:t>a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9" sz="1250">
                <a:latin typeface="Calibri"/>
                <a:cs typeface="Calibri"/>
              </a:rPr>
              <a:t>o</a:t>
            </a:r>
            <a:r>
              <a:rPr dirty="0" smtClean="0" spc="9" sz="1250">
                <a:latin typeface="Calibri"/>
                <a:cs typeface="Calibri"/>
              </a:rPr>
              <a:t>n</a:t>
            </a:r>
            <a:r>
              <a:rPr dirty="0" smtClean="0" spc="9" sz="1250">
                <a:latin typeface="Calibri"/>
                <a:cs typeface="Calibri"/>
              </a:rPr>
              <a:t>i</a:t>
            </a:r>
            <a:r>
              <a:rPr dirty="0" smtClean="0" spc="9" sz="1250">
                <a:latin typeface="Calibri"/>
                <a:cs typeface="Calibri"/>
              </a:rPr>
              <a:t>c</a:t>
            </a:r>
            <a:r>
              <a:rPr dirty="0" smtClean="0" spc="9" sz="1250">
                <a:latin typeface="Calibri"/>
                <a:cs typeface="Calibri"/>
              </a:rPr>
              <a:t>a</a:t>
            </a:r>
            <a:r>
              <a:rPr dirty="0" smtClean="0" spc="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113894">
              <a:lnSpc>
                <a:spcPts val="1525"/>
              </a:lnSpc>
              <a:spcBef>
                <a:spcPts val="195"/>
              </a:spcBef>
            </a:pP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g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113894">
              <a:lnSpc>
                <a:spcPts val="1525"/>
              </a:lnSpc>
              <a:spcBef>
                <a:spcPts val="195"/>
              </a:spcBef>
            </a:pPr>
            <a:r>
              <a:rPr dirty="0" smtClean="0" spc="13" sz="1250">
                <a:latin typeface="Calibri"/>
                <a:cs typeface="Calibri"/>
              </a:rPr>
              <a:t>C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m</a:t>
            </a:r>
            <a:r>
              <a:rPr dirty="0" smtClean="0" spc="13" sz="1250">
                <a:latin typeface="Calibri"/>
                <a:cs typeface="Calibri"/>
              </a:rPr>
              <a:t>p</a:t>
            </a:r>
            <a:r>
              <a:rPr dirty="0" smtClean="0" spc="13" sz="1250">
                <a:latin typeface="Calibri"/>
                <a:cs typeface="Calibri"/>
              </a:rPr>
              <a:t>ass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113894">
              <a:lnSpc>
                <a:spcPts val="1525"/>
              </a:lnSpc>
              <a:spcBef>
                <a:spcPts val="195"/>
              </a:spcBef>
            </a:pPr>
            <a:r>
              <a:rPr dirty="0" smtClean="0" spc="10" sz="1250">
                <a:latin typeface="Calibri"/>
                <a:cs typeface="Calibri"/>
              </a:rPr>
              <a:t>G</a:t>
            </a:r>
            <a:r>
              <a:rPr dirty="0" smtClean="0" spc="10" sz="1250">
                <a:latin typeface="Calibri"/>
                <a:cs typeface="Calibri"/>
              </a:rPr>
              <a:t>r</a:t>
            </a:r>
            <a:r>
              <a:rPr dirty="0" smtClean="0" spc="10" sz="1250">
                <a:latin typeface="Calibri"/>
                <a:cs typeface="Calibri"/>
              </a:rPr>
              <a:t>o</a:t>
            </a:r>
            <a:r>
              <a:rPr dirty="0" smtClean="0" spc="10" sz="1250">
                <a:latin typeface="Calibri"/>
                <a:cs typeface="Calibri"/>
              </a:rPr>
              <a:t>u</a:t>
            </a:r>
            <a:r>
              <a:rPr dirty="0" smtClean="0" spc="10" sz="1250">
                <a:latin typeface="Calibri"/>
                <a:cs typeface="Calibri"/>
              </a:rPr>
              <a:t>p</a:t>
            </a:r>
            <a:r>
              <a:rPr dirty="0" smtClean="0" spc="1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113894">
              <a:lnSpc>
                <a:spcPts val="1525"/>
              </a:lnSpc>
              <a:spcBef>
                <a:spcPts val="195"/>
              </a:spcBef>
            </a:pP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25" sz="1250">
                <a:latin typeface="Calibri"/>
                <a:cs typeface="Calibri"/>
              </a:rPr>
              <a:t>h</a:t>
            </a:r>
            <a:r>
              <a:rPr dirty="0" smtClean="0" spc="25" sz="1250">
                <a:latin typeface="Calibri"/>
                <a:cs typeface="Calibri"/>
              </a:rPr>
              <a:t>o</a:t>
            </a:r>
            <a:r>
              <a:rPr dirty="0" smtClean="0" spc="25" sz="1250">
                <a:latin typeface="Calibri"/>
                <a:cs typeface="Calibri"/>
              </a:rPr>
              <a:t>p</a:t>
            </a:r>
            <a:r>
              <a:rPr dirty="0" smtClean="0" spc="25" sz="1250">
                <a:latin typeface="Calibri"/>
                <a:cs typeface="Calibri"/>
              </a:rPr>
              <a:t>R</a:t>
            </a:r>
            <a:r>
              <a:rPr dirty="0" smtClean="0" spc="25" sz="1250">
                <a:latin typeface="Calibri"/>
                <a:cs typeface="Calibri"/>
              </a:rPr>
              <a:t>i</a:t>
            </a:r>
            <a:r>
              <a:rPr dirty="0" smtClean="0" spc="25" sz="1250">
                <a:latin typeface="Calibri"/>
                <a:cs typeface="Calibri"/>
              </a:rPr>
              <a:t>t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0"/>
              </a:spcBef>
            </a:pP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u</a:t>
            </a:r>
            <a:r>
              <a:rPr dirty="0" smtClean="0" spc="23" sz="1250">
                <a:latin typeface="Calibri"/>
                <a:cs typeface="Calibri"/>
              </a:rPr>
              <a:t>m</a:t>
            </a:r>
            <a:endParaRPr sz="1250">
              <a:latin typeface="Calibri"/>
              <a:cs typeface="Calibri"/>
            </a:endParaRPr>
          </a:p>
          <a:p>
            <a:pPr marL="12700" marR="521670">
              <a:lnSpc>
                <a:spcPts val="1525"/>
              </a:lnSpc>
              <a:spcBef>
                <a:spcPts val="190"/>
              </a:spcBef>
            </a:pPr>
            <a:r>
              <a:rPr dirty="0" smtClean="0" spc="24" sz="1250">
                <a:latin typeface="Calibri"/>
                <a:cs typeface="Calibri"/>
              </a:rPr>
              <a:t>Q</a:t>
            </a:r>
            <a:r>
              <a:rPr dirty="0" smtClean="0" spc="24" sz="1250">
                <a:latin typeface="Calibri"/>
                <a:cs typeface="Calibri"/>
              </a:rPr>
              <a:t>u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p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ac</a:t>
            </a:r>
            <a:r>
              <a:rPr dirty="0" smtClean="0" spc="24" sz="1250">
                <a:latin typeface="Calibri"/>
                <a:cs typeface="Calibri"/>
              </a:rPr>
              <a:t> </a:t>
            </a:r>
            <a:r>
              <a:rPr dirty="0" smtClean="0" spc="24" sz="1250">
                <a:latin typeface="Calibri"/>
                <a:cs typeface="Calibri"/>
              </a:rPr>
              <a:t>U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v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r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t</a:t>
            </a:r>
            <a:r>
              <a:rPr dirty="0" smtClean="0" spc="24" sz="1250">
                <a:latin typeface="Calibri"/>
                <a:cs typeface="Calibri"/>
              </a:rPr>
              <a:t>y</a:t>
            </a:r>
            <a:r>
              <a:rPr dirty="0" smtClean="0" spc="2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521670">
              <a:lnSpc>
                <a:spcPts val="1525"/>
              </a:lnSpc>
              <a:spcBef>
                <a:spcPts val="193"/>
              </a:spcBef>
            </a:pP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d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d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l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521670">
              <a:lnSpc>
                <a:spcPts val="1525"/>
              </a:lnSpc>
              <a:spcBef>
                <a:spcPts val="193"/>
              </a:spcBef>
            </a:pP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J</a:t>
            </a:r>
            <a:r>
              <a:rPr dirty="0" smtClean="0" spc="23" sz="1250">
                <a:latin typeface="Calibri"/>
                <a:cs typeface="Calibri"/>
              </a:rPr>
              <a:t>X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28"/>
              </a:spcBef>
            </a:pPr>
            <a:r>
              <a:rPr dirty="0" smtClean="0" spc="11" sz="1250">
                <a:latin typeface="Calibri"/>
                <a:cs typeface="Calibri"/>
              </a:rPr>
              <a:t>U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D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p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.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f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h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u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y</a:t>
            </a:r>
            <a:endParaRPr sz="1250">
              <a:latin typeface="Calibri"/>
              <a:cs typeface="Calibri"/>
            </a:endParaRPr>
          </a:p>
          <a:p>
            <a:pPr algn="just" marL="12700" marR="1123966">
              <a:lnSpc>
                <a:spcPts val="15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v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1123966">
              <a:lnSpc>
                <a:spcPts val="1525"/>
              </a:lnSpc>
              <a:spcBef>
                <a:spcPts val="193"/>
              </a:spcBef>
            </a:pP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G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b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1123966">
              <a:lnSpc>
                <a:spcPts val="1525"/>
              </a:lnSpc>
              <a:spcBef>
                <a:spcPts val="193"/>
              </a:spcBef>
            </a:pPr>
            <a:r>
              <a:rPr dirty="0" smtClean="0" spc="16" sz="1250">
                <a:latin typeface="Calibri"/>
                <a:cs typeface="Calibri"/>
              </a:rPr>
              <a:t>P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1123966">
              <a:lnSpc>
                <a:spcPts val="1525"/>
              </a:lnSpc>
              <a:spcBef>
                <a:spcPts val="193"/>
              </a:spcBef>
            </a:pPr>
            <a:r>
              <a:rPr dirty="0" smtClean="0" spc="4" sz="1250">
                <a:latin typeface="Calibri"/>
                <a:cs typeface="Calibri"/>
              </a:rPr>
              <a:t>D</a:t>
            </a:r>
            <a:r>
              <a:rPr dirty="0" smtClean="0" spc="4" sz="1250">
                <a:latin typeface="Calibri"/>
                <a:cs typeface="Calibri"/>
              </a:rPr>
              <a:t>a</a:t>
            </a:r>
            <a:r>
              <a:rPr dirty="0" smtClean="0" spc="4" sz="1250">
                <a:latin typeface="Calibri"/>
                <a:cs typeface="Calibri"/>
              </a:rPr>
              <a:t>t</a:t>
            </a:r>
            <a:r>
              <a:rPr dirty="0" smtClean="0" spc="4" sz="1250">
                <a:latin typeface="Calibri"/>
                <a:cs typeface="Calibri"/>
              </a:rPr>
              <a:t>t</a:t>
            </a:r>
            <a:r>
              <a:rPr dirty="0" smtClean="0" spc="4" sz="1250">
                <a:latin typeface="Calibri"/>
                <a:cs typeface="Calibri"/>
              </a:rPr>
              <a:t>c</a:t>
            </a:r>
            <a:r>
              <a:rPr dirty="0" smtClean="0" spc="4" sz="1250">
                <a:latin typeface="Calibri"/>
                <a:cs typeface="Calibri"/>
              </a:rPr>
              <a:t>o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01759" y="1527356"/>
            <a:ext cx="263205" cy="5219689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algn="ctr">
              <a:lnSpc>
                <a:spcPts val="1330"/>
              </a:lnSpc>
            </a:pP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08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175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L="6216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9</a:t>
            </a:r>
            <a:r>
              <a:rPr dirty="0" smtClean="0" spc="-9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62162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9" sz="1250">
                <a:latin typeface="Calibri"/>
                <a:cs typeface="Calibri"/>
              </a:rPr>
              <a:t>9</a:t>
            </a:r>
            <a:r>
              <a:rPr dirty="0" smtClean="0" spc="-9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62162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8</a:t>
            </a:r>
            <a:r>
              <a:rPr dirty="0" smtClean="0" spc="-9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6216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7</a:t>
            </a:r>
            <a:r>
              <a:rPr dirty="0" smtClean="0" spc="-9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62162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5</a:t>
            </a:r>
            <a:r>
              <a:rPr dirty="0" smtClean="0" spc="-9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62162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5</a:t>
            </a:r>
            <a:r>
              <a:rPr dirty="0" smtClean="0" spc="-9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62162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5</a:t>
            </a:r>
            <a:r>
              <a:rPr dirty="0" smtClean="0" spc="-9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L="6216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5</a:t>
            </a:r>
            <a:r>
              <a:rPr dirty="0" smtClean="0" spc="-9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L="62162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62162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6216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62162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62162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L="62162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40725" y="1527356"/>
            <a:ext cx="2540081" cy="5219689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7905">
              <a:lnSpc>
                <a:spcPts val="1330"/>
              </a:lnSpc>
            </a:pP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x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o</a:t>
            </a:r>
            <a:r>
              <a:rPr dirty="0" smtClean="0" spc="26" sz="1250">
                <a:latin typeface="Calibri"/>
                <a:cs typeface="Calibri"/>
              </a:rPr>
              <a:t>n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P</a:t>
            </a:r>
            <a:r>
              <a:rPr dirty="0" smtClean="0" spc="26" sz="1250">
                <a:latin typeface="Calibri"/>
                <a:cs typeface="Calibri"/>
              </a:rPr>
              <a:t>h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m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c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u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c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08"/>
              </a:spcBef>
            </a:pPr>
            <a:r>
              <a:rPr dirty="0" smtClean="0" spc="11" sz="1250">
                <a:latin typeface="Calibri"/>
                <a:cs typeface="Calibri"/>
              </a:rPr>
              <a:t>B</a:t>
            </a:r>
            <a:r>
              <a:rPr dirty="0" smtClean="0" spc="11" sz="1250">
                <a:latin typeface="Calibri"/>
                <a:cs typeface="Calibri"/>
              </a:rPr>
              <a:t>u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n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&amp;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M</a:t>
            </a:r>
            <a:r>
              <a:rPr dirty="0" smtClean="0" spc="11" sz="1250">
                <a:latin typeface="Calibri"/>
                <a:cs typeface="Calibri"/>
              </a:rPr>
              <a:t>c</a:t>
            </a:r>
            <a:r>
              <a:rPr dirty="0" smtClean="0" spc="11" sz="1250">
                <a:latin typeface="Calibri"/>
                <a:cs typeface="Calibri"/>
              </a:rPr>
              <a:t>D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n</a:t>
            </a:r>
            <a:r>
              <a:rPr dirty="0" smtClean="0" spc="11" sz="1250">
                <a:latin typeface="Calibri"/>
                <a:cs typeface="Calibri"/>
              </a:rPr>
              <a:t>n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l</a:t>
            </a:r>
            <a:r>
              <a:rPr dirty="0" smtClean="0" spc="11" sz="1250">
                <a:latin typeface="Calibri"/>
                <a:cs typeface="Calibri"/>
              </a:rPr>
              <a:t>l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32" sz="1250">
                <a:latin typeface="Calibri"/>
                <a:cs typeface="Calibri"/>
              </a:rPr>
              <a:t>A</a:t>
            </a:r>
            <a:r>
              <a:rPr dirty="0" smtClean="0" spc="32" sz="1250">
                <a:latin typeface="Calibri"/>
                <a:cs typeface="Calibri"/>
              </a:rPr>
              <a:t>d</a:t>
            </a:r>
            <a:r>
              <a:rPr dirty="0" smtClean="0" spc="32" sz="1250">
                <a:latin typeface="Calibri"/>
                <a:cs typeface="Calibri"/>
              </a:rPr>
              <a:t>e</a:t>
            </a:r>
            <a:r>
              <a:rPr dirty="0" smtClean="0" spc="32" sz="1250">
                <a:latin typeface="Calibri"/>
                <a:cs typeface="Calibri"/>
              </a:rPr>
              <a:t>l</a:t>
            </a:r>
            <a:r>
              <a:rPr dirty="0" smtClean="0" spc="32" sz="1250">
                <a:latin typeface="Calibri"/>
                <a:cs typeface="Calibri"/>
              </a:rPr>
              <a:t>b</a:t>
            </a:r>
            <a:r>
              <a:rPr dirty="0" smtClean="0" spc="32" sz="1250">
                <a:latin typeface="Calibri"/>
                <a:cs typeface="Calibri"/>
              </a:rPr>
              <a:t>r</a:t>
            </a:r>
            <a:r>
              <a:rPr dirty="0" smtClean="0" spc="32" sz="1250">
                <a:latin typeface="Calibri"/>
                <a:cs typeface="Calibri"/>
              </a:rPr>
              <a:t>o</a:t>
            </a:r>
            <a:r>
              <a:rPr dirty="0" smtClean="0" spc="32" sz="1250">
                <a:latin typeface="Calibri"/>
                <a:cs typeface="Calibri"/>
              </a:rPr>
              <a:t>o</a:t>
            </a:r>
            <a:r>
              <a:rPr dirty="0" smtClean="0" spc="32" sz="1250">
                <a:latin typeface="Calibri"/>
                <a:cs typeface="Calibri"/>
              </a:rPr>
              <a:t>k</a:t>
            </a:r>
            <a:endParaRPr sz="1250">
              <a:latin typeface="Calibri"/>
              <a:cs typeface="Calibri"/>
            </a:endParaRPr>
          </a:p>
          <a:p>
            <a:pPr marL="12700" marR="647574">
              <a:lnSpc>
                <a:spcPts val="1525"/>
              </a:lnSpc>
              <a:spcBef>
                <a:spcPts val="190"/>
              </a:spcBef>
            </a:pPr>
            <a:r>
              <a:rPr dirty="0" smtClean="0" spc="20" sz="1250">
                <a:latin typeface="Calibri"/>
                <a:cs typeface="Calibri"/>
              </a:rPr>
              <a:t>B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647574">
              <a:lnSpc>
                <a:spcPts val="1525"/>
              </a:lnSpc>
              <a:spcBef>
                <a:spcPts val="195"/>
              </a:spcBef>
            </a:pPr>
            <a:r>
              <a:rPr dirty="0" smtClean="0" spc="21" sz="1250">
                <a:latin typeface="Calibri"/>
                <a:cs typeface="Calibri"/>
              </a:rPr>
              <a:t>B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k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g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647574">
              <a:lnSpc>
                <a:spcPts val="1525"/>
              </a:lnSpc>
              <a:spcBef>
                <a:spcPts val="195"/>
              </a:spcBef>
            </a:pPr>
            <a:r>
              <a:rPr dirty="0" smtClean="0" spc="18" sz="1250">
                <a:latin typeface="Calibri"/>
                <a:cs typeface="Calibri"/>
              </a:rPr>
              <a:t>G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y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y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647574">
              <a:lnSpc>
                <a:spcPts val="1525"/>
              </a:lnSpc>
              <a:spcBef>
                <a:spcPts val="195"/>
              </a:spcBef>
            </a:pP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y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647574">
              <a:lnSpc>
                <a:spcPts val="1525"/>
              </a:lnSpc>
              <a:spcBef>
                <a:spcPts val="195"/>
              </a:spcBef>
            </a:pPr>
            <a:r>
              <a:rPr dirty="0" smtClean="0" spc="26" sz="1250">
                <a:latin typeface="Calibri"/>
                <a:cs typeface="Calibri"/>
              </a:rPr>
              <a:t>U</a:t>
            </a:r>
            <a:r>
              <a:rPr dirty="0" smtClean="0" spc="26" sz="1250">
                <a:latin typeface="Calibri"/>
                <a:cs typeface="Calibri"/>
              </a:rPr>
              <a:t>n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v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y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0"/>
              </a:spcBef>
            </a:pPr>
            <a:r>
              <a:rPr dirty="0" smtClean="0" spc="22" sz="1250">
                <a:latin typeface="Calibri"/>
                <a:cs typeface="Calibri"/>
              </a:rPr>
              <a:t>B</a:t>
            </a:r>
            <a:r>
              <a:rPr dirty="0" smtClean="0" spc="22" sz="1250">
                <a:latin typeface="Calibri"/>
                <a:cs typeface="Calibri"/>
              </a:rPr>
              <a:t>J</a:t>
            </a:r>
            <a:r>
              <a:rPr dirty="0" smtClean="0" spc="22" sz="1250">
                <a:latin typeface="Calibri"/>
                <a:cs typeface="Calibri"/>
              </a:rPr>
              <a:t>'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W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b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0" sz="1250">
                <a:latin typeface="Calibri"/>
                <a:cs typeface="Calibri"/>
              </a:rPr>
              <a:t>B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f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y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algn="just" marL="12700" marR="1797242">
              <a:lnSpc>
                <a:spcPts val="1525"/>
              </a:lnSpc>
              <a:spcBef>
                <a:spcPts val="180"/>
              </a:spcBef>
            </a:pP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w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y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1797242">
              <a:lnSpc>
                <a:spcPts val="1525"/>
              </a:lnSpc>
              <a:spcBef>
                <a:spcPts val="198"/>
              </a:spcBef>
            </a:pP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b</a:t>
            </a:r>
            <a:r>
              <a:rPr dirty="0" smtClean="0" spc="12" sz="1250">
                <a:latin typeface="Calibri"/>
                <a:cs typeface="Calibri"/>
              </a:rPr>
              <a:t>u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k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1797242">
              <a:lnSpc>
                <a:spcPts val="1525"/>
              </a:lnSpc>
              <a:spcBef>
                <a:spcPts val="198"/>
              </a:spcBef>
            </a:pPr>
            <a:r>
              <a:rPr dirty="0" smtClean="0" spc="25" sz="1250">
                <a:latin typeface="Calibri"/>
                <a:cs typeface="Calibri"/>
              </a:rPr>
              <a:t>A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25" sz="1250">
                <a:latin typeface="Calibri"/>
                <a:cs typeface="Calibri"/>
              </a:rPr>
              <a:t>sa</a:t>
            </a:r>
            <a:r>
              <a:rPr dirty="0" smtClean="0" spc="25" sz="1250">
                <a:latin typeface="Calibri"/>
                <a:cs typeface="Calibri"/>
              </a:rPr>
              <a:t> </a:t>
            </a:r>
            <a:r>
              <a:rPr dirty="0" smtClean="0" spc="25" sz="1250">
                <a:latin typeface="Calibri"/>
                <a:cs typeface="Calibri"/>
              </a:rPr>
              <a:t>A</a:t>
            </a:r>
            <a:r>
              <a:rPr dirty="0" smtClean="0" spc="25" sz="1250">
                <a:latin typeface="Calibri"/>
                <a:cs typeface="Calibri"/>
              </a:rPr>
              <a:t>b</a:t>
            </a:r>
            <a:r>
              <a:rPr dirty="0" smtClean="0" spc="25" sz="1250">
                <a:latin typeface="Calibri"/>
                <a:cs typeface="Calibri"/>
              </a:rPr>
              <a:t>l</a:t>
            </a:r>
            <a:r>
              <a:rPr dirty="0" smtClean="0" spc="25" sz="1250">
                <a:latin typeface="Calibri"/>
                <a:cs typeface="Calibri"/>
              </a:rPr>
              <a:t>o</a:t>
            </a:r>
            <a:r>
              <a:rPr dirty="0" smtClean="0" spc="25" sz="1250">
                <a:latin typeface="Calibri"/>
                <a:cs typeface="Calibri"/>
              </a:rPr>
              <a:t>y</a:t>
            </a:r>
            <a:endParaRPr sz="1250">
              <a:latin typeface="Calibri"/>
              <a:cs typeface="Calibri"/>
            </a:endParaRPr>
          </a:p>
          <a:p>
            <a:pPr marL="12700" marR="784181">
              <a:lnSpc>
                <a:spcPts val="1525"/>
              </a:lnSpc>
              <a:spcBef>
                <a:spcPts val="218"/>
              </a:spcBef>
            </a:pPr>
            <a:r>
              <a:rPr dirty="0" smtClean="0" spc="27" sz="1250">
                <a:latin typeface="Calibri"/>
                <a:cs typeface="Calibri"/>
              </a:rPr>
              <a:t>P</a:t>
            </a:r>
            <a:r>
              <a:rPr dirty="0" smtClean="0" spc="27" sz="1250">
                <a:latin typeface="Calibri"/>
                <a:cs typeface="Calibri"/>
              </a:rPr>
              <a:t>i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p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r>
              <a:rPr dirty="0" smtClean="0" spc="27" sz="1250">
                <a:latin typeface="Calibri"/>
                <a:cs typeface="Calibri"/>
              </a:rPr>
              <a:t>V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t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i</a:t>
            </a:r>
            <a:r>
              <a:rPr dirty="0" smtClean="0" spc="27" sz="1250">
                <a:latin typeface="Calibri"/>
                <a:cs typeface="Calibri"/>
              </a:rPr>
              <a:t>n</a:t>
            </a:r>
            <a:r>
              <a:rPr dirty="0" smtClean="0" spc="27" sz="1250">
                <a:latin typeface="Calibri"/>
                <a:cs typeface="Calibri"/>
              </a:rPr>
              <a:t>a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y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84181">
              <a:lnSpc>
                <a:spcPts val="1525"/>
              </a:lnSpc>
              <a:spcBef>
                <a:spcPts val="199"/>
              </a:spcBef>
            </a:pP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v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y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f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84181">
              <a:lnSpc>
                <a:spcPts val="1525"/>
              </a:lnSpc>
              <a:spcBef>
                <a:spcPts val="199"/>
              </a:spcBef>
            </a:pP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w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H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v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29"/>
              </a:spcBef>
            </a:pP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G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80"/>
              </a:spcBef>
            </a:pP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indent="0" marL="12700" marR="1283708">
              <a:lnSpc>
                <a:spcPts val="1525"/>
              </a:lnSpc>
              <a:spcBef>
                <a:spcPts val="190"/>
              </a:spcBef>
            </a:pP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y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f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w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283708">
              <a:lnSpc>
                <a:spcPts val="1525"/>
              </a:lnSpc>
              <a:spcBef>
                <a:spcPts val="193"/>
              </a:spcBef>
            </a:pPr>
            <a:r>
              <a:rPr dirty="0" smtClean="0" spc="10" sz="1250">
                <a:latin typeface="Calibri"/>
                <a:cs typeface="Calibri"/>
              </a:rPr>
              <a:t>H</a:t>
            </a:r>
            <a:r>
              <a:rPr dirty="0" smtClean="0" spc="10" sz="1250">
                <a:latin typeface="Calibri"/>
                <a:cs typeface="Calibri"/>
              </a:rPr>
              <a:t>a</a:t>
            </a:r>
            <a:r>
              <a:rPr dirty="0" smtClean="0" spc="10" sz="1250">
                <a:latin typeface="Calibri"/>
                <a:cs typeface="Calibri"/>
              </a:rPr>
              <a:t>v</a:t>
            </a:r>
            <a:r>
              <a:rPr dirty="0" smtClean="0" spc="10" sz="1250">
                <a:latin typeface="Calibri"/>
                <a:cs typeface="Calibri"/>
              </a:rPr>
              <a:t>e</a:t>
            </a:r>
            <a:r>
              <a:rPr dirty="0" smtClean="0" spc="10" sz="1250">
                <a:latin typeface="Calibri"/>
                <a:cs typeface="Calibri"/>
              </a:rPr>
              <a:t>n</a:t>
            </a:r>
            <a:r>
              <a:rPr dirty="0" smtClean="0" spc="10" sz="1250">
                <a:latin typeface="Calibri"/>
                <a:cs typeface="Calibri"/>
              </a:rPr>
              <a:t> </a:t>
            </a:r>
            <a:r>
              <a:rPr dirty="0" smtClean="0" spc="10" sz="1250">
                <a:latin typeface="Calibri"/>
                <a:cs typeface="Calibri"/>
              </a:rPr>
              <a:t>S</a:t>
            </a:r>
            <a:r>
              <a:rPr dirty="0" smtClean="0" spc="10" sz="1250">
                <a:latin typeface="Calibri"/>
                <a:cs typeface="Calibri"/>
              </a:rPr>
              <a:t>t</a:t>
            </a:r>
            <a:r>
              <a:rPr dirty="0" smtClean="0" spc="10" sz="1250">
                <a:latin typeface="Calibri"/>
                <a:cs typeface="Calibri"/>
              </a:rPr>
              <a:t>o</a:t>
            </a:r>
            <a:r>
              <a:rPr dirty="0" smtClean="0" spc="10" sz="1250">
                <a:latin typeface="Calibri"/>
                <a:cs typeface="Calibri"/>
              </a:rPr>
              <a:t>p</a:t>
            </a:r>
            <a:r>
              <a:rPr dirty="0" smtClean="0" spc="10" sz="1250">
                <a:latin typeface="Calibri"/>
                <a:cs typeface="Calibri"/>
              </a:rPr>
              <a:t> </a:t>
            </a:r>
            <a:r>
              <a:rPr dirty="0" smtClean="0" spc="10" sz="1250">
                <a:latin typeface="Calibri"/>
                <a:cs typeface="Calibri"/>
              </a:rPr>
              <a:t>&amp;</a:t>
            </a:r>
            <a:r>
              <a:rPr dirty="0" smtClean="0" spc="1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283708">
              <a:lnSpc>
                <a:spcPts val="1525"/>
              </a:lnSpc>
              <a:spcBef>
                <a:spcPts val="193"/>
              </a:spcBef>
            </a:pPr>
            <a:r>
              <a:rPr dirty="0" smtClean="0" spc="32" sz="1250">
                <a:latin typeface="Calibri"/>
                <a:cs typeface="Calibri"/>
              </a:rPr>
              <a:t>S</a:t>
            </a:r>
            <a:r>
              <a:rPr dirty="0" smtClean="0" spc="32" sz="1250">
                <a:latin typeface="Calibri"/>
                <a:cs typeface="Calibri"/>
              </a:rPr>
              <a:t>h</a:t>
            </a:r>
            <a:r>
              <a:rPr dirty="0" smtClean="0" spc="32" sz="1250">
                <a:latin typeface="Calibri"/>
                <a:cs typeface="Calibri"/>
              </a:rPr>
              <a:t>o</a:t>
            </a:r>
            <a:r>
              <a:rPr dirty="0" smtClean="0" spc="32" sz="1250">
                <a:latin typeface="Calibri"/>
                <a:cs typeface="Calibri"/>
              </a:rPr>
              <a:t>p</a:t>
            </a:r>
            <a:r>
              <a:rPr dirty="0" smtClean="0" spc="32" sz="1250">
                <a:latin typeface="Calibri"/>
                <a:cs typeface="Calibri"/>
              </a:rPr>
              <a:t> </a:t>
            </a:r>
            <a:r>
              <a:rPr dirty="0" smtClean="0" spc="32" sz="1250">
                <a:latin typeface="Calibri"/>
                <a:cs typeface="Calibri"/>
              </a:rPr>
              <a:t>A</a:t>
            </a:r>
            <a:r>
              <a:rPr dirty="0" smtClean="0" spc="32" sz="1250">
                <a:latin typeface="Calibri"/>
                <a:cs typeface="Calibri"/>
              </a:rPr>
              <a:t>m</a:t>
            </a:r>
            <a:r>
              <a:rPr dirty="0" smtClean="0" spc="32" sz="1250">
                <a:latin typeface="Calibri"/>
                <a:cs typeface="Calibri"/>
              </a:rPr>
              <a:t>e</a:t>
            </a:r>
            <a:r>
              <a:rPr dirty="0" smtClean="0" spc="32" sz="1250">
                <a:latin typeface="Calibri"/>
                <a:cs typeface="Calibri"/>
              </a:rPr>
              <a:t>t</a:t>
            </a:r>
            <a:r>
              <a:rPr dirty="0" smtClean="0" spc="32" sz="1250">
                <a:latin typeface="Calibri"/>
                <a:cs typeface="Calibri"/>
              </a:rPr>
              <a:t>e</a:t>
            </a:r>
            <a:r>
              <a:rPr dirty="0" smtClean="0" spc="32" sz="1250">
                <a:latin typeface="Calibri"/>
                <a:cs typeface="Calibri"/>
              </a:rPr>
              <a:t>k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28"/>
              </a:spcBef>
            </a:pP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m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f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6" sz="1250">
                <a:latin typeface="Calibri"/>
                <a:cs typeface="Calibri"/>
              </a:rPr>
              <a:t>F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v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u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y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l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1241845">
              <a:lnSpc>
                <a:spcPts val="1525"/>
              </a:lnSpc>
              <a:spcBef>
                <a:spcPts val="190"/>
              </a:spcBef>
            </a:pP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me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241845">
              <a:lnSpc>
                <a:spcPts val="1525"/>
              </a:lnSpc>
              <a:spcBef>
                <a:spcPts val="193"/>
              </a:spcBef>
            </a:pP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v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241845">
              <a:lnSpc>
                <a:spcPts val="1525"/>
              </a:lnSpc>
              <a:spcBef>
                <a:spcPts val="193"/>
              </a:spcBef>
            </a:pP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23" sz="1250">
                <a:latin typeface="Calibri"/>
                <a:cs typeface="Calibri"/>
              </a:rPr>
              <a:t>d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x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16076" y="1527356"/>
            <a:ext cx="202616" cy="5219689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0">
              <a:lnSpc>
                <a:spcPts val="1330"/>
              </a:lnSpc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08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2</a:t>
            </a:r>
            <a:r>
              <a:rPr dirty="0" smtClean="0" spc="-4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939571" y="1524526"/>
            <a:ext cx="6226069" cy="2676067"/>
          </a:xfrm>
          <a:prstGeom prst="rect">
            <a:avLst/>
          </a:prstGeom>
        </p:spPr>
        <p:txBody>
          <a:bodyPr bIns="0" lIns="0" rIns="0" rtlCol="0" tIns="31273" wrap="square">
            <a:noAutofit/>
          </a:bodyPr>
          <a:lstStyle/>
          <a:p>
            <a:pPr algn="ctr">
              <a:lnSpc>
                <a:spcPts val="4925"/>
              </a:lnSpc>
            </a:pPr>
            <a:r>
              <a:rPr dirty="0" smtClean="0" spc="-3" sz="4850">
                <a:latin typeface="Calibri"/>
                <a:cs typeface="Calibri"/>
              </a:rPr>
              <a:t>U</a:t>
            </a:r>
            <a:r>
              <a:rPr dirty="0" smtClean="0" spc="-3" sz="4850">
                <a:latin typeface="Calibri"/>
                <a:cs typeface="Calibri"/>
              </a:rPr>
              <a:t>p</a:t>
            </a:r>
            <a:r>
              <a:rPr dirty="0" smtClean="0" spc="-3" sz="4850">
                <a:latin typeface="Calibri"/>
                <a:cs typeface="Calibri"/>
              </a:rPr>
              <a:t>c</a:t>
            </a:r>
            <a:r>
              <a:rPr dirty="0" smtClean="0" spc="-3" sz="4850">
                <a:latin typeface="Calibri"/>
                <a:cs typeface="Calibri"/>
              </a:rPr>
              <a:t>o</a:t>
            </a:r>
            <a:r>
              <a:rPr dirty="0" smtClean="0" spc="-3" sz="4850">
                <a:latin typeface="Calibri"/>
                <a:cs typeface="Calibri"/>
              </a:rPr>
              <a:t>m</a:t>
            </a:r>
            <a:r>
              <a:rPr dirty="0" smtClean="0" spc="-3" sz="4850">
                <a:latin typeface="Calibri"/>
                <a:cs typeface="Calibri"/>
              </a:rPr>
              <a:t>i</a:t>
            </a:r>
            <a:r>
              <a:rPr dirty="0" smtClean="0" spc="-3" sz="4850">
                <a:latin typeface="Calibri"/>
                <a:cs typeface="Calibri"/>
              </a:rPr>
              <a:t>n</a:t>
            </a:r>
            <a:r>
              <a:rPr dirty="0" smtClean="0" spc="-3" sz="4850">
                <a:latin typeface="Calibri"/>
                <a:cs typeface="Calibri"/>
              </a:rPr>
              <a:t>g</a:t>
            </a:r>
            <a:r>
              <a:rPr dirty="0" smtClean="0" spc="-3" sz="4850">
                <a:latin typeface="Calibri"/>
                <a:cs typeface="Calibri"/>
              </a:rPr>
              <a:t> </a:t>
            </a:r>
            <a:r>
              <a:rPr dirty="0" smtClean="0" spc="-3" sz="4850">
                <a:latin typeface="Calibri"/>
                <a:cs typeface="Calibri"/>
              </a:rPr>
              <a:t>R</a:t>
            </a:r>
            <a:r>
              <a:rPr dirty="0" smtClean="0" spc="-3" sz="4850">
                <a:latin typeface="Calibri"/>
                <a:cs typeface="Calibri"/>
              </a:rPr>
              <a:t>e</a:t>
            </a:r>
            <a:r>
              <a:rPr dirty="0" smtClean="0" spc="-3" sz="4850">
                <a:latin typeface="Calibri"/>
                <a:cs typeface="Calibri"/>
              </a:rPr>
              <a:t>l</a:t>
            </a:r>
            <a:r>
              <a:rPr dirty="0" smtClean="0" spc="-3" sz="4850">
                <a:latin typeface="Calibri"/>
                <a:cs typeface="Calibri"/>
              </a:rPr>
              <a:t>e</a:t>
            </a:r>
            <a:r>
              <a:rPr dirty="0" smtClean="0" spc="-3" sz="4850">
                <a:latin typeface="Calibri"/>
                <a:cs typeface="Calibri"/>
              </a:rPr>
              <a:t>a</a:t>
            </a:r>
            <a:r>
              <a:rPr dirty="0" smtClean="0" spc="-3" sz="4850">
                <a:latin typeface="Calibri"/>
                <a:cs typeface="Calibri"/>
              </a:rPr>
              <a:t>s</a:t>
            </a:r>
            <a:r>
              <a:rPr dirty="0" smtClean="0" spc="-3" sz="4850">
                <a:latin typeface="Calibri"/>
                <a:cs typeface="Calibri"/>
              </a:rPr>
              <a:t>e</a:t>
            </a:r>
            <a:r>
              <a:rPr dirty="0" smtClean="0" spc="-3" sz="4850">
                <a:latin typeface="Calibri"/>
                <a:cs typeface="Calibri"/>
              </a:rPr>
              <a:t> </a:t>
            </a:r>
            <a:r>
              <a:rPr dirty="0" smtClean="0" spc="-3" sz="4850">
                <a:latin typeface="Calibri"/>
                <a:cs typeface="Calibri"/>
              </a:rPr>
              <a:t>D</a:t>
            </a:r>
            <a:r>
              <a:rPr dirty="0" smtClean="0" spc="-3" sz="4850">
                <a:latin typeface="Calibri"/>
                <a:cs typeface="Calibri"/>
              </a:rPr>
              <a:t>a</a:t>
            </a:r>
            <a:r>
              <a:rPr dirty="0" smtClean="0" spc="-3" sz="4850">
                <a:latin typeface="Calibri"/>
                <a:cs typeface="Calibri"/>
              </a:rPr>
              <a:t>t</a:t>
            </a:r>
            <a:r>
              <a:rPr dirty="0" smtClean="0" spc="-3" sz="4850">
                <a:latin typeface="Calibri"/>
                <a:cs typeface="Calibri"/>
              </a:rPr>
              <a:t>e</a:t>
            </a:r>
            <a:r>
              <a:rPr dirty="0" smtClean="0" spc="-3" sz="4850">
                <a:latin typeface="Calibri"/>
                <a:cs typeface="Calibri"/>
              </a:rPr>
              <a:t>s</a:t>
            </a:r>
            <a:endParaRPr sz="4850">
              <a:latin typeface="Calibri"/>
              <a:cs typeface="Calibri"/>
            </a:endParaRPr>
          </a:p>
          <a:p>
            <a:pPr algn="ctr" marL="1892449" marR="1941543">
              <a:lnSpc>
                <a:spcPct val="101725"/>
              </a:lnSpc>
              <a:spcBef>
                <a:spcPts val="3062"/>
              </a:spcBef>
            </a:pPr>
            <a:r>
              <a:rPr b="1" dirty="0" smtClean="0" spc="-14" sz="2650">
                <a:latin typeface="Calibri"/>
                <a:cs typeface="Calibri"/>
              </a:rPr>
              <a:t>M</a:t>
            </a:r>
            <a:r>
              <a:rPr b="1" dirty="0" smtClean="0" spc="-14" sz="2650">
                <a:latin typeface="Calibri"/>
                <a:cs typeface="Calibri"/>
              </a:rPr>
              <a:t>o</a:t>
            </a:r>
            <a:r>
              <a:rPr b="1" dirty="0" smtClean="0" spc="-14" sz="2650">
                <a:latin typeface="Calibri"/>
                <a:cs typeface="Calibri"/>
              </a:rPr>
              <a:t>n</a:t>
            </a:r>
            <a:r>
              <a:rPr b="1" dirty="0" smtClean="0" spc="-14" sz="2650">
                <a:latin typeface="Calibri"/>
                <a:cs typeface="Calibri"/>
              </a:rPr>
              <a:t>t</a:t>
            </a:r>
            <a:r>
              <a:rPr b="1" dirty="0" smtClean="0" spc="-14" sz="2650">
                <a:latin typeface="Calibri"/>
                <a:cs typeface="Calibri"/>
              </a:rPr>
              <a:t>h</a:t>
            </a:r>
            <a:r>
              <a:rPr b="1" dirty="0" smtClean="0" spc="-14" sz="2650">
                <a:latin typeface="Calibri"/>
                <a:cs typeface="Calibri"/>
              </a:rPr>
              <a:t>l</a:t>
            </a:r>
            <a:r>
              <a:rPr b="1" dirty="0" smtClean="0" spc="-14" sz="2650">
                <a:latin typeface="Calibri"/>
                <a:cs typeface="Calibri"/>
              </a:rPr>
              <a:t>y</a:t>
            </a:r>
            <a:r>
              <a:rPr b="1" dirty="0" smtClean="0" spc="-14" sz="2650">
                <a:latin typeface="Calibri"/>
                <a:cs typeface="Calibri"/>
              </a:rPr>
              <a:t> </a:t>
            </a:r>
            <a:r>
              <a:rPr b="1" dirty="0" smtClean="0" spc="-14" sz="2650">
                <a:latin typeface="Calibri"/>
                <a:cs typeface="Calibri"/>
              </a:rPr>
              <a:t>R</a:t>
            </a:r>
            <a:r>
              <a:rPr b="1" dirty="0" smtClean="0" spc="-14" sz="2650">
                <a:latin typeface="Calibri"/>
                <a:cs typeface="Calibri"/>
              </a:rPr>
              <a:t>e</a:t>
            </a:r>
            <a:r>
              <a:rPr b="1" dirty="0" smtClean="0" spc="-14" sz="2650">
                <a:latin typeface="Calibri"/>
                <a:cs typeface="Calibri"/>
              </a:rPr>
              <a:t>p</a:t>
            </a:r>
            <a:r>
              <a:rPr b="1" dirty="0" smtClean="0" spc="-14" sz="2650">
                <a:latin typeface="Calibri"/>
                <a:cs typeface="Calibri"/>
              </a:rPr>
              <a:t>o</a:t>
            </a:r>
            <a:r>
              <a:rPr b="1" dirty="0" smtClean="0" spc="-14" sz="2650">
                <a:latin typeface="Calibri"/>
                <a:cs typeface="Calibri"/>
              </a:rPr>
              <a:t>r</a:t>
            </a:r>
            <a:r>
              <a:rPr b="1" dirty="0" smtClean="0" spc="-14" sz="2650">
                <a:latin typeface="Calibri"/>
                <a:cs typeface="Calibri"/>
              </a:rPr>
              <a:t>t</a:t>
            </a:r>
            <a:r>
              <a:rPr b="1" dirty="0" smtClean="0" spc="-14" sz="2650">
                <a:latin typeface="Calibri"/>
                <a:cs typeface="Calibri"/>
              </a:rPr>
              <a:t>:</a:t>
            </a:r>
            <a:endParaRPr sz="2650">
              <a:latin typeface="Calibri"/>
              <a:cs typeface="Calibri"/>
            </a:endParaRPr>
          </a:p>
          <a:p>
            <a:pPr algn="ctr" marL="1561361" marR="1609714">
              <a:lnSpc>
                <a:spcPct val="101725"/>
              </a:lnSpc>
              <a:spcBef>
                <a:spcPts val="1516"/>
              </a:spcBef>
            </a:pPr>
            <a:r>
              <a:rPr dirty="0" smtClean="0" spc="-11" sz="2650">
                <a:latin typeface="Calibri"/>
                <a:cs typeface="Calibri"/>
              </a:rPr>
              <a:t>N</a:t>
            </a:r>
            <a:r>
              <a:rPr dirty="0" smtClean="0" spc="-11" sz="2650">
                <a:latin typeface="Calibri"/>
                <a:cs typeface="Calibri"/>
              </a:rPr>
              <a:t>o</a:t>
            </a:r>
            <a:r>
              <a:rPr dirty="0" smtClean="0" spc="-11" sz="2650">
                <a:latin typeface="Calibri"/>
                <a:cs typeface="Calibri"/>
              </a:rPr>
              <a:t>v</a:t>
            </a:r>
            <a:r>
              <a:rPr dirty="0" smtClean="0" spc="-11" sz="2650">
                <a:latin typeface="Calibri"/>
                <a:cs typeface="Calibri"/>
              </a:rPr>
              <a:t>e</a:t>
            </a:r>
            <a:r>
              <a:rPr dirty="0" smtClean="0" spc="-11" sz="2650">
                <a:latin typeface="Calibri"/>
                <a:cs typeface="Calibri"/>
              </a:rPr>
              <a:t>m</a:t>
            </a:r>
            <a:r>
              <a:rPr dirty="0" smtClean="0" spc="-11" sz="2650">
                <a:latin typeface="Calibri"/>
                <a:cs typeface="Calibri"/>
              </a:rPr>
              <a:t>b</a:t>
            </a:r>
            <a:r>
              <a:rPr dirty="0" smtClean="0" spc="-11" sz="2650">
                <a:latin typeface="Calibri"/>
                <a:cs typeface="Calibri"/>
              </a:rPr>
              <a:t>e</a:t>
            </a:r>
            <a:r>
              <a:rPr dirty="0" smtClean="0" spc="-11" sz="2650">
                <a:latin typeface="Calibri"/>
                <a:cs typeface="Calibri"/>
              </a:rPr>
              <a:t>r</a:t>
            </a:r>
            <a:r>
              <a:rPr dirty="0" smtClean="0" spc="-11" sz="2650">
                <a:latin typeface="Calibri"/>
                <a:cs typeface="Calibri"/>
              </a:rPr>
              <a:t> </a:t>
            </a:r>
            <a:r>
              <a:rPr dirty="0" smtClean="0" spc="-11" sz="2650">
                <a:latin typeface="Calibri"/>
                <a:cs typeface="Calibri"/>
              </a:rPr>
              <a:t>1</a:t>
            </a:r>
            <a:r>
              <a:rPr dirty="0" smtClean="0" spc="-11" sz="2650">
                <a:latin typeface="Calibri"/>
                <a:cs typeface="Calibri"/>
              </a:rPr>
              <a:t>3</a:t>
            </a:r>
            <a:r>
              <a:rPr dirty="0" smtClean="0" spc="-11" sz="2650">
                <a:latin typeface="Calibri"/>
                <a:cs typeface="Calibri"/>
              </a:rPr>
              <a:t>t</a:t>
            </a:r>
            <a:r>
              <a:rPr dirty="0" smtClean="0" spc="-11" sz="2650">
                <a:latin typeface="Calibri"/>
                <a:cs typeface="Calibri"/>
              </a:rPr>
              <a:t>h</a:t>
            </a:r>
            <a:r>
              <a:rPr dirty="0" smtClean="0" spc="-11" sz="2650">
                <a:latin typeface="Calibri"/>
                <a:cs typeface="Calibri"/>
              </a:rPr>
              <a:t>,</a:t>
            </a:r>
            <a:r>
              <a:rPr dirty="0" smtClean="0" spc="-11" sz="2650">
                <a:latin typeface="Calibri"/>
                <a:cs typeface="Calibri"/>
              </a:rPr>
              <a:t> </a:t>
            </a:r>
            <a:r>
              <a:rPr dirty="0" smtClean="0" spc="-11" sz="2650">
                <a:latin typeface="Calibri"/>
                <a:cs typeface="Calibri"/>
              </a:rPr>
              <a:t>2</a:t>
            </a:r>
            <a:r>
              <a:rPr dirty="0" smtClean="0" spc="-11" sz="2650">
                <a:latin typeface="Calibri"/>
                <a:cs typeface="Calibri"/>
              </a:rPr>
              <a:t>0</a:t>
            </a:r>
            <a:r>
              <a:rPr dirty="0" smtClean="0" spc="-11" sz="2650">
                <a:latin typeface="Calibri"/>
                <a:cs typeface="Calibri"/>
              </a:rPr>
              <a:t>2</a:t>
            </a:r>
            <a:r>
              <a:rPr dirty="0" smtClean="0" spc="-11" sz="2650">
                <a:latin typeface="Calibri"/>
                <a:cs typeface="Calibri"/>
              </a:rPr>
              <a:t>4</a:t>
            </a:r>
            <a:endParaRPr sz="2650">
              <a:latin typeface="Calibri"/>
              <a:cs typeface="Calibri"/>
            </a:endParaRPr>
          </a:p>
          <a:p>
            <a:pPr algn="ctr" marL="1323489" marR="1375176">
              <a:lnSpc>
                <a:spcPct val="101725"/>
              </a:lnSpc>
              <a:spcBef>
                <a:spcPts val="1516"/>
              </a:spcBef>
            </a:pPr>
            <a:r>
              <a:rPr b="1" dirty="0" smtClean="0" spc="-18" sz="2650">
                <a:latin typeface="Calibri"/>
                <a:cs typeface="Calibri"/>
              </a:rPr>
              <a:t>W</a:t>
            </a:r>
            <a:r>
              <a:rPr b="1" dirty="0" smtClean="0" spc="-18" sz="2650">
                <a:latin typeface="Calibri"/>
                <a:cs typeface="Calibri"/>
              </a:rPr>
              <a:t>e</a:t>
            </a:r>
            <a:r>
              <a:rPr b="1" dirty="0" smtClean="0" spc="-18" sz="2650">
                <a:latin typeface="Calibri"/>
                <a:cs typeface="Calibri"/>
              </a:rPr>
              <a:t>e</a:t>
            </a:r>
            <a:r>
              <a:rPr b="1" dirty="0" smtClean="0" spc="-18" sz="2650">
                <a:latin typeface="Calibri"/>
                <a:cs typeface="Calibri"/>
              </a:rPr>
              <a:t>k</a:t>
            </a:r>
            <a:r>
              <a:rPr b="1" dirty="0" smtClean="0" spc="-18" sz="2650">
                <a:latin typeface="Calibri"/>
                <a:cs typeface="Calibri"/>
              </a:rPr>
              <a:t>l</a:t>
            </a:r>
            <a:r>
              <a:rPr b="1" dirty="0" smtClean="0" spc="-18" sz="2650">
                <a:latin typeface="Calibri"/>
                <a:cs typeface="Calibri"/>
              </a:rPr>
              <a:t>y</a:t>
            </a:r>
            <a:r>
              <a:rPr b="1" dirty="0" smtClean="0" spc="-18" sz="2650">
                <a:latin typeface="Calibri"/>
                <a:cs typeface="Calibri"/>
              </a:rPr>
              <a:t> </a:t>
            </a:r>
            <a:r>
              <a:rPr b="1" dirty="0" smtClean="0" spc="-18" sz="2650">
                <a:latin typeface="Calibri"/>
                <a:cs typeface="Calibri"/>
              </a:rPr>
              <a:t>N</a:t>
            </a:r>
            <a:r>
              <a:rPr b="1" dirty="0" smtClean="0" spc="-18" sz="2650">
                <a:latin typeface="Calibri"/>
                <a:cs typeface="Calibri"/>
              </a:rPr>
              <a:t>e</a:t>
            </a:r>
            <a:r>
              <a:rPr b="1" dirty="0" smtClean="0" spc="-18" sz="2650">
                <a:latin typeface="Calibri"/>
                <a:cs typeface="Calibri"/>
              </a:rPr>
              <a:t>w</a:t>
            </a:r>
            <a:r>
              <a:rPr b="1" dirty="0" smtClean="0" spc="-18" sz="2650">
                <a:latin typeface="Calibri"/>
                <a:cs typeface="Calibri"/>
              </a:rPr>
              <a:t> </a:t>
            </a:r>
            <a:r>
              <a:rPr b="1" dirty="0" smtClean="0" spc="-18" sz="2650">
                <a:latin typeface="Calibri"/>
                <a:cs typeface="Calibri"/>
              </a:rPr>
              <a:t>A</a:t>
            </a:r>
            <a:r>
              <a:rPr b="1" dirty="0" smtClean="0" spc="-18" sz="2650">
                <a:latin typeface="Calibri"/>
                <a:cs typeface="Calibri"/>
              </a:rPr>
              <a:t>d</a:t>
            </a:r>
            <a:r>
              <a:rPr b="1" dirty="0" smtClean="0" spc="-18" sz="2650">
                <a:latin typeface="Calibri"/>
                <a:cs typeface="Calibri"/>
              </a:rPr>
              <a:t>s</a:t>
            </a:r>
            <a:r>
              <a:rPr b="1" dirty="0" smtClean="0" spc="-18" sz="2650">
                <a:latin typeface="Calibri"/>
                <a:cs typeface="Calibri"/>
              </a:rPr>
              <a:t> </a:t>
            </a:r>
            <a:r>
              <a:rPr b="1" dirty="0" smtClean="0" spc="-18" sz="2650">
                <a:latin typeface="Calibri"/>
                <a:cs typeface="Calibri"/>
              </a:rPr>
              <a:t>R</a:t>
            </a:r>
            <a:r>
              <a:rPr b="1" dirty="0" smtClean="0" spc="-18" sz="2650">
                <a:latin typeface="Calibri"/>
                <a:cs typeface="Calibri"/>
              </a:rPr>
              <a:t>e</a:t>
            </a:r>
            <a:r>
              <a:rPr b="1" dirty="0" smtClean="0" spc="-18" sz="2650">
                <a:latin typeface="Calibri"/>
                <a:cs typeface="Calibri"/>
              </a:rPr>
              <a:t>p</a:t>
            </a:r>
            <a:r>
              <a:rPr b="1" dirty="0" smtClean="0" spc="-18" sz="2650">
                <a:latin typeface="Calibri"/>
                <a:cs typeface="Calibri"/>
              </a:rPr>
              <a:t>o</a:t>
            </a:r>
            <a:r>
              <a:rPr b="1" dirty="0" smtClean="0" spc="-18" sz="2650">
                <a:latin typeface="Calibri"/>
                <a:cs typeface="Calibri"/>
              </a:rPr>
              <a:t>r</a:t>
            </a:r>
            <a:r>
              <a:rPr b="1" dirty="0" smtClean="0" spc="-18" sz="2650">
                <a:latin typeface="Calibri"/>
                <a:cs typeface="Calibri"/>
              </a:rPr>
              <a:t>t</a:t>
            </a:r>
            <a:r>
              <a:rPr b="1" dirty="0" smtClean="0" spc="-18" sz="2650">
                <a:latin typeface="Calibri"/>
                <a:cs typeface="Calibri"/>
              </a:rPr>
              <a:t>: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25397" y="4443516"/>
            <a:ext cx="1254202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dirty="0" smtClean="0" spc="-3" sz="2650">
                <a:latin typeface="Calibri"/>
                <a:cs typeface="Calibri"/>
              </a:rPr>
              <a:t>U</a:t>
            </a:r>
            <a:r>
              <a:rPr dirty="0" smtClean="0" spc="-3" sz="2650">
                <a:latin typeface="Calibri"/>
                <a:cs typeface="Calibri"/>
              </a:rPr>
              <a:t>p</a:t>
            </a:r>
            <a:r>
              <a:rPr dirty="0" smtClean="0" spc="-3" sz="2650">
                <a:latin typeface="Calibri"/>
                <a:cs typeface="Calibri"/>
              </a:rPr>
              <a:t>d</a:t>
            </a:r>
            <a:r>
              <a:rPr dirty="0" smtClean="0" spc="-3" sz="2650">
                <a:latin typeface="Calibri"/>
                <a:cs typeface="Calibri"/>
              </a:rPr>
              <a:t>a</a:t>
            </a:r>
            <a:r>
              <a:rPr dirty="0" smtClean="0" spc="-3" sz="2650">
                <a:latin typeface="Calibri"/>
                <a:cs typeface="Calibri"/>
              </a:rPr>
              <a:t>t</a:t>
            </a:r>
            <a:r>
              <a:rPr dirty="0" smtClean="0" spc="-3" sz="2650">
                <a:latin typeface="Calibri"/>
                <a:cs typeface="Calibri"/>
              </a:rPr>
              <a:t>e</a:t>
            </a:r>
            <a:r>
              <a:rPr dirty="0" smtClean="0" spc="-3" sz="2650">
                <a:latin typeface="Calibri"/>
                <a:cs typeface="Calibri"/>
              </a:rPr>
              <a:t>d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79345" y="4443516"/>
            <a:ext cx="82403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dirty="0" smtClean="0" spc="-7" sz="2650">
                <a:latin typeface="Calibri"/>
                <a:cs typeface="Calibri"/>
              </a:rPr>
              <a:t>e</a:t>
            </a:r>
            <a:r>
              <a:rPr dirty="0" smtClean="0" spc="-7" sz="2650">
                <a:latin typeface="Calibri"/>
                <a:cs typeface="Calibri"/>
              </a:rPr>
              <a:t>v</a:t>
            </a:r>
            <a:r>
              <a:rPr dirty="0" smtClean="0" spc="-7" sz="2650">
                <a:latin typeface="Calibri"/>
                <a:cs typeface="Calibri"/>
              </a:rPr>
              <a:t>e</a:t>
            </a:r>
            <a:r>
              <a:rPr dirty="0" smtClean="0" spc="-7" sz="2650">
                <a:latin typeface="Calibri"/>
                <a:cs typeface="Calibri"/>
              </a:rPr>
              <a:t>r</a:t>
            </a:r>
            <a:r>
              <a:rPr dirty="0" smtClean="0" spc="-7" sz="2650">
                <a:latin typeface="Calibri"/>
                <a:cs typeface="Calibri"/>
              </a:rPr>
              <a:t>y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04135" y="4443516"/>
            <a:ext cx="1176082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dirty="0" smtClean="0" spc="-27" sz="2650">
                <a:latin typeface="Calibri"/>
                <a:cs typeface="Calibri"/>
              </a:rPr>
              <a:t>T</a:t>
            </a:r>
            <a:r>
              <a:rPr dirty="0" smtClean="0" spc="-27" sz="2650">
                <a:latin typeface="Calibri"/>
                <a:cs typeface="Calibri"/>
              </a:rPr>
              <a:t>u</a:t>
            </a:r>
            <a:r>
              <a:rPr dirty="0" smtClean="0" spc="-27" sz="2650">
                <a:latin typeface="Calibri"/>
                <a:cs typeface="Calibri"/>
              </a:rPr>
              <a:t>e</a:t>
            </a:r>
            <a:r>
              <a:rPr dirty="0" smtClean="0" spc="-27" sz="2650">
                <a:latin typeface="Calibri"/>
                <a:cs typeface="Calibri"/>
              </a:rPr>
              <a:t>s</a:t>
            </a:r>
            <a:r>
              <a:rPr dirty="0" smtClean="0" spc="-27" sz="2650">
                <a:latin typeface="Calibri"/>
                <a:cs typeface="Calibri"/>
              </a:rPr>
              <a:t>d</a:t>
            </a:r>
            <a:r>
              <a:rPr dirty="0" smtClean="0" spc="-27" sz="2650">
                <a:latin typeface="Calibri"/>
                <a:cs typeface="Calibri"/>
              </a:rPr>
              <a:t>a</a:t>
            </a:r>
            <a:r>
              <a:rPr dirty="0" smtClean="0" spc="-27" sz="2650">
                <a:latin typeface="Calibri"/>
                <a:cs typeface="Calibri"/>
              </a:rPr>
              <a:t>y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55362" y="7225551"/>
            <a:ext cx="135371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5" sz="1300">
                <a:solidFill>
                  <a:srgbClr val="1F497C"/>
                </a:solidFill>
                <a:latin typeface="Calibri"/>
                <a:cs typeface="Calibri"/>
              </a:rPr>
              <a:t>3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object 54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854773" y="1621059"/>
            <a:ext cx="4247769" cy="0"/>
          </a:xfrm>
          <a:custGeom>
            <a:avLst/>
            <a:gdLst/>
            <a:ahLst/>
            <a:cxnLst/>
            <a:rect b="b" l="l" r="r" t="t"/>
            <a:pathLst>
              <a:path h="0" w="4247769">
                <a:moveTo>
                  <a:pt x="0" y="0"/>
                </a:moveTo>
                <a:lnTo>
                  <a:pt x="4247769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854964" y="1626870"/>
            <a:ext cx="4247387" cy="0"/>
          </a:xfrm>
          <a:custGeom>
            <a:avLst/>
            <a:gdLst/>
            <a:ahLst/>
            <a:cxnLst/>
            <a:rect b="b" l="l" r="r" t="t"/>
            <a:pathLst>
              <a:path h="0" w="4247387">
                <a:moveTo>
                  <a:pt x="0" y="0"/>
                </a:moveTo>
                <a:lnTo>
                  <a:pt x="4247387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854773" y="1642109"/>
            <a:ext cx="4247769" cy="0"/>
          </a:xfrm>
          <a:custGeom>
            <a:avLst/>
            <a:gdLst/>
            <a:ahLst/>
            <a:cxnLst/>
            <a:rect b="b" l="l" r="r" t="t"/>
            <a:pathLst>
              <a:path h="0" w="4247769">
                <a:moveTo>
                  <a:pt x="0" y="0"/>
                </a:moveTo>
                <a:lnTo>
                  <a:pt x="4247769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854964" y="1647443"/>
            <a:ext cx="4247387" cy="0"/>
          </a:xfrm>
          <a:custGeom>
            <a:avLst/>
            <a:gdLst/>
            <a:ahLst/>
            <a:cxnLst/>
            <a:rect b="b" l="l" r="r" t="t"/>
            <a:pathLst>
              <a:path h="0" w="4247387">
                <a:moveTo>
                  <a:pt x="0" y="0"/>
                </a:moveTo>
                <a:lnTo>
                  <a:pt x="424738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5312282" y="1621059"/>
            <a:ext cx="3891248" cy="0"/>
          </a:xfrm>
          <a:custGeom>
            <a:avLst/>
            <a:gdLst/>
            <a:ahLst/>
            <a:cxnLst/>
            <a:rect b="b" l="l" r="r" t="t"/>
            <a:pathLst>
              <a:path h="0" w="3891248">
                <a:moveTo>
                  <a:pt x="0" y="0"/>
                </a:moveTo>
                <a:lnTo>
                  <a:pt x="3891248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5312664" y="1626870"/>
            <a:ext cx="3890771" cy="0"/>
          </a:xfrm>
          <a:custGeom>
            <a:avLst/>
            <a:gdLst/>
            <a:ahLst/>
            <a:cxnLst/>
            <a:rect b="b" l="l" r="r" t="t"/>
            <a:pathLst>
              <a:path h="0" w="3890771">
                <a:moveTo>
                  <a:pt x="0" y="0"/>
                </a:moveTo>
                <a:lnTo>
                  <a:pt x="3890771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5312282" y="1642109"/>
            <a:ext cx="3891248" cy="0"/>
          </a:xfrm>
          <a:custGeom>
            <a:avLst/>
            <a:gdLst/>
            <a:ahLst/>
            <a:cxnLst/>
            <a:rect b="b" l="l" r="r" t="t"/>
            <a:pathLst>
              <a:path h="0" w="3891248">
                <a:moveTo>
                  <a:pt x="0" y="0"/>
                </a:moveTo>
                <a:lnTo>
                  <a:pt x="3891248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5312664" y="1647443"/>
            <a:ext cx="3890771" cy="0"/>
          </a:xfrm>
          <a:custGeom>
            <a:avLst/>
            <a:gdLst/>
            <a:ahLst/>
            <a:cxnLst/>
            <a:rect b="b" l="l" r="r" t="t"/>
            <a:pathLst>
              <a:path h="0" w="3890771">
                <a:moveTo>
                  <a:pt x="0" y="0"/>
                </a:moveTo>
                <a:lnTo>
                  <a:pt x="389077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844295" y="6898957"/>
            <a:ext cx="0" cy="190"/>
          </a:xfrm>
          <a:custGeom>
            <a:avLst/>
            <a:gdLst/>
            <a:ahLst/>
            <a:cxnLst/>
            <a:rect b="b" l="l" r="r" t="t"/>
            <a:pathLst>
              <a:path h="190" w="0">
                <a:moveTo>
                  <a:pt x="0" y="0"/>
                </a:moveTo>
                <a:lnTo>
                  <a:pt x="0" y="19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9214008" y="1411224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9214008" y="1631537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9214008" y="1851945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9214008" y="2061781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9214008" y="2271617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9214008" y="2481452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9214008" y="2691383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9214008" y="2901219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9214008" y="3111055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9214008" y="3320891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9214008" y="3530726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9214008" y="3740658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9214008" y="3950493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9214008" y="4160329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9214008" y="4370165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9214008" y="4580000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9214008" y="4789932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9214008" y="4999767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9214008" y="5209603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9214008" y="5419438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9214008" y="5629275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9214008" y="5839205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9214008" y="6049041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9214008" y="6258877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9214008" y="6468713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9214008" y="6678548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9214008" y="6888480"/>
            <a:ext cx="95" cy="0"/>
          </a:xfrm>
          <a:custGeom>
            <a:avLst/>
            <a:gdLst/>
            <a:ahLst/>
            <a:cxnLst/>
            <a:rect b="b" l="l" r="r" t="t"/>
            <a:pathLst>
              <a:path h="0" w="95">
                <a:moveTo>
                  <a:pt x="95" y="0"/>
                </a:move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091968" y="310860"/>
            <a:ext cx="5942378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1" sz="3500">
                <a:latin typeface="Calibri"/>
                <a:cs typeface="Calibri"/>
              </a:rPr>
              <a:t>S</a:t>
            </a:r>
            <a:r>
              <a:rPr dirty="0" smtClean="0" spc="-1" sz="3500">
                <a:latin typeface="Calibri"/>
                <a:cs typeface="Calibri"/>
              </a:rPr>
              <a:t>o</a:t>
            </a:r>
            <a:r>
              <a:rPr dirty="0" smtClean="0" spc="-1" sz="3500">
                <a:latin typeface="Calibri"/>
                <a:cs typeface="Calibri"/>
              </a:rPr>
              <a:t>u</a:t>
            </a:r>
            <a:r>
              <a:rPr dirty="0" smtClean="0" spc="-1" sz="3500">
                <a:latin typeface="Calibri"/>
                <a:cs typeface="Calibri"/>
              </a:rPr>
              <a:t>t</a:t>
            </a:r>
            <a:r>
              <a:rPr dirty="0" smtClean="0" spc="-1" sz="3500">
                <a:latin typeface="Calibri"/>
                <a:cs typeface="Calibri"/>
              </a:rPr>
              <a:t>h</a:t>
            </a:r>
            <a:r>
              <a:rPr dirty="0" smtClean="0" spc="-1" sz="3500">
                <a:latin typeface="Calibri"/>
                <a:cs typeface="Calibri"/>
              </a:rPr>
              <a:t> </a:t>
            </a:r>
            <a:r>
              <a:rPr dirty="0" smtClean="0" spc="-1" sz="3500">
                <a:latin typeface="Calibri"/>
                <a:cs typeface="Calibri"/>
              </a:rPr>
              <a:t>C</a:t>
            </a:r>
            <a:r>
              <a:rPr dirty="0" smtClean="0" spc="-1" sz="3500">
                <a:latin typeface="Calibri"/>
                <a:cs typeface="Calibri"/>
              </a:rPr>
              <a:t>e</a:t>
            </a:r>
            <a:r>
              <a:rPr dirty="0" smtClean="0" spc="-1" sz="3500">
                <a:latin typeface="Calibri"/>
                <a:cs typeface="Calibri"/>
              </a:rPr>
              <a:t>n</a:t>
            </a:r>
            <a:r>
              <a:rPr dirty="0" smtClean="0" spc="-1" sz="3500">
                <a:latin typeface="Calibri"/>
                <a:cs typeface="Calibri"/>
              </a:rPr>
              <a:t>t</a:t>
            </a:r>
            <a:r>
              <a:rPr dirty="0" smtClean="0" spc="-1" sz="3500">
                <a:latin typeface="Calibri"/>
                <a:cs typeface="Calibri"/>
              </a:rPr>
              <a:t>r</a:t>
            </a:r>
            <a:r>
              <a:rPr dirty="0" smtClean="0" spc="-1" sz="3500">
                <a:latin typeface="Calibri"/>
                <a:cs typeface="Calibri"/>
              </a:rPr>
              <a:t>a</a:t>
            </a:r>
            <a:r>
              <a:rPr dirty="0" smtClean="0" spc="-1" sz="3500">
                <a:latin typeface="Calibri"/>
                <a:cs typeface="Calibri"/>
              </a:rPr>
              <a:t>l</a:t>
            </a:r>
            <a:r>
              <a:rPr dirty="0" smtClean="0" spc="-1" sz="3500">
                <a:latin typeface="Calibri"/>
                <a:cs typeface="Calibri"/>
              </a:rPr>
              <a:t> </a:t>
            </a:r>
            <a:r>
              <a:rPr dirty="0" smtClean="0" spc="-1" sz="3500">
                <a:latin typeface="Calibri"/>
                <a:cs typeface="Calibri"/>
              </a:rPr>
              <a:t>W</a:t>
            </a:r>
            <a:r>
              <a:rPr dirty="0" smtClean="0" spc="-1" sz="3500">
                <a:latin typeface="Calibri"/>
                <a:cs typeface="Calibri"/>
              </a:rPr>
              <a:t>D</a:t>
            </a:r>
            <a:r>
              <a:rPr dirty="0" smtClean="0" spc="-1" sz="3500">
                <a:latin typeface="Calibri"/>
                <a:cs typeface="Calibri"/>
              </a:rPr>
              <a:t>A</a:t>
            </a:r>
            <a:r>
              <a:rPr dirty="0" smtClean="0" spc="-1" sz="3500">
                <a:latin typeface="Calibri"/>
                <a:cs typeface="Calibri"/>
              </a:rPr>
              <a:t> </a:t>
            </a:r>
            <a:r>
              <a:rPr dirty="0" smtClean="0" spc="-1" sz="3500">
                <a:latin typeface="Calibri"/>
                <a:cs typeface="Calibri"/>
              </a:rPr>
              <a:t>O</a:t>
            </a:r>
            <a:r>
              <a:rPr dirty="0" smtClean="0" spc="-1" sz="3500">
                <a:latin typeface="Calibri"/>
                <a:cs typeface="Calibri"/>
              </a:rPr>
              <a:t>c</a:t>
            </a:r>
            <a:r>
              <a:rPr dirty="0" smtClean="0" spc="-1" sz="3500">
                <a:latin typeface="Calibri"/>
                <a:cs typeface="Calibri"/>
              </a:rPr>
              <a:t>c</a:t>
            </a:r>
            <a:r>
              <a:rPr dirty="0" smtClean="0" spc="-1" sz="3500">
                <a:latin typeface="Calibri"/>
                <a:cs typeface="Calibri"/>
              </a:rPr>
              <a:t>u</a:t>
            </a:r>
            <a:r>
              <a:rPr dirty="0" smtClean="0" spc="-1" sz="3500">
                <a:latin typeface="Calibri"/>
                <a:cs typeface="Calibri"/>
              </a:rPr>
              <a:t>p</a:t>
            </a:r>
            <a:r>
              <a:rPr dirty="0" smtClean="0" spc="-1" sz="3500">
                <a:latin typeface="Calibri"/>
                <a:cs typeface="Calibri"/>
              </a:rPr>
              <a:t>a</a:t>
            </a:r>
            <a:r>
              <a:rPr dirty="0" smtClean="0" spc="-1" sz="3500">
                <a:latin typeface="Calibri"/>
                <a:cs typeface="Calibri"/>
              </a:rPr>
              <a:t>t</a:t>
            </a:r>
            <a:r>
              <a:rPr dirty="0" smtClean="0" spc="-1" sz="3500">
                <a:latin typeface="Calibri"/>
                <a:cs typeface="Calibri"/>
              </a:rPr>
              <a:t>i</a:t>
            </a:r>
            <a:r>
              <a:rPr dirty="0" smtClean="0" spc="-1" sz="3500">
                <a:latin typeface="Calibri"/>
                <a:cs typeface="Calibri"/>
              </a:rPr>
              <a:t>o</a:t>
            </a:r>
            <a:r>
              <a:rPr dirty="0" smtClean="0" spc="-1" sz="3500">
                <a:latin typeface="Calibri"/>
                <a:cs typeface="Calibri"/>
              </a:rPr>
              <a:t>n</a:t>
            </a:r>
            <a:r>
              <a:rPr dirty="0" smtClean="0" spc="-1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95713" y="847220"/>
            <a:ext cx="898367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2" sz="3500">
                <a:latin typeface="Calibri"/>
                <a:cs typeface="Calibri"/>
              </a:rPr>
              <a:t>w</a:t>
            </a:r>
            <a:r>
              <a:rPr dirty="0" smtClean="0" spc="2" sz="3500">
                <a:latin typeface="Calibri"/>
                <a:cs typeface="Calibri"/>
              </a:rPr>
              <a:t>i</a:t>
            </a:r>
            <a:r>
              <a:rPr dirty="0" smtClean="0" spc="2" sz="3500">
                <a:latin typeface="Calibri"/>
                <a:cs typeface="Calibri"/>
              </a:rPr>
              <a:t>t</a:t>
            </a:r>
            <a:r>
              <a:rPr dirty="0" smtClean="0" spc="2" sz="3500">
                <a:latin typeface="Calibri"/>
                <a:cs typeface="Calibri"/>
              </a:rPr>
              <a:t>h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06636" y="847220"/>
            <a:ext cx="698321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1" sz="3500">
                <a:latin typeface="Calibri"/>
                <a:cs typeface="Calibri"/>
              </a:rPr>
              <a:t>t</a:t>
            </a:r>
            <a:r>
              <a:rPr dirty="0" smtClean="0" spc="1" sz="3500">
                <a:latin typeface="Calibri"/>
                <a:cs typeface="Calibri"/>
              </a:rPr>
              <a:t>h</a:t>
            </a:r>
            <a:r>
              <a:rPr dirty="0" smtClean="0" spc="1" sz="3500">
                <a:latin typeface="Calibri"/>
                <a:cs typeface="Calibri"/>
              </a:rPr>
              <a:t>e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12154" y="847220"/>
            <a:ext cx="2517487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2" sz="3500">
                <a:latin typeface="Calibri"/>
                <a:cs typeface="Calibri"/>
              </a:rPr>
              <a:t>M</a:t>
            </a:r>
            <a:r>
              <a:rPr dirty="0" smtClean="0" spc="2" sz="3500">
                <a:latin typeface="Calibri"/>
                <a:cs typeface="Calibri"/>
              </a:rPr>
              <a:t>o</a:t>
            </a:r>
            <a:r>
              <a:rPr dirty="0" smtClean="0" spc="2" sz="3500">
                <a:latin typeface="Calibri"/>
                <a:cs typeface="Calibri"/>
              </a:rPr>
              <a:t>s</a:t>
            </a:r>
            <a:r>
              <a:rPr dirty="0" smtClean="0" spc="2" sz="3500">
                <a:latin typeface="Calibri"/>
                <a:cs typeface="Calibri"/>
              </a:rPr>
              <a:t>t</a:t>
            </a:r>
            <a:r>
              <a:rPr dirty="0" smtClean="0" spc="2" sz="3500">
                <a:latin typeface="Calibri"/>
                <a:cs typeface="Calibri"/>
              </a:rPr>
              <a:t> </a:t>
            </a:r>
            <a:r>
              <a:rPr dirty="0" smtClean="0" spc="2" sz="3500">
                <a:latin typeface="Calibri"/>
                <a:cs typeface="Calibri"/>
              </a:rPr>
              <a:t>J</a:t>
            </a:r>
            <a:r>
              <a:rPr dirty="0" smtClean="0" spc="2" sz="3500">
                <a:latin typeface="Calibri"/>
                <a:cs typeface="Calibri"/>
              </a:rPr>
              <a:t>o</a:t>
            </a:r>
            <a:r>
              <a:rPr dirty="0" smtClean="0" spc="2" sz="3500">
                <a:latin typeface="Calibri"/>
                <a:cs typeface="Calibri"/>
              </a:rPr>
              <a:t>b</a:t>
            </a:r>
            <a:r>
              <a:rPr dirty="0" smtClean="0" spc="2" sz="3500">
                <a:latin typeface="Calibri"/>
                <a:cs typeface="Calibri"/>
              </a:rPr>
              <a:t> </a:t>
            </a:r>
            <a:r>
              <a:rPr dirty="0" smtClean="0" spc="2" sz="3500">
                <a:latin typeface="Calibri"/>
                <a:cs typeface="Calibri"/>
              </a:rPr>
              <a:t>A</a:t>
            </a:r>
            <a:r>
              <a:rPr dirty="0" smtClean="0" spc="2" sz="3500">
                <a:latin typeface="Calibri"/>
                <a:cs typeface="Calibri"/>
              </a:rPr>
              <a:t>d</a:t>
            </a:r>
            <a:r>
              <a:rPr dirty="0" smtClean="0" spc="2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63571" y="1451153"/>
            <a:ext cx="783085" cy="182790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5" sz="1250">
                <a:latin typeface="Calibri"/>
                <a:cs typeface="Calibri"/>
              </a:rPr>
              <a:t>O</a:t>
            </a:r>
            <a:r>
              <a:rPr b="1" dirty="0" smtClean="0" spc="4" sz="1250">
                <a:latin typeface="Calibri"/>
                <a:cs typeface="Calibri"/>
              </a:rPr>
              <a:t>c</a:t>
            </a:r>
            <a:r>
              <a:rPr b="1" dirty="0" smtClean="0" spc="-19" sz="1250">
                <a:latin typeface="Calibri"/>
                <a:cs typeface="Calibri"/>
              </a:rPr>
              <a:t>c</a:t>
            </a:r>
            <a:r>
              <a:rPr b="1" dirty="0" smtClean="0" spc="24" sz="1250">
                <a:latin typeface="Calibri"/>
                <a:cs typeface="Calibri"/>
              </a:rPr>
              <a:t>u</a:t>
            </a:r>
            <a:r>
              <a:rPr b="1" dirty="0" smtClean="0" spc="14" sz="1250">
                <a:latin typeface="Calibri"/>
                <a:cs typeface="Calibri"/>
              </a:rPr>
              <a:t>p</a:t>
            </a:r>
            <a:r>
              <a:rPr b="1" dirty="0" smtClean="0" spc="-21" sz="1250">
                <a:latin typeface="Calibri"/>
                <a:cs typeface="Calibri"/>
              </a:rPr>
              <a:t>a</a:t>
            </a:r>
            <a:r>
              <a:rPr b="1" dirty="0" smtClean="0" spc="6" sz="1250">
                <a:latin typeface="Calibri"/>
                <a:cs typeface="Calibri"/>
              </a:rPr>
              <a:t>t</a:t>
            </a:r>
            <a:r>
              <a:rPr b="1" dirty="0" smtClean="0" spc="28" sz="1250">
                <a:latin typeface="Calibri"/>
                <a:cs typeface="Calibri"/>
              </a:rPr>
              <a:t>i</a:t>
            </a:r>
            <a:r>
              <a:rPr b="1" dirty="0" smtClean="0" spc="24" sz="1250">
                <a:latin typeface="Calibri"/>
                <a:cs typeface="Calibri"/>
              </a:rPr>
              <a:t>o</a:t>
            </a:r>
            <a:r>
              <a:rPr b="1" dirty="0" smtClean="0" spc="19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02296" y="1451153"/>
            <a:ext cx="290974" cy="182790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6" sz="1250">
                <a:latin typeface="Calibri"/>
                <a:cs typeface="Calibri"/>
              </a:rPr>
              <a:t>A</a:t>
            </a:r>
            <a:r>
              <a:rPr b="1" dirty="0" smtClean="0" spc="16" sz="1250">
                <a:latin typeface="Calibri"/>
                <a:cs typeface="Calibri"/>
              </a:rPr>
              <a:t>d</a:t>
            </a:r>
            <a:r>
              <a:rPr b="1" dirty="0" smtClean="0" spc="1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20582" y="1451153"/>
            <a:ext cx="783085" cy="182790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5" sz="1250">
                <a:latin typeface="Calibri"/>
                <a:cs typeface="Calibri"/>
              </a:rPr>
              <a:t>O</a:t>
            </a:r>
            <a:r>
              <a:rPr b="1" dirty="0" smtClean="0" spc="4" sz="1250">
                <a:latin typeface="Calibri"/>
                <a:cs typeface="Calibri"/>
              </a:rPr>
              <a:t>c</a:t>
            </a:r>
            <a:r>
              <a:rPr b="1" dirty="0" smtClean="0" spc="-4" sz="1250">
                <a:latin typeface="Calibri"/>
                <a:cs typeface="Calibri"/>
              </a:rPr>
              <a:t>c</a:t>
            </a:r>
            <a:r>
              <a:rPr b="1" dirty="0" smtClean="0" spc="14" sz="1250">
                <a:latin typeface="Calibri"/>
                <a:cs typeface="Calibri"/>
              </a:rPr>
              <a:t>u</a:t>
            </a:r>
            <a:r>
              <a:rPr b="1" dirty="0" smtClean="0" spc="14" sz="1250">
                <a:latin typeface="Calibri"/>
                <a:cs typeface="Calibri"/>
              </a:rPr>
              <a:t>p</a:t>
            </a:r>
            <a:r>
              <a:rPr b="1" dirty="0" smtClean="0" spc="-11" sz="1250">
                <a:latin typeface="Calibri"/>
                <a:cs typeface="Calibri"/>
              </a:rPr>
              <a:t>a</a:t>
            </a:r>
            <a:r>
              <a:rPr b="1" dirty="0" smtClean="0" spc="6" sz="1250">
                <a:latin typeface="Calibri"/>
                <a:cs typeface="Calibri"/>
              </a:rPr>
              <a:t>t</a:t>
            </a:r>
            <a:r>
              <a:rPr b="1" dirty="0" smtClean="0" spc="28" sz="1250">
                <a:latin typeface="Calibri"/>
                <a:cs typeface="Calibri"/>
              </a:rPr>
              <a:t>i</a:t>
            </a:r>
            <a:r>
              <a:rPr b="1" dirty="0" smtClean="0" spc="9" sz="1250">
                <a:latin typeface="Calibri"/>
                <a:cs typeface="Calibri"/>
              </a:rPr>
              <a:t>o</a:t>
            </a:r>
            <a:r>
              <a:rPr b="1" dirty="0" smtClean="0" spc="19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07587" y="1451153"/>
            <a:ext cx="289400" cy="182790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5" sz="1250">
                <a:latin typeface="Calibri"/>
                <a:cs typeface="Calibri"/>
              </a:rPr>
              <a:t>A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3571" y="1681244"/>
            <a:ext cx="3659346" cy="521959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7905">
              <a:lnSpc>
                <a:spcPts val="1330"/>
              </a:lnSpc>
            </a:pP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g</a:t>
            </a:r>
            <a:r>
              <a:rPr dirty="0" smtClean="0" spc="27" sz="1250">
                <a:latin typeface="Calibri"/>
                <a:cs typeface="Calibri"/>
              </a:rPr>
              <a:t>i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t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d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r>
              <a:rPr dirty="0" smtClean="0" spc="27" sz="1250">
                <a:latin typeface="Calibri"/>
                <a:cs typeface="Calibri"/>
              </a:rPr>
              <a:t>N</a:t>
            </a:r>
            <a:r>
              <a:rPr dirty="0" smtClean="0" spc="27" sz="1250">
                <a:latin typeface="Calibri"/>
                <a:cs typeface="Calibri"/>
              </a:rPr>
              <a:t>u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23"/>
              </a:spcBef>
            </a:pP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p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o</a:t>
            </a:r>
            <a:r>
              <a:rPr dirty="0" smtClean="0" spc="26" sz="1250">
                <a:latin typeface="Calibri"/>
                <a:cs typeface="Calibri"/>
              </a:rPr>
              <a:t>n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082508">
              <a:lnSpc>
                <a:spcPts val="1525"/>
              </a:lnSpc>
              <a:spcBef>
                <a:spcPts val="190"/>
              </a:spcBef>
            </a:pP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me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&amp;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82508">
              <a:lnSpc>
                <a:spcPts val="1525"/>
              </a:lnSpc>
              <a:spcBef>
                <a:spcPts val="192"/>
              </a:spcBef>
            </a:pP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f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W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k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82508">
              <a:lnSpc>
                <a:spcPts val="1525"/>
              </a:lnSpc>
              <a:spcBef>
                <a:spcPts val="192"/>
              </a:spcBef>
            </a:pP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&amp;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82508">
              <a:lnSpc>
                <a:spcPts val="1525"/>
              </a:lnSpc>
              <a:spcBef>
                <a:spcPts val="192"/>
              </a:spcBef>
            </a:pP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v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82508">
              <a:lnSpc>
                <a:spcPts val="1525"/>
              </a:lnSpc>
              <a:spcBef>
                <a:spcPts val="192"/>
              </a:spcBef>
            </a:pP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v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G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&amp;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82508">
              <a:lnSpc>
                <a:spcPts val="1525"/>
              </a:lnSpc>
              <a:spcBef>
                <a:spcPts val="192"/>
              </a:spcBef>
            </a:pP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p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o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g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2"/>
              </a:spcBef>
            </a:pP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p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v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,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W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f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g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d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&amp;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v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3" sz="1250">
                <a:latin typeface="Calibri"/>
                <a:cs typeface="Calibri"/>
              </a:rPr>
              <a:t>F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F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d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&amp;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C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u</a:t>
            </a:r>
            <a:r>
              <a:rPr dirty="0" smtClean="0" spc="13" sz="1250">
                <a:latin typeface="Calibri"/>
                <a:cs typeface="Calibri"/>
              </a:rPr>
              <a:t>n</a:t>
            </a: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e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W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k</a:t>
            </a:r>
            <a:r>
              <a:rPr dirty="0" smtClean="0" spc="13" sz="1250">
                <a:latin typeface="Calibri"/>
                <a:cs typeface="Calibri"/>
              </a:rPr>
              <a:t>e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11" sz="1250">
                <a:latin typeface="Calibri"/>
                <a:cs typeface="Calibri"/>
              </a:rPr>
              <a:t>H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v</a:t>
            </a:r>
            <a:r>
              <a:rPr dirty="0" smtClean="0" spc="11" sz="1250">
                <a:latin typeface="Calibri"/>
                <a:cs typeface="Calibri"/>
              </a:rPr>
              <a:t>y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&amp;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c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-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i</a:t>
            </a:r>
            <a:r>
              <a:rPr dirty="0" smtClean="0" spc="11" sz="1250">
                <a:latin typeface="Calibri"/>
                <a:cs typeface="Calibri"/>
              </a:rPr>
              <a:t>l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u</a:t>
            </a:r>
            <a:r>
              <a:rPr dirty="0" smtClean="0" spc="11" sz="1250">
                <a:latin typeface="Calibri"/>
                <a:cs typeface="Calibri"/>
              </a:rPr>
              <a:t>c</a:t>
            </a:r>
            <a:r>
              <a:rPr dirty="0" smtClean="0" spc="11" sz="1250">
                <a:latin typeface="Calibri"/>
                <a:cs typeface="Calibri"/>
              </a:rPr>
              <a:t>k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D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i</a:t>
            </a:r>
            <a:r>
              <a:rPr dirty="0" smtClean="0" spc="11" sz="1250">
                <a:latin typeface="Calibri"/>
                <a:cs typeface="Calibri"/>
              </a:rPr>
              <a:t>v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4" sz="1250">
                <a:latin typeface="Calibri"/>
                <a:cs typeface="Calibri"/>
              </a:rPr>
              <a:t>u</a:t>
            </a:r>
            <a:r>
              <a:rPr dirty="0" smtClean="0" spc="4" sz="1250">
                <a:latin typeface="Calibri"/>
                <a:cs typeface="Calibri"/>
              </a:rPr>
              <a:t>p</a:t>
            </a:r>
            <a:r>
              <a:rPr dirty="0" smtClean="0" spc="39" sz="1250">
                <a:latin typeface="Calibri"/>
                <a:cs typeface="Calibri"/>
              </a:rPr>
              <a:t>e</a:t>
            </a:r>
            <a:r>
              <a:rPr dirty="0" smtClean="0" spc="-19" sz="1250">
                <a:latin typeface="Calibri"/>
                <a:cs typeface="Calibri"/>
              </a:rPr>
              <a:t>r</a:t>
            </a:r>
            <a:r>
              <a:rPr dirty="0" smtClean="0" spc="34" sz="1250">
                <a:latin typeface="Calibri"/>
                <a:cs typeface="Calibri"/>
              </a:rPr>
              <a:t>v</a:t>
            </a:r>
            <a:r>
              <a:rPr dirty="0" smtClean="0" spc="39" sz="1250">
                <a:latin typeface="Calibri"/>
                <a:cs typeface="Calibri"/>
              </a:rPr>
              <a:t>i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4" sz="1250">
                <a:latin typeface="Calibri"/>
                <a:cs typeface="Calibri"/>
              </a:rPr>
              <a:t>o</a:t>
            </a:r>
            <a:r>
              <a:rPr dirty="0" smtClean="0" spc="-9" sz="1250">
                <a:latin typeface="Calibri"/>
                <a:cs typeface="Calibri"/>
              </a:rPr>
              <a:t>r</a:t>
            </a:r>
            <a:r>
              <a:rPr dirty="0" smtClean="0" spc="0" sz="1250">
                <a:latin typeface="Calibri"/>
                <a:cs typeface="Calibri"/>
              </a:rPr>
              <a:t>s</a:t>
            </a:r>
            <a:r>
              <a:rPr dirty="0" smtClean="0" spc="150" sz="1250">
                <a:latin typeface="Calibri"/>
                <a:cs typeface="Calibri"/>
              </a:rPr>
              <a:t> </a:t>
            </a:r>
            <a:r>
              <a:rPr dirty="0" smtClean="0" spc="4" sz="1250">
                <a:latin typeface="Calibri"/>
                <a:cs typeface="Calibri"/>
              </a:rPr>
              <a:t>o</a:t>
            </a:r>
            <a:r>
              <a:rPr dirty="0" smtClean="0" spc="0" sz="1250">
                <a:latin typeface="Calibri"/>
                <a:cs typeface="Calibri"/>
              </a:rPr>
              <a:t>f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9" sz="1250">
                <a:latin typeface="Calibri"/>
                <a:cs typeface="Calibri"/>
              </a:rPr>
              <a:t>O</a:t>
            </a:r>
            <a:r>
              <a:rPr dirty="0" smtClean="0" spc="29" sz="1250">
                <a:latin typeface="Calibri"/>
                <a:cs typeface="Calibri"/>
              </a:rPr>
              <a:t>f</a:t>
            </a:r>
            <a:r>
              <a:rPr dirty="0" smtClean="0" spc="44" sz="1250">
                <a:latin typeface="Calibri"/>
                <a:cs typeface="Calibri"/>
              </a:rPr>
              <a:t>f</a:t>
            </a:r>
            <a:r>
              <a:rPr dirty="0" smtClean="0" spc="39" sz="1250">
                <a:latin typeface="Calibri"/>
                <a:cs typeface="Calibri"/>
              </a:rPr>
              <a:t>i</a:t>
            </a:r>
            <a:r>
              <a:rPr dirty="0" smtClean="0" spc="-25" sz="1250">
                <a:latin typeface="Calibri"/>
                <a:cs typeface="Calibri"/>
              </a:rPr>
              <a:t>c</a:t>
            </a:r>
            <a:r>
              <a:rPr dirty="0" smtClean="0" spc="0" sz="1250">
                <a:latin typeface="Calibri"/>
                <a:cs typeface="Calibri"/>
              </a:rPr>
              <a:t>e</a:t>
            </a:r>
            <a:r>
              <a:rPr dirty="0" smtClean="0" spc="110" sz="1250">
                <a:latin typeface="Calibri"/>
                <a:cs typeface="Calibri"/>
              </a:rPr>
              <a:t> </a:t>
            </a:r>
            <a:r>
              <a:rPr dirty="0" smtClean="0" spc="0" sz="1250">
                <a:latin typeface="Calibri"/>
                <a:cs typeface="Calibri"/>
              </a:rPr>
              <a:t>&amp;</a:t>
            </a:r>
            <a:r>
              <a:rPr dirty="0" smtClean="0" spc="-24" sz="1250">
                <a:latin typeface="Calibri"/>
                <a:cs typeface="Calibri"/>
              </a:rPr>
              <a:t> </a:t>
            </a:r>
            <a:r>
              <a:rPr dirty="0" smtClean="0" spc="25" sz="1250">
                <a:latin typeface="Calibri"/>
                <a:cs typeface="Calibri"/>
              </a:rPr>
              <a:t>A</a:t>
            </a:r>
            <a:r>
              <a:rPr dirty="0" smtClean="0" spc="4" sz="1250">
                <a:latin typeface="Calibri"/>
                <a:cs typeface="Calibri"/>
              </a:rPr>
              <a:t>d</a:t>
            </a:r>
            <a:r>
              <a:rPr dirty="0" smtClean="0" spc="0" sz="1250">
                <a:latin typeface="Calibri"/>
                <a:cs typeface="Calibri"/>
              </a:rPr>
              <a:t>m</a:t>
            </a:r>
            <a:r>
              <a:rPr dirty="0" smtClean="0" spc="50" sz="1250">
                <a:latin typeface="Calibri"/>
                <a:cs typeface="Calibri"/>
              </a:rPr>
              <a:t>i</a:t>
            </a:r>
            <a:r>
              <a:rPr dirty="0" smtClean="0" spc="4" sz="1250">
                <a:latin typeface="Calibri"/>
                <a:cs typeface="Calibri"/>
              </a:rPr>
              <a:t>n</a:t>
            </a:r>
            <a:r>
              <a:rPr dirty="0" smtClean="0" spc="39" sz="1250">
                <a:latin typeface="Calibri"/>
                <a:cs typeface="Calibri"/>
              </a:rPr>
              <a:t>i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-4" sz="1250">
                <a:latin typeface="Calibri"/>
                <a:cs typeface="Calibri"/>
              </a:rPr>
              <a:t>t</a:t>
            </a:r>
            <a:r>
              <a:rPr dirty="0" smtClean="0" spc="-19" sz="1250">
                <a:latin typeface="Calibri"/>
                <a:cs typeface="Calibri"/>
              </a:rPr>
              <a:t>r</a:t>
            </a:r>
            <a:r>
              <a:rPr dirty="0" smtClean="0" spc="-9" sz="1250">
                <a:latin typeface="Calibri"/>
                <a:cs typeface="Calibri"/>
              </a:rPr>
              <a:t>a</a:t>
            </a:r>
            <a:r>
              <a:rPr dirty="0" smtClean="0" spc="-4" sz="1250">
                <a:latin typeface="Calibri"/>
                <a:cs typeface="Calibri"/>
              </a:rPr>
              <a:t>t</a:t>
            </a:r>
            <a:r>
              <a:rPr dirty="0" smtClean="0" spc="39" sz="1250">
                <a:latin typeface="Calibri"/>
                <a:cs typeface="Calibri"/>
              </a:rPr>
              <a:t>i</a:t>
            </a:r>
            <a:r>
              <a:rPr dirty="0" smtClean="0" spc="34" sz="1250">
                <a:latin typeface="Calibri"/>
                <a:cs typeface="Calibri"/>
              </a:rPr>
              <a:t>v</a:t>
            </a:r>
            <a:r>
              <a:rPr dirty="0" smtClean="0" spc="0" sz="1250">
                <a:latin typeface="Calibri"/>
                <a:cs typeface="Calibri"/>
              </a:rPr>
              <a:t>e</a:t>
            </a:r>
            <a:r>
              <a:rPr dirty="0" smtClean="0" spc="217" sz="1250">
                <a:latin typeface="Calibri"/>
                <a:cs typeface="Calibri"/>
              </a:rPr>
              <a:t> </a:t>
            </a:r>
            <a:r>
              <a:rPr dirty="0" smtClean="0" spc="41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u</a:t>
            </a: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38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-6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-39" sz="1250">
                <a:latin typeface="Calibri"/>
                <a:cs typeface="Calibri"/>
              </a:rPr>
              <a:t> </a:t>
            </a:r>
            <a:r>
              <a:rPr dirty="0" smtClean="0" spc="7" sz="1250">
                <a:latin typeface="Calibri"/>
                <a:cs typeface="Calibri"/>
              </a:rPr>
              <a:t>W</a:t>
            </a:r>
            <a:r>
              <a:rPr dirty="0" smtClean="0" spc="34" sz="1250">
                <a:latin typeface="Calibri"/>
                <a:cs typeface="Calibri"/>
              </a:rPr>
              <a:t>o</a:t>
            </a:r>
            <a:r>
              <a:rPr dirty="0" smtClean="0" spc="-7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k</a:t>
            </a:r>
            <a:r>
              <a:rPr dirty="0" smtClean="0" spc="59" sz="1250">
                <a:latin typeface="Calibri"/>
                <a:cs typeface="Calibri"/>
              </a:rPr>
              <a:t>e</a:t>
            </a:r>
            <a:r>
              <a:rPr dirty="0" smtClean="0" spc="2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&amp;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V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g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747406">
              <a:lnSpc>
                <a:spcPts val="1525"/>
              </a:lnSpc>
              <a:spcBef>
                <a:spcPts val="190"/>
              </a:spcBef>
            </a:pPr>
            <a:r>
              <a:rPr dirty="0" smtClean="0" spc="11" sz="1250">
                <a:latin typeface="Calibri"/>
                <a:cs typeface="Calibri"/>
              </a:rPr>
              <a:t>L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b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&amp;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F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i</a:t>
            </a:r>
            <a:r>
              <a:rPr dirty="0" smtClean="0" spc="11" sz="1250">
                <a:latin typeface="Calibri"/>
                <a:cs typeface="Calibri"/>
              </a:rPr>
              <a:t>g</a:t>
            </a:r>
            <a:r>
              <a:rPr dirty="0" smtClean="0" spc="11" sz="1250">
                <a:latin typeface="Calibri"/>
                <a:cs typeface="Calibri"/>
              </a:rPr>
              <a:t>h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,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c</a:t>
            </a:r>
            <a:r>
              <a:rPr dirty="0" smtClean="0" spc="11" sz="1250">
                <a:latin typeface="Calibri"/>
                <a:cs typeface="Calibri"/>
              </a:rPr>
              <a:t>k</a:t>
            </a:r>
            <a:r>
              <a:rPr dirty="0" smtClean="0" spc="11" sz="1250">
                <a:latin typeface="Calibri"/>
                <a:cs typeface="Calibri"/>
              </a:rPr>
              <a:t>,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&amp;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M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i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l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47406">
              <a:lnSpc>
                <a:spcPts val="1525"/>
              </a:lnSpc>
              <a:spcBef>
                <a:spcPts val="192"/>
              </a:spcBef>
            </a:pP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v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&amp;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p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W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k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,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47406">
              <a:lnSpc>
                <a:spcPts val="1525"/>
              </a:lnSpc>
              <a:spcBef>
                <a:spcPts val="192"/>
              </a:spcBef>
            </a:pPr>
            <a:r>
              <a:rPr dirty="0" smtClean="0" spc="18" sz="1250">
                <a:latin typeface="Calibri"/>
                <a:cs typeface="Calibri"/>
              </a:rPr>
              <a:t>G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W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&amp;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W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2"/>
              </a:spcBef>
            </a:pP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x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p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n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v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o</a:t>
            </a:r>
            <a:r>
              <a:rPr dirty="0" smtClean="0" spc="26" sz="1250">
                <a:latin typeface="Calibri"/>
                <a:cs typeface="Calibri"/>
              </a:rPr>
              <a:t>f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v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c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16" sz="1250">
                <a:latin typeface="Calibri"/>
                <a:cs typeface="Calibri"/>
              </a:rPr>
              <a:t>P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y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90477">
              <a:lnSpc>
                <a:spcPts val="1525"/>
              </a:lnSpc>
              <a:spcBef>
                <a:spcPts val="190"/>
              </a:spcBef>
            </a:pP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g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&amp;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s,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90477">
              <a:lnSpc>
                <a:spcPts val="1525"/>
              </a:lnSpc>
              <a:spcBef>
                <a:spcPts val="192"/>
              </a:spcBef>
            </a:pP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&amp;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f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P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d</a:t>
            </a:r>
            <a:r>
              <a:rPr dirty="0" smtClean="0" spc="17" sz="1250">
                <a:latin typeface="Calibri"/>
                <a:cs typeface="Calibri"/>
              </a:rPr>
              <a:t>u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90477">
              <a:lnSpc>
                <a:spcPts val="1525"/>
              </a:lnSpc>
              <a:spcBef>
                <a:spcPts val="192"/>
              </a:spcBef>
            </a:pP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v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h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d</a:t>
            </a:r>
            <a:r>
              <a:rPr dirty="0" smtClean="0" spc="23" sz="1250">
                <a:latin typeface="Calibri"/>
                <a:cs typeface="Calibri"/>
              </a:rPr>
              <a:t>,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F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m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y</a:t>
            </a:r>
            <a:r>
              <a:rPr dirty="0" smtClean="0" spc="23" sz="1250">
                <a:latin typeface="Calibri"/>
                <a:cs typeface="Calibri"/>
              </a:rPr>
              <a:t>,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&amp;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h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90477">
              <a:lnSpc>
                <a:spcPts val="1525"/>
              </a:lnSpc>
              <a:spcBef>
                <a:spcPts val="192"/>
              </a:spcBef>
            </a:pPr>
            <a:r>
              <a:rPr dirty="0" smtClean="0" spc="19" sz="1250">
                <a:latin typeface="Calibri"/>
                <a:cs typeface="Calibri"/>
              </a:rPr>
              <a:t>W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k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2"/>
              </a:spcBef>
            </a:pPr>
            <a:r>
              <a:rPr dirty="0" smtClean="0" spc="18" sz="1250">
                <a:latin typeface="Calibri"/>
                <a:cs typeface="Calibri"/>
              </a:rPr>
              <a:t>J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&amp;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33761" y="1681244"/>
            <a:ext cx="377969" cy="521959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algn="ctr" marR="0">
              <a:lnSpc>
                <a:spcPts val="1330"/>
              </a:lnSpc>
            </a:pP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,</a:t>
            </a:r>
            <a:r>
              <a:rPr dirty="0" smtClean="0" spc="-9" sz="1250">
                <a:latin typeface="Calibri"/>
                <a:cs typeface="Calibri"/>
              </a:rPr>
              <a:t>1</a:t>
            </a:r>
            <a:r>
              <a:rPr dirty="0" smtClean="0" spc="-9" sz="1250">
                <a:latin typeface="Calibri"/>
                <a:cs typeface="Calibri"/>
              </a:rPr>
              <a:t>4</a:t>
            </a:r>
            <a:r>
              <a:rPr dirty="0" smtClean="0" spc="-9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23"/>
              </a:spcBef>
            </a:pP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103042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103042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20582" y="1681244"/>
            <a:ext cx="3219824" cy="521959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15205">
              <a:lnSpc>
                <a:spcPts val="1330"/>
              </a:lnSpc>
            </a:pP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&amp;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23"/>
              </a:spcBef>
            </a:pPr>
            <a:r>
              <a:rPr dirty="0" smtClean="0" spc="17" sz="1250">
                <a:latin typeface="Calibri"/>
                <a:cs typeface="Calibri"/>
              </a:rPr>
              <a:t>F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d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v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M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g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25" sz="1250">
                <a:latin typeface="Calibri"/>
                <a:cs typeface="Calibri"/>
              </a:rPr>
              <a:t>C</a:t>
            </a:r>
            <a:r>
              <a:rPr dirty="0" smtClean="0" spc="25" sz="1250">
                <a:latin typeface="Calibri"/>
                <a:cs typeface="Calibri"/>
              </a:rPr>
              <a:t>a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25" sz="1250">
                <a:latin typeface="Calibri"/>
                <a:cs typeface="Calibri"/>
              </a:rPr>
              <a:t>h</a:t>
            </a:r>
            <a:r>
              <a:rPr dirty="0" smtClean="0" spc="25" sz="1250">
                <a:latin typeface="Calibri"/>
                <a:cs typeface="Calibri"/>
              </a:rPr>
              <a:t>i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r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75"/>
              </a:spcBef>
            </a:pP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j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g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b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b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&amp;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al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d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k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p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g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75"/>
              </a:spcBef>
            </a:pP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v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f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F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.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&amp;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v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g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W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k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indent="0" marL="12700" marR="1886324">
              <a:lnSpc>
                <a:spcPts val="1525"/>
              </a:lnSpc>
              <a:spcBef>
                <a:spcPts val="190"/>
              </a:spcBef>
            </a:pP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886324">
              <a:lnSpc>
                <a:spcPts val="1525"/>
              </a:lnSpc>
              <a:spcBef>
                <a:spcPts val="198"/>
              </a:spcBef>
            </a:pP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,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886324">
              <a:lnSpc>
                <a:spcPts val="1525"/>
              </a:lnSpc>
              <a:spcBef>
                <a:spcPts val="198"/>
              </a:spcBef>
            </a:pPr>
            <a:r>
              <a:rPr dirty="0" smtClean="0" spc="24" sz="1250">
                <a:latin typeface="Calibri"/>
                <a:cs typeface="Calibri"/>
              </a:rPr>
              <a:t>O</a:t>
            </a:r>
            <a:r>
              <a:rPr dirty="0" smtClean="0" spc="24" sz="1250">
                <a:latin typeface="Calibri"/>
                <a:cs typeface="Calibri"/>
              </a:rPr>
              <a:t>t</a:t>
            </a:r>
            <a:r>
              <a:rPr dirty="0" smtClean="0" spc="24" sz="1250">
                <a:latin typeface="Calibri"/>
                <a:cs typeface="Calibri"/>
              </a:rPr>
              <a:t>h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r</a:t>
            </a:r>
            <a:r>
              <a:rPr dirty="0" smtClean="0" spc="24" sz="1250">
                <a:latin typeface="Calibri"/>
                <a:cs typeface="Calibri"/>
              </a:rPr>
              <a:t> 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r>
              <a:rPr dirty="0" smtClean="0" spc="24" sz="1250">
                <a:latin typeface="Calibri"/>
                <a:cs typeface="Calibri"/>
              </a:rPr>
              <a:t>a</a:t>
            </a:r>
            <a:r>
              <a:rPr dirty="0" smtClean="0" spc="24" sz="1250">
                <a:latin typeface="Calibri"/>
                <a:cs typeface="Calibri"/>
              </a:rPr>
              <a:t>l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r>
              <a:rPr dirty="0" smtClean="0" spc="2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886324">
              <a:lnSpc>
                <a:spcPts val="1525"/>
              </a:lnSpc>
              <a:spcBef>
                <a:spcPts val="198"/>
              </a:spcBef>
            </a:pPr>
            <a:r>
              <a:rPr dirty="0" smtClean="0" spc="10" sz="1250">
                <a:latin typeface="Calibri"/>
                <a:cs typeface="Calibri"/>
              </a:rPr>
              <a:t>M</a:t>
            </a:r>
            <a:r>
              <a:rPr dirty="0" smtClean="0" spc="10" sz="1250">
                <a:latin typeface="Calibri"/>
                <a:cs typeface="Calibri"/>
              </a:rPr>
              <a:t>a</a:t>
            </a:r>
            <a:r>
              <a:rPr dirty="0" smtClean="0" spc="10" sz="1250">
                <a:latin typeface="Calibri"/>
                <a:cs typeface="Calibri"/>
              </a:rPr>
              <a:t>n</a:t>
            </a:r>
            <a:r>
              <a:rPr dirty="0" smtClean="0" spc="10" sz="1250">
                <a:latin typeface="Calibri"/>
                <a:cs typeface="Calibri"/>
              </a:rPr>
              <a:t>a</a:t>
            </a:r>
            <a:r>
              <a:rPr dirty="0" smtClean="0" spc="10" sz="1250">
                <a:latin typeface="Calibri"/>
                <a:cs typeface="Calibri"/>
              </a:rPr>
              <a:t>g</a:t>
            </a:r>
            <a:r>
              <a:rPr dirty="0" smtClean="0" spc="10" sz="1250">
                <a:latin typeface="Calibri"/>
                <a:cs typeface="Calibri"/>
              </a:rPr>
              <a:t>e</a:t>
            </a:r>
            <a:r>
              <a:rPr dirty="0" smtClean="0" spc="10" sz="1250">
                <a:latin typeface="Calibri"/>
                <a:cs typeface="Calibri"/>
              </a:rPr>
              <a:t>r</a:t>
            </a:r>
            <a:r>
              <a:rPr dirty="0" smtClean="0" spc="1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036770">
              <a:lnSpc>
                <a:spcPts val="1525"/>
              </a:lnSpc>
              <a:spcBef>
                <a:spcPts val="218"/>
              </a:spcBef>
            </a:pP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k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,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36770">
              <a:lnSpc>
                <a:spcPts val="1525"/>
              </a:lnSpc>
              <a:spcBef>
                <a:spcPts val="195"/>
              </a:spcBef>
            </a:pP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36770">
              <a:lnSpc>
                <a:spcPts val="1525"/>
              </a:lnSpc>
              <a:spcBef>
                <a:spcPts val="195"/>
              </a:spcBef>
            </a:pP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F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M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g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36770">
              <a:lnSpc>
                <a:spcPts val="1525"/>
              </a:lnSpc>
              <a:spcBef>
                <a:spcPts val="195"/>
              </a:spcBef>
            </a:pP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y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indent="0" marL="12700" marR="1805616">
              <a:lnSpc>
                <a:spcPts val="1525"/>
              </a:lnSpc>
              <a:spcBef>
                <a:spcPts val="230"/>
              </a:spcBef>
            </a:pP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u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y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G</a:t>
            </a:r>
            <a:r>
              <a:rPr dirty="0" smtClean="0" spc="14" sz="1250">
                <a:latin typeface="Calibri"/>
                <a:cs typeface="Calibri"/>
              </a:rPr>
              <a:t>u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d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805616">
              <a:lnSpc>
                <a:spcPts val="1525"/>
              </a:lnSpc>
              <a:spcBef>
                <a:spcPts val="192"/>
              </a:spcBef>
            </a:pPr>
            <a:r>
              <a:rPr dirty="0" smtClean="0" spc="23" sz="1250">
                <a:latin typeface="Calibri"/>
                <a:cs typeface="Calibri"/>
              </a:rPr>
              <a:t>D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v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/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805616">
              <a:lnSpc>
                <a:spcPts val="1525"/>
              </a:lnSpc>
              <a:spcBef>
                <a:spcPts val="192"/>
              </a:spcBef>
            </a:pPr>
            <a:r>
              <a:rPr dirty="0" smtClean="0" spc="19" sz="1250">
                <a:latin typeface="Calibri"/>
                <a:cs typeface="Calibri"/>
              </a:rPr>
              <a:t>W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k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805616">
              <a:lnSpc>
                <a:spcPts val="1525"/>
              </a:lnSpc>
              <a:spcBef>
                <a:spcPts val="192"/>
              </a:spcBef>
            </a:pPr>
            <a:r>
              <a:rPr dirty="0" smtClean="0" spc="17" sz="1250">
                <a:latin typeface="Calibri"/>
                <a:cs typeface="Calibri"/>
              </a:rPr>
              <a:t>P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m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indent="0" marL="12700">
              <a:lnSpc>
                <a:spcPts val="1525"/>
              </a:lnSpc>
              <a:spcBef>
                <a:spcPts val="232"/>
              </a:spcBef>
            </a:pPr>
            <a:r>
              <a:rPr dirty="0" smtClean="0" spc="22" sz="1250">
                <a:latin typeface="Calibri"/>
                <a:cs typeface="Calibri"/>
              </a:rPr>
              <a:t>B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k</a:t>
            </a:r>
            <a:r>
              <a:rPr dirty="0" smtClean="0" spc="22" sz="1250">
                <a:latin typeface="Calibri"/>
                <a:cs typeface="Calibri"/>
              </a:rPr>
              <a:t>k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p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g</a:t>
            </a:r>
            <a:r>
              <a:rPr dirty="0" smtClean="0" spc="22" sz="1250">
                <a:latin typeface="Calibri"/>
                <a:cs typeface="Calibri"/>
              </a:rPr>
              <a:t>,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g,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d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g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k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5"/>
              </a:spcBef>
            </a:pP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g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,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x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y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5"/>
              </a:spcBef>
            </a:pP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y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v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p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,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5"/>
              </a:spcBef>
            </a:pP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p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f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k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230"/>
              </a:spcBef>
            </a:pPr>
            <a:r>
              <a:rPr dirty="0" smtClean="0" spc="27" sz="1250">
                <a:latin typeface="Calibri"/>
                <a:cs typeface="Calibri"/>
              </a:rPr>
              <a:t>C</a:t>
            </a:r>
            <a:r>
              <a:rPr dirty="0" smtClean="0" spc="27" sz="1250">
                <a:latin typeface="Calibri"/>
                <a:cs typeface="Calibri"/>
              </a:rPr>
              <a:t>o</a:t>
            </a:r>
            <a:r>
              <a:rPr dirty="0" smtClean="0" spc="27" sz="1250">
                <a:latin typeface="Calibri"/>
                <a:cs typeface="Calibri"/>
              </a:rPr>
              <a:t>u</a:t>
            </a:r>
            <a:r>
              <a:rPr dirty="0" smtClean="0" spc="27" sz="1250">
                <a:latin typeface="Calibri"/>
                <a:cs typeface="Calibri"/>
              </a:rPr>
              <a:t>n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l</a:t>
            </a:r>
            <a:r>
              <a:rPr dirty="0" smtClean="0" spc="27" sz="1250">
                <a:latin typeface="Calibri"/>
                <a:cs typeface="Calibri"/>
              </a:rPr>
              <a:t>o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,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r>
              <a:rPr dirty="0" smtClean="0" spc="27" sz="1250">
                <a:latin typeface="Calibri"/>
                <a:cs typeface="Calibri"/>
              </a:rPr>
              <a:t>A</a:t>
            </a:r>
            <a:r>
              <a:rPr dirty="0" smtClean="0" spc="27" sz="1250">
                <a:latin typeface="Calibri"/>
                <a:cs typeface="Calibri"/>
              </a:rPr>
              <a:t>l</a:t>
            </a:r>
            <a:r>
              <a:rPr dirty="0" smtClean="0" spc="27" sz="1250">
                <a:latin typeface="Calibri"/>
                <a:cs typeface="Calibri"/>
              </a:rPr>
              <a:t>l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r>
              <a:rPr dirty="0" smtClean="0" spc="27" sz="1250">
                <a:latin typeface="Calibri"/>
                <a:cs typeface="Calibri"/>
              </a:rPr>
              <a:t>O</a:t>
            </a:r>
            <a:r>
              <a:rPr dirty="0" smtClean="0" spc="27" sz="1250">
                <a:latin typeface="Calibri"/>
                <a:cs typeface="Calibri"/>
              </a:rPr>
              <a:t>t</a:t>
            </a:r>
            <a:r>
              <a:rPr dirty="0" smtClean="0" spc="27" sz="1250">
                <a:latin typeface="Calibri"/>
                <a:cs typeface="Calibri"/>
              </a:rPr>
              <a:t>h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b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y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g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&amp;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80"/>
              </a:spcBef>
            </a:pP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d</a:t>
            </a:r>
            <a:r>
              <a:rPr dirty="0" smtClean="0" spc="24" sz="1250">
                <a:latin typeface="Calibri"/>
                <a:cs typeface="Calibri"/>
              </a:rPr>
              <a:t>u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r>
              <a:rPr dirty="0" smtClean="0" spc="24" sz="1250">
                <a:latin typeface="Calibri"/>
                <a:cs typeface="Calibri"/>
              </a:rPr>
              <a:t>t</a:t>
            </a:r>
            <a:r>
              <a:rPr dirty="0" smtClean="0" spc="24" sz="1250">
                <a:latin typeface="Calibri"/>
                <a:cs typeface="Calibri"/>
              </a:rPr>
              <a:t>r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a</a:t>
            </a:r>
            <a:r>
              <a:rPr dirty="0" smtClean="0" spc="24" sz="1250">
                <a:latin typeface="Calibri"/>
                <a:cs typeface="Calibri"/>
              </a:rPr>
              <a:t>l</a:t>
            </a:r>
            <a:r>
              <a:rPr dirty="0" smtClean="0" spc="24" sz="1250">
                <a:latin typeface="Calibri"/>
                <a:cs typeface="Calibri"/>
              </a:rPr>
              <a:t> 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g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r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50065" y="1681244"/>
            <a:ext cx="263122" cy="521959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algn="ctr" marR="0">
              <a:lnSpc>
                <a:spcPts val="1330"/>
              </a:lnSpc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23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L="60565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4" sz="1250">
                <a:latin typeface="Calibri"/>
                <a:cs typeface="Calibri"/>
              </a:rPr>
              <a:t>9</a:t>
            </a:r>
            <a:r>
              <a:rPr dirty="0" smtClean="0" spc="-4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60565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9</a:t>
            </a:r>
            <a:r>
              <a:rPr dirty="0" smtClean="0" spc="-4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L="60565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9</a:t>
            </a:r>
            <a:r>
              <a:rPr dirty="0" smtClean="0" spc="-4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L="60565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9</a:t>
            </a:r>
            <a:r>
              <a:rPr dirty="0" smtClean="0" spc="-4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60565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9</a:t>
            </a:r>
            <a:r>
              <a:rPr dirty="0" smtClean="0" spc="-4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L="60565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8</a:t>
            </a:r>
            <a:r>
              <a:rPr dirty="0" smtClean="0" spc="-4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60565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8</a:t>
            </a:r>
            <a:r>
              <a:rPr dirty="0" smtClean="0" spc="-4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60565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8</a:t>
            </a:r>
            <a:r>
              <a:rPr dirty="0" smtClean="0" spc="-4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60565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8</a:t>
            </a:r>
            <a:r>
              <a:rPr dirty="0" smtClean="0" spc="-4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60565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7</a:t>
            </a:r>
            <a:r>
              <a:rPr dirty="0" smtClean="0" spc="-4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60565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7</a:t>
            </a:r>
            <a:r>
              <a:rPr dirty="0" smtClean="0" spc="-4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60565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7</a:t>
            </a:r>
            <a:r>
              <a:rPr dirty="0" smtClean="0" spc="-4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L="60565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7</a:t>
            </a:r>
            <a:r>
              <a:rPr dirty="0" smtClean="0" spc="-4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60565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7</a:t>
            </a:r>
            <a:r>
              <a:rPr dirty="0" smtClean="0" spc="-4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60565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7</a:t>
            </a:r>
            <a:r>
              <a:rPr dirty="0" smtClean="0" spc="-4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60565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7</a:t>
            </a:r>
            <a:r>
              <a:rPr dirty="0" smtClean="0" spc="-4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60565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7</a:t>
            </a:r>
            <a:r>
              <a:rPr dirty="0" smtClean="0" spc="-4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L="60565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6</a:t>
            </a:r>
            <a:r>
              <a:rPr dirty="0" smtClean="0" spc="-4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60565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6</a:t>
            </a:r>
            <a:r>
              <a:rPr dirty="0" smtClean="0" spc="-4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3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29140" y="1439322"/>
            <a:ext cx="3998880" cy="0"/>
          </a:xfrm>
          <a:custGeom>
            <a:avLst/>
            <a:gdLst/>
            <a:ahLst/>
            <a:cxnLst/>
            <a:rect b="b" l="l" r="r" t="t"/>
            <a:pathLst>
              <a:path h="0" w="3998880">
                <a:moveTo>
                  <a:pt x="0" y="0"/>
                </a:moveTo>
                <a:lnTo>
                  <a:pt x="3998880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29711" y="1444752"/>
            <a:ext cx="3998975" cy="0"/>
          </a:xfrm>
          <a:custGeom>
            <a:avLst/>
            <a:gdLst/>
            <a:ahLst/>
            <a:cxnLst/>
            <a:rect b="b" l="l" r="r" t="t"/>
            <a:pathLst>
              <a:path h="0" w="3998975">
                <a:moveTo>
                  <a:pt x="0" y="0"/>
                </a:moveTo>
                <a:lnTo>
                  <a:pt x="399897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29140" y="1462563"/>
            <a:ext cx="3998880" cy="0"/>
          </a:xfrm>
          <a:custGeom>
            <a:avLst/>
            <a:gdLst/>
            <a:ahLst/>
            <a:cxnLst/>
            <a:rect b="b" l="l" r="r" t="t"/>
            <a:pathLst>
              <a:path h="0" w="3998880">
                <a:moveTo>
                  <a:pt x="0" y="0"/>
                </a:moveTo>
                <a:lnTo>
                  <a:pt x="3998880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29711" y="1468374"/>
            <a:ext cx="3998975" cy="0"/>
          </a:xfrm>
          <a:custGeom>
            <a:avLst/>
            <a:gdLst/>
            <a:ahLst/>
            <a:cxnLst/>
            <a:rect b="b" l="l" r="r" t="t"/>
            <a:pathLst>
              <a:path h="0" w="3998975">
                <a:moveTo>
                  <a:pt x="0" y="0"/>
                </a:moveTo>
                <a:lnTo>
                  <a:pt x="3998975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190749" y="616714"/>
            <a:ext cx="3706191" cy="593838"/>
          </a:xfrm>
          <a:prstGeom prst="rect">
            <a:avLst/>
          </a:prstGeom>
        </p:spPr>
        <p:txBody>
          <a:bodyPr bIns="0" lIns="0" rIns="0" rtlCol="0" tIns="12795" wrap="square">
            <a:noAutofit/>
          </a:bodyPr>
          <a:lstStyle/>
          <a:p>
            <a:pPr algn="ctr">
              <a:lnSpc>
                <a:spcPts val="2014"/>
              </a:lnSpc>
            </a:pPr>
            <a:r>
              <a:rPr b="1" dirty="0" smtClean="0" spc="3" sz="1900">
                <a:latin typeface="Calibri"/>
                <a:cs typeface="Calibri"/>
              </a:rPr>
              <a:t>S</a:t>
            </a:r>
            <a:r>
              <a:rPr b="1" dirty="0" smtClean="0" spc="3" sz="1900">
                <a:latin typeface="Calibri"/>
                <a:cs typeface="Calibri"/>
              </a:rPr>
              <a:t>o</a:t>
            </a:r>
            <a:r>
              <a:rPr b="1" dirty="0" smtClean="0" spc="3" sz="1900">
                <a:latin typeface="Calibri"/>
                <a:cs typeface="Calibri"/>
              </a:rPr>
              <a:t>u</a:t>
            </a:r>
            <a:r>
              <a:rPr b="1" dirty="0" smtClean="0" spc="3" sz="1900">
                <a:latin typeface="Calibri"/>
                <a:cs typeface="Calibri"/>
              </a:rPr>
              <a:t>t</a:t>
            </a:r>
            <a:r>
              <a:rPr b="1" dirty="0" smtClean="0" spc="3" sz="1900">
                <a:latin typeface="Calibri"/>
                <a:cs typeface="Calibri"/>
              </a:rPr>
              <a:t>h</a:t>
            </a:r>
            <a:r>
              <a:rPr b="1" dirty="0" smtClean="0" spc="3" sz="1900">
                <a:latin typeface="Calibri"/>
                <a:cs typeface="Calibri"/>
              </a:rPr>
              <a:t>w</a:t>
            </a:r>
            <a:r>
              <a:rPr b="1" dirty="0" smtClean="0" spc="3" sz="1900">
                <a:latin typeface="Calibri"/>
                <a:cs typeface="Calibri"/>
              </a:rPr>
              <a:t>e</a:t>
            </a:r>
            <a:r>
              <a:rPr b="1" dirty="0" smtClean="0" spc="3" sz="1900">
                <a:latin typeface="Calibri"/>
                <a:cs typeface="Calibri"/>
              </a:rPr>
              <a:t>s</a:t>
            </a:r>
            <a:r>
              <a:rPr b="1" dirty="0" smtClean="0" spc="3" sz="1900">
                <a:latin typeface="Calibri"/>
                <a:cs typeface="Calibri"/>
              </a:rPr>
              <a:t>t</a:t>
            </a:r>
            <a:r>
              <a:rPr b="1" dirty="0" smtClean="0" spc="3" sz="1900">
                <a:latin typeface="Calibri"/>
                <a:cs typeface="Calibri"/>
              </a:rPr>
              <a:t> </a:t>
            </a:r>
            <a:r>
              <a:rPr b="1" dirty="0" smtClean="0" spc="3" sz="1900">
                <a:latin typeface="Calibri"/>
                <a:cs typeface="Calibri"/>
              </a:rPr>
              <a:t>W</a:t>
            </a:r>
            <a:r>
              <a:rPr b="1" dirty="0" smtClean="0" spc="3" sz="1900">
                <a:latin typeface="Calibri"/>
                <a:cs typeface="Calibri"/>
              </a:rPr>
              <a:t>D</a:t>
            </a:r>
            <a:r>
              <a:rPr b="1" dirty="0" smtClean="0" spc="3" sz="1900">
                <a:latin typeface="Calibri"/>
                <a:cs typeface="Calibri"/>
              </a:rPr>
              <a:t>A</a:t>
            </a:r>
            <a:r>
              <a:rPr b="1" dirty="0" smtClean="0" spc="3" sz="1900">
                <a:latin typeface="Calibri"/>
                <a:cs typeface="Calibri"/>
              </a:rPr>
              <a:t> </a:t>
            </a:r>
            <a:r>
              <a:rPr b="1" dirty="0" smtClean="0" spc="3" sz="1900">
                <a:latin typeface="Calibri"/>
                <a:cs typeface="Calibri"/>
              </a:rPr>
              <a:t>J</a:t>
            </a:r>
            <a:r>
              <a:rPr b="1" dirty="0" smtClean="0" spc="3" sz="1900">
                <a:latin typeface="Calibri"/>
                <a:cs typeface="Calibri"/>
              </a:rPr>
              <a:t>o</a:t>
            </a:r>
            <a:r>
              <a:rPr b="1" dirty="0" smtClean="0" spc="3" sz="1900">
                <a:latin typeface="Calibri"/>
                <a:cs typeface="Calibri"/>
              </a:rPr>
              <a:t>b</a:t>
            </a:r>
            <a:r>
              <a:rPr b="1" dirty="0" smtClean="0" spc="3" sz="1900">
                <a:latin typeface="Calibri"/>
                <a:cs typeface="Calibri"/>
              </a:rPr>
              <a:t> </a:t>
            </a:r>
            <a:r>
              <a:rPr b="1" dirty="0" smtClean="0" spc="3" sz="1900">
                <a:latin typeface="Calibri"/>
                <a:cs typeface="Calibri"/>
              </a:rPr>
              <a:t>A</a:t>
            </a:r>
            <a:r>
              <a:rPr b="1" dirty="0" smtClean="0" spc="3" sz="1900">
                <a:latin typeface="Calibri"/>
                <a:cs typeface="Calibri"/>
              </a:rPr>
              <a:t>d</a:t>
            </a:r>
            <a:r>
              <a:rPr b="1" dirty="0" smtClean="0" spc="3" sz="1900">
                <a:latin typeface="Calibri"/>
                <a:cs typeface="Calibri"/>
              </a:rPr>
              <a:t>s</a:t>
            </a:r>
            <a:r>
              <a:rPr b="1" dirty="0" smtClean="0" spc="3" sz="1900">
                <a:latin typeface="Calibri"/>
                <a:cs typeface="Calibri"/>
              </a:rPr>
              <a:t> </a:t>
            </a:r>
            <a:r>
              <a:rPr b="1" dirty="0" smtClean="0" spc="3" sz="1900">
                <a:latin typeface="Calibri"/>
                <a:cs typeface="Calibri"/>
              </a:rPr>
              <a:t>b</a:t>
            </a:r>
            <a:r>
              <a:rPr b="1" dirty="0" smtClean="0" spc="3" sz="1900">
                <a:latin typeface="Calibri"/>
                <a:cs typeface="Calibri"/>
              </a:rPr>
              <a:t>y</a:t>
            </a:r>
            <a:r>
              <a:rPr b="1" dirty="0" smtClean="0" spc="3" sz="1900">
                <a:latin typeface="Calibri"/>
                <a:cs typeface="Calibri"/>
              </a:rPr>
              <a:t> </a:t>
            </a:r>
            <a:r>
              <a:rPr b="1" dirty="0" smtClean="0" spc="3" sz="1900">
                <a:latin typeface="Calibri"/>
                <a:cs typeface="Calibri"/>
              </a:rPr>
              <a:t>I</a:t>
            </a:r>
            <a:r>
              <a:rPr b="1" dirty="0" smtClean="0" spc="3" sz="1900">
                <a:latin typeface="Calibri"/>
                <a:cs typeface="Calibri"/>
              </a:rPr>
              <a:t>n</a:t>
            </a:r>
            <a:r>
              <a:rPr b="1" dirty="0" smtClean="0" spc="3" sz="1900">
                <a:latin typeface="Calibri"/>
                <a:cs typeface="Calibri"/>
              </a:rPr>
              <a:t>d</a:t>
            </a:r>
            <a:r>
              <a:rPr b="1" dirty="0" smtClean="0" spc="3" sz="1900">
                <a:latin typeface="Calibri"/>
                <a:cs typeface="Calibri"/>
              </a:rPr>
              <a:t>u</a:t>
            </a:r>
            <a:r>
              <a:rPr b="1" dirty="0" smtClean="0" spc="3" sz="1900">
                <a:latin typeface="Calibri"/>
                <a:cs typeface="Calibri"/>
              </a:rPr>
              <a:t>s</a:t>
            </a:r>
            <a:r>
              <a:rPr b="1" dirty="0" smtClean="0" spc="3" sz="1900">
                <a:latin typeface="Calibri"/>
                <a:cs typeface="Calibri"/>
              </a:rPr>
              <a:t>t</a:t>
            </a:r>
            <a:r>
              <a:rPr b="1" dirty="0" smtClean="0" spc="3" sz="1900">
                <a:latin typeface="Calibri"/>
                <a:cs typeface="Calibri"/>
              </a:rPr>
              <a:t>r</a:t>
            </a:r>
            <a:r>
              <a:rPr b="1" dirty="0" smtClean="0" spc="3" sz="1900">
                <a:latin typeface="Calibri"/>
                <a:cs typeface="Calibri"/>
              </a:rPr>
              <a:t>y</a:t>
            </a:r>
            <a:endParaRPr sz="1900">
              <a:latin typeface="Calibri"/>
              <a:cs typeface="Calibri"/>
            </a:endParaRPr>
          </a:p>
          <a:p>
            <a:pPr algn="ctr" marL="994238" marR="968973">
              <a:lnSpc>
                <a:spcPct val="101725"/>
              </a:lnSpc>
              <a:spcBef>
                <a:spcPts val="134"/>
              </a:spcBef>
            </a:pPr>
            <a:r>
              <a:rPr b="1" dirty="0" smtClean="0" spc="17" sz="1900">
                <a:latin typeface="Calibri"/>
                <a:cs typeface="Calibri"/>
              </a:rPr>
              <a:t>S</a:t>
            </a:r>
            <a:r>
              <a:rPr b="1" dirty="0" smtClean="0" spc="17" sz="1900">
                <a:latin typeface="Calibri"/>
                <a:cs typeface="Calibri"/>
              </a:rPr>
              <a:t>e</a:t>
            </a:r>
            <a:r>
              <a:rPr b="1" dirty="0" smtClean="0" spc="17" sz="1900">
                <a:latin typeface="Calibri"/>
                <a:cs typeface="Calibri"/>
              </a:rPr>
              <a:t>p</a:t>
            </a:r>
            <a:r>
              <a:rPr b="1" dirty="0" smtClean="0" spc="17" sz="1900">
                <a:latin typeface="Calibri"/>
                <a:cs typeface="Calibri"/>
              </a:rPr>
              <a:t>t</a:t>
            </a:r>
            <a:r>
              <a:rPr b="1" dirty="0" smtClean="0" spc="17" sz="1900">
                <a:latin typeface="Calibri"/>
                <a:cs typeface="Calibri"/>
              </a:rPr>
              <a:t>e</a:t>
            </a:r>
            <a:r>
              <a:rPr b="1" dirty="0" smtClean="0" spc="17" sz="1900">
                <a:latin typeface="Calibri"/>
                <a:cs typeface="Calibri"/>
              </a:rPr>
              <a:t>m</a:t>
            </a:r>
            <a:r>
              <a:rPr b="1" dirty="0" smtClean="0" spc="17" sz="1900">
                <a:latin typeface="Calibri"/>
                <a:cs typeface="Calibri"/>
              </a:rPr>
              <a:t>b</a:t>
            </a:r>
            <a:r>
              <a:rPr b="1" dirty="0" smtClean="0" spc="17" sz="1900">
                <a:latin typeface="Calibri"/>
                <a:cs typeface="Calibri"/>
              </a:rPr>
              <a:t>e</a:t>
            </a:r>
            <a:r>
              <a:rPr b="1" dirty="0" smtClean="0" spc="17" sz="1900">
                <a:latin typeface="Calibri"/>
                <a:cs typeface="Calibri"/>
              </a:rPr>
              <a:t>r</a:t>
            </a:r>
            <a:r>
              <a:rPr b="1" dirty="0" smtClean="0" spc="17" sz="1900">
                <a:latin typeface="Calibri"/>
                <a:cs typeface="Calibri"/>
              </a:rPr>
              <a:t> </a:t>
            </a:r>
            <a:r>
              <a:rPr b="1" dirty="0" smtClean="0" spc="17" sz="1900">
                <a:latin typeface="Calibri"/>
                <a:cs typeface="Calibri"/>
              </a:rPr>
              <a:t>2</a:t>
            </a:r>
            <a:r>
              <a:rPr b="1" dirty="0" smtClean="0" spc="17" sz="1900">
                <a:latin typeface="Calibri"/>
                <a:cs typeface="Calibri"/>
              </a:rPr>
              <a:t>0</a:t>
            </a:r>
            <a:r>
              <a:rPr b="1" dirty="0" smtClean="0" spc="17" sz="1900">
                <a:latin typeface="Calibri"/>
                <a:cs typeface="Calibri"/>
              </a:rPr>
              <a:t>2</a:t>
            </a:r>
            <a:r>
              <a:rPr b="1" dirty="0" smtClean="0" spc="17" sz="1900">
                <a:latin typeface="Calibri"/>
                <a:cs typeface="Calibri"/>
              </a:rPr>
              <a:t>4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39871" y="1252603"/>
            <a:ext cx="646655" cy="199619"/>
          </a:xfrm>
          <a:prstGeom prst="rect">
            <a:avLst/>
          </a:prstGeom>
        </p:spPr>
        <p:txBody>
          <a:bodyPr bIns="0" lIns="0" rIns="0" rtlCol="0" tIns="9302" wrap="square">
            <a:noAutofit/>
          </a:bodyPr>
          <a:lstStyle/>
          <a:p>
            <a:pPr marL="12700">
              <a:lnSpc>
                <a:spcPts val="1465"/>
              </a:lnSpc>
            </a:pPr>
            <a:r>
              <a:rPr b="1" dirty="0" smtClean="0" spc="0" sz="1350">
                <a:latin typeface="Calibri"/>
                <a:cs typeface="Calibri"/>
              </a:rPr>
              <a:t>I</a:t>
            </a:r>
            <a:r>
              <a:rPr b="1" dirty="0" smtClean="0" spc="0" sz="1350">
                <a:latin typeface="Calibri"/>
                <a:cs typeface="Calibri"/>
              </a:rPr>
              <a:t>n</a:t>
            </a:r>
            <a:r>
              <a:rPr b="1" dirty="0" smtClean="0" spc="0" sz="1350">
                <a:latin typeface="Calibri"/>
                <a:cs typeface="Calibri"/>
              </a:rPr>
              <a:t>d</a:t>
            </a:r>
            <a:r>
              <a:rPr b="1" dirty="0" smtClean="0" spc="0" sz="1350">
                <a:latin typeface="Calibri"/>
                <a:cs typeface="Calibri"/>
              </a:rPr>
              <a:t>u</a:t>
            </a:r>
            <a:r>
              <a:rPr b="1" dirty="0" smtClean="0" spc="0" sz="1350">
                <a:latin typeface="Calibri"/>
                <a:cs typeface="Calibri"/>
              </a:rPr>
              <a:t>s</a:t>
            </a:r>
            <a:r>
              <a:rPr b="1" dirty="0" smtClean="0" spc="0" sz="1350">
                <a:latin typeface="Calibri"/>
                <a:cs typeface="Calibri"/>
              </a:rPr>
              <a:t>t</a:t>
            </a:r>
            <a:r>
              <a:rPr b="1" dirty="0" smtClean="0" spc="0" sz="1350">
                <a:latin typeface="Calibri"/>
                <a:cs typeface="Calibri"/>
              </a:rPr>
              <a:t>r</a:t>
            </a:r>
            <a:r>
              <a:rPr b="1" dirty="0" smtClean="0" spc="0" sz="1350">
                <a:latin typeface="Calibri"/>
                <a:cs typeface="Calibri"/>
              </a:rPr>
              <a:t>y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43646" y="1252603"/>
            <a:ext cx="596960" cy="199619"/>
          </a:xfrm>
          <a:prstGeom prst="rect">
            <a:avLst/>
          </a:prstGeom>
        </p:spPr>
        <p:txBody>
          <a:bodyPr bIns="0" lIns="0" rIns="0" rtlCol="0" tIns="9302" wrap="square">
            <a:noAutofit/>
          </a:bodyPr>
          <a:lstStyle/>
          <a:p>
            <a:pPr marL="12700">
              <a:lnSpc>
                <a:spcPts val="1465"/>
              </a:lnSpc>
            </a:pPr>
            <a:r>
              <a:rPr b="1" dirty="0" smtClean="0" spc="-2" sz="1350">
                <a:latin typeface="Calibri"/>
                <a:cs typeface="Calibri"/>
              </a:rPr>
              <a:t>J</a:t>
            </a:r>
            <a:r>
              <a:rPr b="1" dirty="0" smtClean="0" spc="-2" sz="1350">
                <a:latin typeface="Calibri"/>
                <a:cs typeface="Calibri"/>
              </a:rPr>
              <a:t>o</a:t>
            </a:r>
            <a:r>
              <a:rPr b="1" dirty="0" smtClean="0" spc="-2" sz="1350">
                <a:latin typeface="Calibri"/>
                <a:cs typeface="Calibri"/>
              </a:rPr>
              <a:t>b</a:t>
            </a:r>
            <a:r>
              <a:rPr b="1" dirty="0" smtClean="0" spc="-2" sz="1350">
                <a:latin typeface="Calibri"/>
                <a:cs typeface="Calibri"/>
              </a:rPr>
              <a:t> </a:t>
            </a:r>
            <a:r>
              <a:rPr b="1" dirty="0" smtClean="0" spc="-2" sz="1350">
                <a:latin typeface="Calibri"/>
                <a:cs typeface="Calibri"/>
              </a:rPr>
              <a:t>A</a:t>
            </a:r>
            <a:r>
              <a:rPr b="1" dirty="0" smtClean="0" spc="-2" sz="1350">
                <a:latin typeface="Calibri"/>
                <a:cs typeface="Calibri"/>
              </a:rPr>
              <a:t>d</a:t>
            </a:r>
            <a:r>
              <a:rPr b="1" dirty="0" smtClean="0" spc="-2" sz="1350">
                <a:latin typeface="Calibri"/>
                <a:cs typeface="Calibri"/>
              </a:rPr>
              <a:t>s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40810" y="1496494"/>
            <a:ext cx="498104" cy="5090177"/>
          </a:xfrm>
          <a:prstGeom prst="rect">
            <a:avLst/>
          </a:prstGeom>
        </p:spPr>
        <p:txBody>
          <a:bodyPr bIns="0" lIns="0" rIns="0" rtlCol="0" tIns="9302" wrap="square">
            <a:noAutofit/>
          </a:bodyPr>
          <a:lstStyle/>
          <a:p>
            <a:pPr algn="ctr">
              <a:lnSpc>
                <a:spcPts val="1465"/>
              </a:lnSpc>
            </a:pPr>
            <a:r>
              <a:rPr dirty="0" smtClean="0" spc="-27" sz="1350">
                <a:latin typeface="Calibri"/>
                <a:cs typeface="Calibri"/>
              </a:rPr>
              <a:t>1</a:t>
            </a:r>
            <a:r>
              <a:rPr dirty="0" smtClean="0" spc="-27" sz="1350">
                <a:latin typeface="Calibri"/>
                <a:cs typeface="Calibri"/>
              </a:rPr>
              <a:t>7</a:t>
            </a:r>
            <a:r>
              <a:rPr dirty="0" smtClean="0" spc="-27" sz="1350">
                <a:latin typeface="Calibri"/>
                <a:cs typeface="Calibri"/>
              </a:rPr>
              <a:t>,</a:t>
            </a:r>
            <a:r>
              <a:rPr dirty="0" smtClean="0" spc="-27" sz="1350">
                <a:latin typeface="Calibri"/>
                <a:cs typeface="Calibri"/>
              </a:rPr>
              <a:t>3</a:t>
            </a:r>
            <a:r>
              <a:rPr dirty="0" smtClean="0" spc="-27" sz="1350">
                <a:latin typeface="Calibri"/>
                <a:cs typeface="Calibri"/>
              </a:rPr>
              <a:t>6</a:t>
            </a:r>
            <a:r>
              <a:rPr dirty="0" smtClean="0" spc="-27" sz="1350">
                <a:latin typeface="Calibri"/>
                <a:cs typeface="Calibri"/>
              </a:rPr>
              <a:t>9</a:t>
            </a:r>
            <a:endParaRPr sz="1350">
              <a:latin typeface="Calibri"/>
              <a:cs typeface="Calibri"/>
            </a:endParaRPr>
          </a:p>
          <a:p>
            <a:pPr algn="ctr" marL="33886" marR="35000">
              <a:lnSpc>
                <a:spcPct val="101725"/>
              </a:lnSpc>
              <a:spcBef>
                <a:spcPts val="196"/>
              </a:spcBef>
            </a:pPr>
            <a:r>
              <a:rPr dirty="0" smtClean="0" spc="-24" sz="1350">
                <a:latin typeface="Calibri"/>
                <a:cs typeface="Calibri"/>
              </a:rPr>
              <a:t>2</a:t>
            </a:r>
            <a:r>
              <a:rPr dirty="0" smtClean="0" spc="-24" sz="1350">
                <a:latin typeface="Calibri"/>
                <a:cs typeface="Calibri"/>
              </a:rPr>
              <a:t>,</a:t>
            </a:r>
            <a:r>
              <a:rPr dirty="0" smtClean="0" spc="-24" sz="1350">
                <a:latin typeface="Calibri"/>
                <a:cs typeface="Calibri"/>
              </a:rPr>
              <a:t>9</a:t>
            </a:r>
            <a:r>
              <a:rPr dirty="0" smtClean="0" spc="-24" sz="1350">
                <a:latin typeface="Calibri"/>
                <a:cs typeface="Calibri"/>
              </a:rPr>
              <a:t>6</a:t>
            </a:r>
            <a:r>
              <a:rPr dirty="0" smtClean="0" spc="-24" sz="1350">
                <a:latin typeface="Calibri"/>
                <a:cs typeface="Calibri"/>
              </a:rPr>
              <a:t>7</a:t>
            </a:r>
            <a:endParaRPr sz="1350">
              <a:latin typeface="Calibri"/>
              <a:cs typeface="Calibri"/>
            </a:endParaRPr>
          </a:p>
          <a:p>
            <a:pPr algn="ctr" marL="33886" marR="35000">
              <a:lnSpc>
                <a:spcPct val="101725"/>
              </a:lnSpc>
              <a:spcBef>
                <a:spcPts val="185"/>
              </a:spcBef>
            </a:pPr>
            <a:r>
              <a:rPr dirty="0" smtClean="0" spc="-24" sz="1350">
                <a:latin typeface="Calibri"/>
                <a:cs typeface="Calibri"/>
              </a:rPr>
              <a:t>1</a:t>
            </a:r>
            <a:r>
              <a:rPr dirty="0" smtClean="0" spc="-24" sz="1350">
                <a:latin typeface="Calibri"/>
                <a:cs typeface="Calibri"/>
              </a:rPr>
              <a:t>,</a:t>
            </a:r>
            <a:r>
              <a:rPr dirty="0" smtClean="0" spc="-24" sz="1350">
                <a:latin typeface="Calibri"/>
                <a:cs typeface="Calibri"/>
              </a:rPr>
              <a:t>7</a:t>
            </a:r>
            <a:r>
              <a:rPr dirty="0" smtClean="0" spc="-24" sz="1350">
                <a:latin typeface="Calibri"/>
                <a:cs typeface="Calibri"/>
              </a:rPr>
              <a:t>7</a:t>
            </a:r>
            <a:r>
              <a:rPr dirty="0" smtClean="0" spc="-24" sz="1350">
                <a:latin typeface="Calibri"/>
                <a:cs typeface="Calibri"/>
              </a:rPr>
              <a:t>6</a:t>
            </a:r>
            <a:endParaRPr sz="1350">
              <a:latin typeface="Calibri"/>
              <a:cs typeface="Calibri"/>
            </a:endParaRPr>
          </a:p>
          <a:p>
            <a:pPr algn="ctr" marL="33886" marR="35000">
              <a:lnSpc>
                <a:spcPct val="101725"/>
              </a:lnSpc>
              <a:spcBef>
                <a:spcPts val="175"/>
              </a:spcBef>
            </a:pPr>
            <a:r>
              <a:rPr dirty="0" smtClean="0" spc="-24" sz="1350">
                <a:latin typeface="Calibri"/>
                <a:cs typeface="Calibri"/>
              </a:rPr>
              <a:t>1</a:t>
            </a:r>
            <a:r>
              <a:rPr dirty="0" smtClean="0" spc="-24" sz="1350">
                <a:latin typeface="Calibri"/>
                <a:cs typeface="Calibri"/>
              </a:rPr>
              <a:t>,</a:t>
            </a:r>
            <a:r>
              <a:rPr dirty="0" smtClean="0" spc="-24" sz="1350">
                <a:latin typeface="Calibri"/>
                <a:cs typeface="Calibri"/>
              </a:rPr>
              <a:t>4</a:t>
            </a:r>
            <a:r>
              <a:rPr dirty="0" smtClean="0" spc="-24" sz="1350">
                <a:latin typeface="Calibri"/>
                <a:cs typeface="Calibri"/>
              </a:rPr>
              <a:t>8</a:t>
            </a:r>
            <a:r>
              <a:rPr dirty="0" smtClean="0" spc="-24" sz="1350">
                <a:latin typeface="Calibri"/>
                <a:cs typeface="Calibri"/>
              </a:rPr>
              <a:t>4</a:t>
            </a:r>
            <a:endParaRPr sz="1350">
              <a:latin typeface="Calibri"/>
              <a:cs typeface="Calibri"/>
            </a:endParaRPr>
          </a:p>
          <a:p>
            <a:pPr algn="ctr" marL="33886" marR="35000">
              <a:lnSpc>
                <a:spcPct val="101725"/>
              </a:lnSpc>
              <a:spcBef>
                <a:spcPts val="185"/>
              </a:spcBef>
            </a:pPr>
            <a:r>
              <a:rPr dirty="0" smtClean="0" spc="-24" sz="1350">
                <a:latin typeface="Calibri"/>
                <a:cs typeface="Calibri"/>
              </a:rPr>
              <a:t>1</a:t>
            </a:r>
            <a:r>
              <a:rPr dirty="0" smtClean="0" spc="-24" sz="1350">
                <a:latin typeface="Calibri"/>
                <a:cs typeface="Calibri"/>
              </a:rPr>
              <a:t>,</a:t>
            </a:r>
            <a:r>
              <a:rPr dirty="0" smtClean="0" spc="-24" sz="1350">
                <a:latin typeface="Calibri"/>
                <a:cs typeface="Calibri"/>
              </a:rPr>
              <a:t>3</a:t>
            </a:r>
            <a:r>
              <a:rPr dirty="0" smtClean="0" spc="-24" sz="1350">
                <a:latin typeface="Calibri"/>
                <a:cs typeface="Calibri"/>
              </a:rPr>
              <a:t>5</a:t>
            </a:r>
            <a:r>
              <a:rPr dirty="0" smtClean="0" spc="-24" sz="1350">
                <a:latin typeface="Calibri"/>
                <a:cs typeface="Calibri"/>
              </a:rPr>
              <a:t>8</a:t>
            </a:r>
            <a:endParaRPr sz="1350">
              <a:latin typeface="Calibri"/>
              <a:cs typeface="Calibri"/>
            </a:endParaRPr>
          </a:p>
          <a:p>
            <a:pPr algn="ctr" marL="33886" marR="35000">
              <a:lnSpc>
                <a:spcPct val="101725"/>
              </a:lnSpc>
              <a:spcBef>
                <a:spcPts val="175"/>
              </a:spcBef>
            </a:pPr>
            <a:r>
              <a:rPr dirty="0" smtClean="0" spc="-24" sz="1350">
                <a:latin typeface="Calibri"/>
                <a:cs typeface="Calibri"/>
              </a:rPr>
              <a:t>1</a:t>
            </a:r>
            <a:r>
              <a:rPr dirty="0" smtClean="0" spc="-24" sz="1350">
                <a:latin typeface="Calibri"/>
                <a:cs typeface="Calibri"/>
              </a:rPr>
              <a:t>,</a:t>
            </a:r>
            <a:r>
              <a:rPr dirty="0" smtClean="0" spc="-24" sz="1350">
                <a:latin typeface="Calibri"/>
                <a:cs typeface="Calibri"/>
              </a:rPr>
              <a:t>1</a:t>
            </a:r>
            <a:r>
              <a:rPr dirty="0" smtClean="0" spc="-24" sz="1350">
                <a:latin typeface="Calibri"/>
                <a:cs typeface="Calibri"/>
              </a:rPr>
              <a:t>4</a:t>
            </a:r>
            <a:r>
              <a:rPr dirty="0" smtClean="0" spc="-24" sz="1350">
                <a:latin typeface="Calibri"/>
                <a:cs typeface="Calibri"/>
              </a:rPr>
              <a:t>1</a:t>
            </a:r>
            <a:endParaRPr sz="1350">
              <a:latin typeface="Calibri"/>
              <a:cs typeface="Calibri"/>
            </a:endParaRPr>
          </a:p>
          <a:p>
            <a:pPr algn="ctr" marL="91428" marR="103004">
              <a:lnSpc>
                <a:spcPct val="101725"/>
              </a:lnSpc>
              <a:spcBef>
                <a:spcPts val="175"/>
              </a:spcBef>
            </a:pPr>
            <a:r>
              <a:rPr dirty="0" smtClean="0" spc="-27" sz="1350">
                <a:latin typeface="Calibri"/>
                <a:cs typeface="Calibri"/>
              </a:rPr>
              <a:t>9</a:t>
            </a:r>
            <a:r>
              <a:rPr dirty="0" smtClean="0" spc="-27" sz="1350">
                <a:latin typeface="Calibri"/>
                <a:cs typeface="Calibri"/>
              </a:rPr>
              <a:t>6</a:t>
            </a:r>
            <a:r>
              <a:rPr dirty="0" smtClean="0" spc="-27" sz="1350">
                <a:latin typeface="Calibri"/>
                <a:cs typeface="Calibri"/>
              </a:rPr>
              <a:t>5</a:t>
            </a:r>
            <a:endParaRPr sz="1350">
              <a:latin typeface="Calibri"/>
              <a:cs typeface="Calibri"/>
            </a:endParaRPr>
          </a:p>
          <a:p>
            <a:pPr algn="ctr" marL="91428" marR="103004">
              <a:lnSpc>
                <a:spcPct val="101725"/>
              </a:lnSpc>
              <a:spcBef>
                <a:spcPts val="185"/>
              </a:spcBef>
            </a:pPr>
            <a:r>
              <a:rPr dirty="0" smtClean="0" spc="-27" sz="1350">
                <a:latin typeface="Calibri"/>
                <a:cs typeface="Calibri"/>
              </a:rPr>
              <a:t>6</a:t>
            </a:r>
            <a:r>
              <a:rPr dirty="0" smtClean="0" spc="-27" sz="1350">
                <a:latin typeface="Calibri"/>
                <a:cs typeface="Calibri"/>
              </a:rPr>
              <a:t>8</a:t>
            </a:r>
            <a:r>
              <a:rPr dirty="0" smtClean="0" spc="-27" sz="1350">
                <a:latin typeface="Calibri"/>
                <a:cs typeface="Calibri"/>
              </a:rPr>
              <a:t>4</a:t>
            </a:r>
            <a:endParaRPr sz="1350">
              <a:latin typeface="Calibri"/>
              <a:cs typeface="Calibri"/>
            </a:endParaRPr>
          </a:p>
          <a:p>
            <a:pPr algn="ctr" marL="91428" marR="103004">
              <a:lnSpc>
                <a:spcPct val="101725"/>
              </a:lnSpc>
              <a:spcBef>
                <a:spcPts val="175"/>
              </a:spcBef>
            </a:pPr>
            <a:r>
              <a:rPr dirty="0" smtClean="0" spc="-27" sz="1350">
                <a:latin typeface="Calibri"/>
                <a:cs typeface="Calibri"/>
              </a:rPr>
              <a:t>5</a:t>
            </a:r>
            <a:r>
              <a:rPr dirty="0" smtClean="0" spc="-27" sz="1350">
                <a:latin typeface="Calibri"/>
                <a:cs typeface="Calibri"/>
              </a:rPr>
              <a:t>6</a:t>
            </a:r>
            <a:r>
              <a:rPr dirty="0" smtClean="0" spc="-27" sz="1350">
                <a:latin typeface="Calibri"/>
                <a:cs typeface="Calibri"/>
              </a:rPr>
              <a:t>2</a:t>
            </a:r>
            <a:endParaRPr sz="1350">
              <a:latin typeface="Calibri"/>
              <a:cs typeface="Calibri"/>
            </a:endParaRPr>
          </a:p>
          <a:p>
            <a:pPr algn="ctr" marL="91428" marR="103004">
              <a:lnSpc>
                <a:spcPct val="101725"/>
              </a:lnSpc>
              <a:spcBef>
                <a:spcPts val="185"/>
              </a:spcBef>
            </a:pPr>
            <a:r>
              <a:rPr dirty="0" smtClean="0" spc="-27" sz="1350">
                <a:latin typeface="Calibri"/>
                <a:cs typeface="Calibri"/>
              </a:rPr>
              <a:t>5</a:t>
            </a:r>
            <a:r>
              <a:rPr dirty="0" smtClean="0" spc="-27" sz="1350">
                <a:latin typeface="Calibri"/>
                <a:cs typeface="Calibri"/>
              </a:rPr>
              <a:t>4</a:t>
            </a:r>
            <a:r>
              <a:rPr dirty="0" smtClean="0" spc="-27" sz="1350">
                <a:latin typeface="Calibri"/>
                <a:cs typeface="Calibri"/>
              </a:rPr>
              <a:t>9</a:t>
            </a:r>
            <a:endParaRPr sz="1350">
              <a:latin typeface="Calibri"/>
              <a:cs typeface="Calibri"/>
            </a:endParaRPr>
          </a:p>
          <a:p>
            <a:pPr algn="ctr" marL="91428" marR="103004">
              <a:lnSpc>
                <a:spcPct val="101725"/>
              </a:lnSpc>
              <a:spcBef>
                <a:spcPts val="175"/>
              </a:spcBef>
            </a:pPr>
            <a:r>
              <a:rPr dirty="0" smtClean="0" spc="-27" sz="1350">
                <a:latin typeface="Calibri"/>
                <a:cs typeface="Calibri"/>
              </a:rPr>
              <a:t>4</a:t>
            </a:r>
            <a:r>
              <a:rPr dirty="0" smtClean="0" spc="-27" sz="1350">
                <a:latin typeface="Calibri"/>
                <a:cs typeface="Calibri"/>
              </a:rPr>
              <a:t>8</a:t>
            </a:r>
            <a:r>
              <a:rPr dirty="0" smtClean="0" spc="-27" sz="1350">
                <a:latin typeface="Calibri"/>
                <a:cs typeface="Calibri"/>
              </a:rPr>
              <a:t>9</a:t>
            </a:r>
            <a:endParaRPr sz="1350">
              <a:latin typeface="Calibri"/>
              <a:cs typeface="Calibri"/>
            </a:endParaRPr>
          </a:p>
          <a:p>
            <a:pPr algn="ctr" marL="91428" marR="103004">
              <a:lnSpc>
                <a:spcPct val="101725"/>
              </a:lnSpc>
              <a:spcBef>
                <a:spcPts val="185"/>
              </a:spcBef>
            </a:pPr>
            <a:r>
              <a:rPr dirty="0" smtClean="0" spc="-27" sz="1350">
                <a:latin typeface="Calibri"/>
                <a:cs typeface="Calibri"/>
              </a:rPr>
              <a:t>4</a:t>
            </a:r>
            <a:r>
              <a:rPr dirty="0" smtClean="0" spc="-27" sz="1350">
                <a:latin typeface="Calibri"/>
                <a:cs typeface="Calibri"/>
              </a:rPr>
              <a:t>4</a:t>
            </a:r>
            <a:r>
              <a:rPr dirty="0" smtClean="0" spc="-27" sz="1350">
                <a:latin typeface="Calibri"/>
                <a:cs typeface="Calibri"/>
              </a:rPr>
              <a:t>4</a:t>
            </a:r>
            <a:endParaRPr sz="1350">
              <a:latin typeface="Calibri"/>
              <a:cs typeface="Calibri"/>
            </a:endParaRPr>
          </a:p>
          <a:p>
            <a:pPr algn="ctr" marL="91428" marR="103004">
              <a:lnSpc>
                <a:spcPct val="101725"/>
              </a:lnSpc>
              <a:spcBef>
                <a:spcPts val="175"/>
              </a:spcBef>
            </a:pPr>
            <a:r>
              <a:rPr dirty="0" smtClean="0" spc="-27" sz="1350">
                <a:latin typeface="Calibri"/>
                <a:cs typeface="Calibri"/>
              </a:rPr>
              <a:t>3</a:t>
            </a:r>
            <a:r>
              <a:rPr dirty="0" smtClean="0" spc="-27" sz="1350">
                <a:latin typeface="Calibri"/>
                <a:cs typeface="Calibri"/>
              </a:rPr>
              <a:t>3</a:t>
            </a:r>
            <a:r>
              <a:rPr dirty="0" smtClean="0" spc="-27" sz="1350">
                <a:latin typeface="Calibri"/>
                <a:cs typeface="Calibri"/>
              </a:rPr>
              <a:t>8</a:t>
            </a:r>
            <a:endParaRPr sz="1350">
              <a:latin typeface="Calibri"/>
              <a:cs typeface="Calibri"/>
            </a:endParaRPr>
          </a:p>
          <a:p>
            <a:pPr algn="ctr" marL="91428" marR="103004">
              <a:lnSpc>
                <a:spcPct val="101725"/>
              </a:lnSpc>
              <a:spcBef>
                <a:spcPts val="175"/>
              </a:spcBef>
            </a:pPr>
            <a:r>
              <a:rPr dirty="0" smtClean="0" spc="-27" sz="1350">
                <a:latin typeface="Calibri"/>
                <a:cs typeface="Calibri"/>
              </a:rPr>
              <a:t>3</a:t>
            </a:r>
            <a:r>
              <a:rPr dirty="0" smtClean="0" spc="-27" sz="1350">
                <a:latin typeface="Calibri"/>
                <a:cs typeface="Calibri"/>
              </a:rPr>
              <a:t>2</a:t>
            </a:r>
            <a:r>
              <a:rPr dirty="0" smtClean="0" spc="-27" sz="1350">
                <a:latin typeface="Calibri"/>
                <a:cs typeface="Calibri"/>
              </a:rPr>
              <a:t>5</a:t>
            </a:r>
            <a:endParaRPr sz="1350">
              <a:latin typeface="Calibri"/>
              <a:cs typeface="Calibri"/>
            </a:endParaRPr>
          </a:p>
          <a:p>
            <a:pPr algn="ctr" marL="91428" marR="103004">
              <a:lnSpc>
                <a:spcPct val="101725"/>
              </a:lnSpc>
              <a:spcBef>
                <a:spcPts val="185"/>
              </a:spcBef>
            </a:pPr>
            <a:r>
              <a:rPr dirty="0" smtClean="0" spc="-27" sz="1350">
                <a:latin typeface="Calibri"/>
                <a:cs typeface="Calibri"/>
              </a:rPr>
              <a:t>2</a:t>
            </a:r>
            <a:r>
              <a:rPr dirty="0" smtClean="0" spc="-27" sz="1350">
                <a:latin typeface="Calibri"/>
                <a:cs typeface="Calibri"/>
              </a:rPr>
              <a:t>1</a:t>
            </a:r>
            <a:r>
              <a:rPr dirty="0" smtClean="0" spc="-27" sz="1350">
                <a:latin typeface="Calibri"/>
                <a:cs typeface="Calibri"/>
              </a:rPr>
              <a:t>4</a:t>
            </a:r>
            <a:endParaRPr sz="1350">
              <a:latin typeface="Calibri"/>
              <a:cs typeface="Calibri"/>
            </a:endParaRPr>
          </a:p>
          <a:p>
            <a:pPr algn="ctr" marL="91428" marR="103004">
              <a:lnSpc>
                <a:spcPct val="101725"/>
              </a:lnSpc>
              <a:spcBef>
                <a:spcPts val="175"/>
              </a:spcBef>
            </a:pPr>
            <a:r>
              <a:rPr dirty="0" smtClean="0" spc="-27" sz="1350">
                <a:latin typeface="Calibri"/>
                <a:cs typeface="Calibri"/>
              </a:rPr>
              <a:t>1</a:t>
            </a:r>
            <a:r>
              <a:rPr dirty="0" smtClean="0" spc="-27" sz="1350">
                <a:latin typeface="Calibri"/>
                <a:cs typeface="Calibri"/>
              </a:rPr>
              <a:t>8</a:t>
            </a:r>
            <a:r>
              <a:rPr dirty="0" smtClean="0" spc="-27" sz="1350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  <a:p>
            <a:pPr algn="ctr" marL="91428" marR="103004">
              <a:lnSpc>
                <a:spcPct val="101725"/>
              </a:lnSpc>
              <a:spcBef>
                <a:spcPts val="185"/>
              </a:spcBef>
            </a:pPr>
            <a:r>
              <a:rPr dirty="0" smtClean="0" spc="-27" sz="1350">
                <a:latin typeface="Calibri"/>
                <a:cs typeface="Calibri"/>
              </a:rPr>
              <a:t>1</a:t>
            </a:r>
            <a:r>
              <a:rPr dirty="0" smtClean="0" spc="-27" sz="1350">
                <a:latin typeface="Calibri"/>
                <a:cs typeface="Calibri"/>
              </a:rPr>
              <a:t>7</a:t>
            </a:r>
            <a:r>
              <a:rPr dirty="0" smtClean="0" spc="-27" sz="1350">
                <a:latin typeface="Calibri"/>
                <a:cs typeface="Calibri"/>
              </a:rPr>
              <a:t>9</a:t>
            </a:r>
            <a:endParaRPr sz="1350">
              <a:latin typeface="Calibri"/>
              <a:cs typeface="Calibri"/>
            </a:endParaRPr>
          </a:p>
          <a:p>
            <a:pPr algn="ctr" marL="138508" marR="137878">
              <a:lnSpc>
                <a:spcPct val="101725"/>
              </a:lnSpc>
              <a:spcBef>
                <a:spcPts val="175"/>
              </a:spcBef>
            </a:pPr>
            <a:r>
              <a:rPr dirty="0" smtClean="0" spc="-18" sz="1350">
                <a:latin typeface="Calibri"/>
                <a:cs typeface="Calibri"/>
              </a:rPr>
              <a:t>7</a:t>
            </a:r>
            <a:r>
              <a:rPr dirty="0" smtClean="0" spc="-18" sz="1350">
                <a:latin typeface="Calibri"/>
                <a:cs typeface="Calibri"/>
              </a:rPr>
              <a:t>1</a:t>
            </a:r>
            <a:endParaRPr sz="1350">
              <a:latin typeface="Calibri"/>
              <a:cs typeface="Calibri"/>
            </a:endParaRPr>
          </a:p>
          <a:p>
            <a:pPr algn="ctr" marL="138508" marR="137878">
              <a:lnSpc>
                <a:spcPct val="101725"/>
              </a:lnSpc>
              <a:spcBef>
                <a:spcPts val="185"/>
              </a:spcBef>
            </a:pPr>
            <a:r>
              <a:rPr dirty="0" smtClean="0" spc="-18" sz="1350">
                <a:latin typeface="Calibri"/>
                <a:cs typeface="Calibri"/>
              </a:rPr>
              <a:t>5</a:t>
            </a:r>
            <a:r>
              <a:rPr dirty="0" smtClean="0" spc="-18" sz="1350">
                <a:latin typeface="Calibri"/>
                <a:cs typeface="Calibri"/>
              </a:rPr>
              <a:t>4</a:t>
            </a:r>
            <a:endParaRPr sz="1350">
              <a:latin typeface="Calibri"/>
              <a:cs typeface="Calibri"/>
            </a:endParaRPr>
          </a:p>
          <a:p>
            <a:pPr algn="ctr" marL="138508" marR="137878">
              <a:lnSpc>
                <a:spcPct val="101725"/>
              </a:lnSpc>
              <a:spcBef>
                <a:spcPts val="175"/>
              </a:spcBef>
            </a:pPr>
            <a:r>
              <a:rPr dirty="0" smtClean="0" spc="-18" sz="1350">
                <a:latin typeface="Calibri"/>
                <a:cs typeface="Calibri"/>
              </a:rPr>
              <a:t>2</a:t>
            </a:r>
            <a:r>
              <a:rPr dirty="0" smtClean="0" spc="-18" sz="1350">
                <a:latin typeface="Calibri"/>
                <a:cs typeface="Calibri"/>
              </a:rPr>
              <a:t>8</a:t>
            </a:r>
            <a:endParaRPr sz="1350">
              <a:latin typeface="Calibri"/>
              <a:cs typeface="Calibri"/>
            </a:endParaRPr>
          </a:p>
          <a:p>
            <a:pPr algn="ctr" marL="138508" marR="137878">
              <a:lnSpc>
                <a:spcPct val="101725"/>
              </a:lnSpc>
              <a:spcBef>
                <a:spcPts val="175"/>
              </a:spcBef>
            </a:pPr>
            <a:r>
              <a:rPr dirty="0" smtClean="0" spc="-18" sz="1350">
                <a:latin typeface="Calibri"/>
                <a:cs typeface="Calibri"/>
              </a:rPr>
              <a:t>2</a:t>
            </a:r>
            <a:r>
              <a:rPr dirty="0" smtClean="0" spc="-18" sz="1350">
                <a:latin typeface="Calibri"/>
                <a:cs typeface="Calibri"/>
              </a:rPr>
              <a:t>4</a:t>
            </a:r>
            <a:endParaRPr sz="1350">
              <a:latin typeface="Calibri"/>
              <a:cs typeface="Calibri"/>
            </a:endParaRPr>
          </a:p>
          <a:p>
            <a:pPr algn="ctr" marL="33886" marR="35000">
              <a:lnSpc>
                <a:spcPct val="101725"/>
              </a:lnSpc>
              <a:spcBef>
                <a:spcPts val="185"/>
              </a:spcBef>
            </a:pPr>
            <a:r>
              <a:rPr dirty="0" smtClean="0" spc="-24" sz="1350">
                <a:latin typeface="Calibri"/>
                <a:cs typeface="Calibri"/>
              </a:rPr>
              <a:t>3</a:t>
            </a:r>
            <a:r>
              <a:rPr dirty="0" smtClean="0" spc="-24" sz="1350">
                <a:latin typeface="Calibri"/>
                <a:cs typeface="Calibri"/>
              </a:rPr>
              <a:t>,</a:t>
            </a:r>
            <a:r>
              <a:rPr dirty="0" smtClean="0" spc="-24" sz="1350">
                <a:latin typeface="Calibri"/>
                <a:cs typeface="Calibri"/>
              </a:rPr>
              <a:t>5</a:t>
            </a:r>
            <a:r>
              <a:rPr dirty="0" smtClean="0" spc="-24" sz="1350">
                <a:latin typeface="Calibri"/>
                <a:cs typeface="Calibri"/>
              </a:rPr>
              <a:t>3</a:t>
            </a:r>
            <a:r>
              <a:rPr dirty="0" smtClean="0" spc="-24" sz="1350">
                <a:latin typeface="Calibri"/>
                <a:cs typeface="Calibri"/>
              </a:rPr>
              <a:t>7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39871" y="1508658"/>
            <a:ext cx="2759548" cy="5078012"/>
          </a:xfrm>
          <a:prstGeom prst="rect">
            <a:avLst/>
          </a:prstGeom>
        </p:spPr>
        <p:txBody>
          <a:bodyPr bIns="0" lIns="0" rIns="0" rtlCol="0" tIns="9302" wrap="square">
            <a:noAutofit/>
          </a:bodyPr>
          <a:lstStyle/>
          <a:p>
            <a:pPr marL="12700" marR="18693">
              <a:lnSpc>
                <a:spcPts val="1465"/>
              </a:lnSpc>
            </a:pPr>
            <a:r>
              <a:rPr dirty="0" smtClean="0" spc="0" sz="1350">
                <a:latin typeface="Calibri"/>
                <a:cs typeface="Calibri"/>
              </a:rPr>
              <a:t>T</a:t>
            </a:r>
            <a:r>
              <a:rPr dirty="0" smtClean="0" spc="0" sz="1350">
                <a:latin typeface="Calibri"/>
                <a:cs typeface="Calibri"/>
              </a:rPr>
              <a:t>o</a:t>
            </a:r>
            <a:r>
              <a:rPr dirty="0" smtClean="0" spc="0" sz="1350">
                <a:latin typeface="Calibri"/>
                <a:cs typeface="Calibri"/>
              </a:rPr>
              <a:t>t</a:t>
            </a:r>
            <a:r>
              <a:rPr dirty="0" smtClean="0" spc="0" sz="1350">
                <a:latin typeface="Calibri"/>
                <a:cs typeface="Calibri"/>
              </a:rPr>
              <a:t>a</a:t>
            </a:r>
            <a:r>
              <a:rPr dirty="0" smtClean="0" spc="0" sz="1350">
                <a:latin typeface="Calibri"/>
                <a:cs typeface="Calibri"/>
              </a:rPr>
              <a:t>l</a:t>
            </a:r>
            <a:endParaRPr sz="135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101"/>
              </a:spcBef>
            </a:pPr>
            <a:r>
              <a:rPr dirty="0" smtClean="0" spc="9" sz="1350">
                <a:latin typeface="Calibri"/>
                <a:cs typeface="Calibri"/>
              </a:rPr>
              <a:t>H</a:t>
            </a:r>
            <a:r>
              <a:rPr dirty="0" smtClean="0" spc="9" sz="1350">
                <a:latin typeface="Calibri"/>
                <a:cs typeface="Calibri"/>
              </a:rPr>
              <a:t>e</a:t>
            </a:r>
            <a:r>
              <a:rPr dirty="0" smtClean="0" spc="9" sz="1350">
                <a:latin typeface="Calibri"/>
                <a:cs typeface="Calibri"/>
              </a:rPr>
              <a:t>a</a:t>
            </a:r>
            <a:r>
              <a:rPr dirty="0" smtClean="0" spc="9" sz="1350">
                <a:latin typeface="Calibri"/>
                <a:cs typeface="Calibri"/>
              </a:rPr>
              <a:t>l</a:t>
            </a:r>
            <a:r>
              <a:rPr dirty="0" smtClean="0" spc="9" sz="1350">
                <a:latin typeface="Calibri"/>
                <a:cs typeface="Calibri"/>
              </a:rPr>
              <a:t>t</a:t>
            </a:r>
            <a:r>
              <a:rPr dirty="0" smtClean="0" spc="9" sz="1350">
                <a:latin typeface="Calibri"/>
                <a:cs typeface="Calibri"/>
              </a:rPr>
              <a:t>h</a:t>
            </a:r>
            <a:r>
              <a:rPr dirty="0" smtClean="0" spc="9" sz="1350">
                <a:latin typeface="Calibri"/>
                <a:cs typeface="Calibri"/>
              </a:rPr>
              <a:t> </a:t>
            </a:r>
            <a:r>
              <a:rPr dirty="0" smtClean="0" spc="9" sz="1350">
                <a:latin typeface="Calibri"/>
                <a:cs typeface="Calibri"/>
              </a:rPr>
              <a:t>C</a:t>
            </a:r>
            <a:r>
              <a:rPr dirty="0" smtClean="0" spc="9" sz="1350">
                <a:latin typeface="Calibri"/>
                <a:cs typeface="Calibri"/>
              </a:rPr>
              <a:t>a</a:t>
            </a:r>
            <a:r>
              <a:rPr dirty="0" smtClean="0" spc="9" sz="1350">
                <a:latin typeface="Calibri"/>
                <a:cs typeface="Calibri"/>
              </a:rPr>
              <a:t>r</a:t>
            </a:r>
            <a:r>
              <a:rPr dirty="0" smtClean="0" spc="9" sz="1350">
                <a:latin typeface="Calibri"/>
                <a:cs typeface="Calibri"/>
              </a:rPr>
              <a:t>e</a:t>
            </a:r>
            <a:r>
              <a:rPr dirty="0" smtClean="0" spc="9" sz="1350">
                <a:latin typeface="Calibri"/>
                <a:cs typeface="Calibri"/>
              </a:rPr>
              <a:t> </a:t>
            </a:r>
            <a:r>
              <a:rPr dirty="0" smtClean="0" spc="9" sz="1350">
                <a:latin typeface="Calibri"/>
                <a:cs typeface="Calibri"/>
              </a:rPr>
              <a:t>a</a:t>
            </a:r>
            <a:r>
              <a:rPr dirty="0" smtClean="0" spc="9" sz="1350">
                <a:latin typeface="Calibri"/>
                <a:cs typeface="Calibri"/>
              </a:rPr>
              <a:t>n</a:t>
            </a:r>
            <a:r>
              <a:rPr dirty="0" smtClean="0" spc="9" sz="1350">
                <a:latin typeface="Calibri"/>
                <a:cs typeface="Calibri"/>
              </a:rPr>
              <a:t>d</a:t>
            </a:r>
            <a:r>
              <a:rPr dirty="0" smtClean="0" spc="9" sz="1350">
                <a:latin typeface="Calibri"/>
                <a:cs typeface="Calibri"/>
              </a:rPr>
              <a:t> </a:t>
            </a:r>
            <a:r>
              <a:rPr dirty="0" smtClean="0" spc="9" sz="1350">
                <a:latin typeface="Calibri"/>
                <a:cs typeface="Calibri"/>
              </a:rPr>
              <a:t>S</a:t>
            </a:r>
            <a:r>
              <a:rPr dirty="0" smtClean="0" spc="9" sz="1350">
                <a:latin typeface="Calibri"/>
                <a:cs typeface="Calibri"/>
              </a:rPr>
              <a:t>o</a:t>
            </a:r>
            <a:r>
              <a:rPr dirty="0" smtClean="0" spc="9" sz="1350">
                <a:latin typeface="Calibri"/>
                <a:cs typeface="Calibri"/>
              </a:rPr>
              <a:t>c</a:t>
            </a:r>
            <a:r>
              <a:rPr dirty="0" smtClean="0" spc="9" sz="1350">
                <a:latin typeface="Calibri"/>
                <a:cs typeface="Calibri"/>
              </a:rPr>
              <a:t>i</a:t>
            </a:r>
            <a:r>
              <a:rPr dirty="0" smtClean="0" spc="9" sz="1350">
                <a:latin typeface="Calibri"/>
                <a:cs typeface="Calibri"/>
              </a:rPr>
              <a:t>a</a:t>
            </a:r>
            <a:r>
              <a:rPr dirty="0" smtClean="0" spc="9" sz="1350">
                <a:latin typeface="Calibri"/>
                <a:cs typeface="Calibri"/>
              </a:rPr>
              <a:t>l</a:t>
            </a:r>
            <a:r>
              <a:rPr dirty="0" smtClean="0" spc="9" sz="1350">
                <a:latin typeface="Calibri"/>
                <a:cs typeface="Calibri"/>
              </a:rPr>
              <a:t> </a:t>
            </a:r>
            <a:r>
              <a:rPr dirty="0" smtClean="0" spc="9" sz="1350">
                <a:latin typeface="Calibri"/>
                <a:cs typeface="Calibri"/>
              </a:rPr>
              <a:t>A</a:t>
            </a:r>
            <a:r>
              <a:rPr dirty="0" smtClean="0" spc="9" sz="1350">
                <a:latin typeface="Calibri"/>
                <a:cs typeface="Calibri"/>
              </a:rPr>
              <a:t>s</a:t>
            </a:r>
            <a:r>
              <a:rPr dirty="0" smtClean="0" spc="9" sz="1350">
                <a:latin typeface="Calibri"/>
                <a:cs typeface="Calibri"/>
              </a:rPr>
              <a:t>s</a:t>
            </a:r>
            <a:r>
              <a:rPr dirty="0" smtClean="0" spc="9" sz="1350">
                <a:latin typeface="Calibri"/>
                <a:cs typeface="Calibri"/>
              </a:rPr>
              <a:t>i</a:t>
            </a:r>
            <a:r>
              <a:rPr dirty="0" smtClean="0" spc="9" sz="1350">
                <a:latin typeface="Calibri"/>
                <a:cs typeface="Calibri"/>
              </a:rPr>
              <a:t>s</a:t>
            </a:r>
            <a:r>
              <a:rPr dirty="0" smtClean="0" spc="9" sz="1350">
                <a:latin typeface="Calibri"/>
                <a:cs typeface="Calibri"/>
              </a:rPr>
              <a:t>t</a:t>
            </a:r>
            <a:r>
              <a:rPr dirty="0" smtClean="0" spc="9" sz="1350">
                <a:latin typeface="Calibri"/>
                <a:cs typeface="Calibri"/>
              </a:rPr>
              <a:t>a</a:t>
            </a:r>
            <a:r>
              <a:rPr dirty="0" smtClean="0" spc="9" sz="1350">
                <a:latin typeface="Calibri"/>
                <a:cs typeface="Calibri"/>
              </a:rPr>
              <a:t>n</a:t>
            </a:r>
            <a:r>
              <a:rPr dirty="0" smtClean="0" spc="9" sz="1350">
                <a:latin typeface="Calibri"/>
                <a:cs typeface="Calibri"/>
              </a:rPr>
              <a:t>c</a:t>
            </a:r>
            <a:r>
              <a:rPr dirty="0" smtClean="0" spc="9" sz="1350">
                <a:latin typeface="Calibri"/>
                <a:cs typeface="Calibri"/>
              </a:rPr>
              <a:t>e</a:t>
            </a:r>
            <a:endParaRPr sz="135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185"/>
              </a:spcBef>
            </a:pPr>
            <a:r>
              <a:rPr dirty="0" smtClean="0" spc="8" sz="1350">
                <a:latin typeface="Calibri"/>
                <a:cs typeface="Calibri"/>
              </a:rPr>
              <a:t>R</a:t>
            </a:r>
            <a:r>
              <a:rPr dirty="0" smtClean="0" spc="8" sz="1350">
                <a:latin typeface="Calibri"/>
                <a:cs typeface="Calibri"/>
              </a:rPr>
              <a:t>e</a:t>
            </a:r>
            <a:r>
              <a:rPr dirty="0" smtClean="0" spc="8" sz="1350">
                <a:latin typeface="Calibri"/>
                <a:cs typeface="Calibri"/>
              </a:rPr>
              <a:t>t</a:t>
            </a:r>
            <a:r>
              <a:rPr dirty="0" smtClean="0" spc="8" sz="1350">
                <a:latin typeface="Calibri"/>
                <a:cs typeface="Calibri"/>
              </a:rPr>
              <a:t>a</a:t>
            </a:r>
            <a:r>
              <a:rPr dirty="0" smtClean="0" spc="8" sz="1350">
                <a:latin typeface="Calibri"/>
                <a:cs typeface="Calibri"/>
              </a:rPr>
              <a:t>i</a:t>
            </a:r>
            <a:r>
              <a:rPr dirty="0" smtClean="0" spc="8" sz="1350">
                <a:latin typeface="Calibri"/>
                <a:cs typeface="Calibri"/>
              </a:rPr>
              <a:t>l</a:t>
            </a:r>
            <a:r>
              <a:rPr dirty="0" smtClean="0" spc="8" sz="1350">
                <a:latin typeface="Calibri"/>
                <a:cs typeface="Calibri"/>
              </a:rPr>
              <a:t> </a:t>
            </a:r>
            <a:r>
              <a:rPr dirty="0" smtClean="0" spc="8" sz="1350">
                <a:latin typeface="Calibri"/>
                <a:cs typeface="Calibri"/>
              </a:rPr>
              <a:t>T</a:t>
            </a:r>
            <a:r>
              <a:rPr dirty="0" smtClean="0" spc="8" sz="1350">
                <a:latin typeface="Calibri"/>
                <a:cs typeface="Calibri"/>
              </a:rPr>
              <a:t>r</a:t>
            </a:r>
            <a:r>
              <a:rPr dirty="0" smtClean="0" spc="8" sz="1350">
                <a:latin typeface="Calibri"/>
                <a:cs typeface="Calibri"/>
              </a:rPr>
              <a:t>a</a:t>
            </a:r>
            <a:r>
              <a:rPr dirty="0" smtClean="0" spc="8" sz="1350">
                <a:latin typeface="Calibri"/>
                <a:cs typeface="Calibri"/>
              </a:rPr>
              <a:t>d</a:t>
            </a:r>
            <a:r>
              <a:rPr dirty="0" smtClean="0" spc="8" sz="1350">
                <a:latin typeface="Calibri"/>
                <a:cs typeface="Calibri"/>
              </a:rPr>
              <a:t>e</a:t>
            </a:r>
            <a:endParaRPr sz="135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175"/>
              </a:spcBef>
            </a:pPr>
            <a:r>
              <a:rPr dirty="0" smtClean="0" spc="9" sz="1350">
                <a:latin typeface="Calibri"/>
                <a:cs typeface="Calibri"/>
              </a:rPr>
              <a:t>P</a:t>
            </a:r>
            <a:r>
              <a:rPr dirty="0" smtClean="0" spc="9" sz="1350">
                <a:latin typeface="Calibri"/>
                <a:cs typeface="Calibri"/>
              </a:rPr>
              <a:t>r</a:t>
            </a:r>
            <a:r>
              <a:rPr dirty="0" smtClean="0" spc="9" sz="1350">
                <a:latin typeface="Calibri"/>
                <a:cs typeface="Calibri"/>
              </a:rPr>
              <a:t>o</a:t>
            </a:r>
            <a:r>
              <a:rPr dirty="0" smtClean="0" spc="9" sz="1350">
                <a:latin typeface="Calibri"/>
                <a:cs typeface="Calibri"/>
              </a:rPr>
              <a:t>.</a:t>
            </a:r>
            <a:r>
              <a:rPr dirty="0" smtClean="0" spc="9" sz="1350">
                <a:latin typeface="Calibri"/>
                <a:cs typeface="Calibri"/>
              </a:rPr>
              <a:t>,</a:t>
            </a:r>
            <a:r>
              <a:rPr dirty="0" smtClean="0" spc="9" sz="1350">
                <a:latin typeface="Calibri"/>
                <a:cs typeface="Calibri"/>
              </a:rPr>
              <a:t> </a:t>
            </a:r>
            <a:r>
              <a:rPr dirty="0" smtClean="0" spc="9" sz="1350">
                <a:latin typeface="Calibri"/>
                <a:cs typeface="Calibri"/>
              </a:rPr>
              <a:t>S</a:t>
            </a:r>
            <a:r>
              <a:rPr dirty="0" smtClean="0" spc="9" sz="1350">
                <a:latin typeface="Calibri"/>
                <a:cs typeface="Calibri"/>
              </a:rPr>
              <a:t>c</a:t>
            </a:r>
            <a:r>
              <a:rPr dirty="0" smtClean="0" spc="9" sz="1350">
                <a:latin typeface="Calibri"/>
                <a:cs typeface="Calibri"/>
              </a:rPr>
              <a:t>i</a:t>
            </a:r>
            <a:r>
              <a:rPr dirty="0" smtClean="0" spc="9" sz="1350">
                <a:latin typeface="Calibri"/>
                <a:cs typeface="Calibri"/>
              </a:rPr>
              <a:t>.</a:t>
            </a:r>
            <a:r>
              <a:rPr dirty="0" smtClean="0" spc="9" sz="1350">
                <a:latin typeface="Calibri"/>
                <a:cs typeface="Calibri"/>
              </a:rPr>
              <a:t>,</a:t>
            </a:r>
            <a:r>
              <a:rPr dirty="0" smtClean="0" spc="9" sz="1350">
                <a:latin typeface="Calibri"/>
                <a:cs typeface="Calibri"/>
              </a:rPr>
              <a:t> </a:t>
            </a:r>
            <a:r>
              <a:rPr dirty="0" smtClean="0" spc="9" sz="1350">
                <a:latin typeface="Calibri"/>
                <a:cs typeface="Calibri"/>
              </a:rPr>
              <a:t>&amp;</a:t>
            </a:r>
            <a:r>
              <a:rPr dirty="0" smtClean="0" spc="9" sz="1350">
                <a:latin typeface="Calibri"/>
                <a:cs typeface="Calibri"/>
              </a:rPr>
              <a:t> </a:t>
            </a:r>
            <a:r>
              <a:rPr dirty="0" smtClean="0" spc="9" sz="1350">
                <a:latin typeface="Calibri"/>
                <a:cs typeface="Calibri"/>
              </a:rPr>
              <a:t>T</a:t>
            </a:r>
            <a:r>
              <a:rPr dirty="0" smtClean="0" spc="9" sz="1350">
                <a:latin typeface="Calibri"/>
                <a:cs typeface="Calibri"/>
              </a:rPr>
              <a:t>e</a:t>
            </a:r>
            <a:r>
              <a:rPr dirty="0" smtClean="0" spc="9" sz="1350">
                <a:latin typeface="Calibri"/>
                <a:cs typeface="Calibri"/>
              </a:rPr>
              <a:t>c</a:t>
            </a:r>
            <a:r>
              <a:rPr dirty="0" smtClean="0" spc="9" sz="1350">
                <a:latin typeface="Calibri"/>
                <a:cs typeface="Calibri"/>
              </a:rPr>
              <a:t>h</a:t>
            </a:r>
            <a:r>
              <a:rPr dirty="0" smtClean="0" spc="9" sz="1350">
                <a:latin typeface="Calibri"/>
                <a:cs typeface="Calibri"/>
              </a:rPr>
              <a:t>.</a:t>
            </a:r>
            <a:r>
              <a:rPr dirty="0" smtClean="0" spc="9" sz="1350">
                <a:latin typeface="Calibri"/>
                <a:cs typeface="Calibri"/>
              </a:rPr>
              <a:t> </a:t>
            </a:r>
            <a:r>
              <a:rPr dirty="0" smtClean="0" spc="9" sz="1350">
                <a:latin typeface="Calibri"/>
                <a:cs typeface="Calibri"/>
              </a:rPr>
              <a:t>S</a:t>
            </a:r>
            <a:r>
              <a:rPr dirty="0" smtClean="0" spc="9" sz="1350">
                <a:latin typeface="Calibri"/>
                <a:cs typeface="Calibri"/>
              </a:rPr>
              <a:t>e</a:t>
            </a:r>
            <a:r>
              <a:rPr dirty="0" smtClean="0" spc="9" sz="1350">
                <a:latin typeface="Calibri"/>
                <a:cs typeface="Calibri"/>
              </a:rPr>
              <a:t>r</a:t>
            </a:r>
            <a:r>
              <a:rPr dirty="0" smtClean="0" spc="9" sz="1350">
                <a:latin typeface="Calibri"/>
                <a:cs typeface="Calibri"/>
              </a:rPr>
              <a:t>v</a:t>
            </a:r>
            <a:r>
              <a:rPr dirty="0" smtClean="0" spc="9" sz="1350">
                <a:latin typeface="Calibri"/>
                <a:cs typeface="Calibri"/>
              </a:rPr>
              <a:t>i</a:t>
            </a:r>
            <a:r>
              <a:rPr dirty="0" smtClean="0" spc="9" sz="1350">
                <a:latin typeface="Calibri"/>
                <a:cs typeface="Calibri"/>
              </a:rPr>
              <a:t>c</a:t>
            </a:r>
            <a:r>
              <a:rPr dirty="0" smtClean="0" spc="9" sz="1350">
                <a:latin typeface="Calibri"/>
                <a:cs typeface="Calibri"/>
              </a:rPr>
              <a:t>e</a:t>
            </a:r>
            <a:r>
              <a:rPr dirty="0" smtClean="0" spc="9" sz="1350">
                <a:latin typeface="Calibri"/>
                <a:cs typeface="Calibri"/>
              </a:rPr>
              <a:t>s</a:t>
            </a:r>
            <a:endParaRPr sz="135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185"/>
              </a:spcBef>
            </a:pPr>
            <a:r>
              <a:rPr dirty="0" smtClean="0" spc="3" sz="1350">
                <a:latin typeface="Calibri"/>
                <a:cs typeface="Calibri"/>
              </a:rPr>
              <a:t>M</a:t>
            </a:r>
            <a:r>
              <a:rPr dirty="0" smtClean="0" spc="3" sz="1350">
                <a:latin typeface="Calibri"/>
                <a:cs typeface="Calibri"/>
              </a:rPr>
              <a:t>a</a:t>
            </a:r>
            <a:r>
              <a:rPr dirty="0" smtClean="0" spc="3" sz="1350">
                <a:latin typeface="Calibri"/>
                <a:cs typeface="Calibri"/>
              </a:rPr>
              <a:t>n</a:t>
            </a:r>
            <a:r>
              <a:rPr dirty="0" smtClean="0" spc="3" sz="1350">
                <a:latin typeface="Calibri"/>
                <a:cs typeface="Calibri"/>
              </a:rPr>
              <a:t>u</a:t>
            </a:r>
            <a:r>
              <a:rPr dirty="0" smtClean="0" spc="3" sz="1350">
                <a:latin typeface="Calibri"/>
                <a:cs typeface="Calibri"/>
              </a:rPr>
              <a:t>f</a:t>
            </a:r>
            <a:r>
              <a:rPr dirty="0" smtClean="0" spc="3" sz="1350">
                <a:latin typeface="Calibri"/>
                <a:cs typeface="Calibri"/>
              </a:rPr>
              <a:t>a</a:t>
            </a:r>
            <a:r>
              <a:rPr dirty="0" smtClean="0" spc="3" sz="1350">
                <a:latin typeface="Calibri"/>
                <a:cs typeface="Calibri"/>
              </a:rPr>
              <a:t>c</a:t>
            </a:r>
            <a:r>
              <a:rPr dirty="0" smtClean="0" spc="3" sz="1350">
                <a:latin typeface="Calibri"/>
                <a:cs typeface="Calibri"/>
              </a:rPr>
              <a:t>t</a:t>
            </a:r>
            <a:r>
              <a:rPr dirty="0" smtClean="0" spc="3" sz="1350">
                <a:latin typeface="Calibri"/>
                <a:cs typeface="Calibri"/>
              </a:rPr>
              <a:t>u</a:t>
            </a:r>
            <a:r>
              <a:rPr dirty="0" smtClean="0" spc="3" sz="1350">
                <a:latin typeface="Calibri"/>
                <a:cs typeface="Calibri"/>
              </a:rPr>
              <a:t>r</a:t>
            </a:r>
            <a:r>
              <a:rPr dirty="0" smtClean="0" spc="3" sz="1350">
                <a:latin typeface="Calibri"/>
                <a:cs typeface="Calibri"/>
              </a:rPr>
              <a:t>i</a:t>
            </a:r>
            <a:r>
              <a:rPr dirty="0" smtClean="0" spc="3" sz="1350">
                <a:latin typeface="Calibri"/>
                <a:cs typeface="Calibri"/>
              </a:rPr>
              <a:t>n</a:t>
            </a:r>
            <a:r>
              <a:rPr dirty="0" smtClean="0" spc="3" sz="1350">
                <a:latin typeface="Calibri"/>
                <a:cs typeface="Calibri"/>
              </a:rPr>
              <a:t>g</a:t>
            </a:r>
            <a:endParaRPr sz="1350">
              <a:latin typeface="Calibri"/>
              <a:cs typeface="Calibri"/>
            </a:endParaRPr>
          </a:p>
          <a:p>
            <a:pPr marL="12700" marR="218310">
              <a:lnSpc>
                <a:spcPts val="1647"/>
              </a:lnSpc>
              <a:spcBef>
                <a:spcPts val="175"/>
              </a:spcBef>
            </a:pPr>
            <a:r>
              <a:rPr dirty="0" smtClean="0" spc="6" sz="1350">
                <a:latin typeface="Calibri"/>
                <a:cs typeface="Calibri"/>
              </a:rPr>
              <a:t>F</a:t>
            </a:r>
            <a:r>
              <a:rPr dirty="0" smtClean="0" spc="6" sz="1350">
                <a:latin typeface="Calibri"/>
                <a:cs typeface="Calibri"/>
              </a:rPr>
              <a:t>i</a:t>
            </a:r>
            <a:r>
              <a:rPr dirty="0" smtClean="0" spc="6" sz="1350">
                <a:latin typeface="Calibri"/>
                <a:cs typeface="Calibri"/>
              </a:rPr>
              <a:t>n</a:t>
            </a:r>
            <a:r>
              <a:rPr dirty="0" smtClean="0" spc="6" sz="1350">
                <a:latin typeface="Calibri"/>
                <a:cs typeface="Calibri"/>
              </a:rPr>
              <a:t>a</a:t>
            </a:r>
            <a:r>
              <a:rPr dirty="0" smtClean="0" spc="6" sz="1350">
                <a:latin typeface="Calibri"/>
                <a:cs typeface="Calibri"/>
              </a:rPr>
              <a:t>n</a:t>
            </a:r>
            <a:r>
              <a:rPr dirty="0" smtClean="0" spc="6" sz="1350">
                <a:latin typeface="Calibri"/>
                <a:cs typeface="Calibri"/>
              </a:rPr>
              <a:t>c</a:t>
            </a:r>
            <a:r>
              <a:rPr dirty="0" smtClean="0" spc="6" sz="1350">
                <a:latin typeface="Calibri"/>
                <a:cs typeface="Calibri"/>
              </a:rPr>
              <a:t>e</a:t>
            </a:r>
            <a:r>
              <a:rPr dirty="0" smtClean="0" spc="6" sz="1350">
                <a:latin typeface="Calibri"/>
                <a:cs typeface="Calibri"/>
              </a:rPr>
              <a:t> </a:t>
            </a:r>
            <a:r>
              <a:rPr dirty="0" smtClean="0" spc="6" sz="1350">
                <a:latin typeface="Calibri"/>
                <a:cs typeface="Calibri"/>
              </a:rPr>
              <a:t>a</a:t>
            </a:r>
            <a:r>
              <a:rPr dirty="0" smtClean="0" spc="6" sz="1350">
                <a:latin typeface="Calibri"/>
                <a:cs typeface="Calibri"/>
              </a:rPr>
              <a:t>n</a:t>
            </a:r>
            <a:r>
              <a:rPr dirty="0" smtClean="0" spc="6" sz="1350">
                <a:latin typeface="Calibri"/>
                <a:cs typeface="Calibri"/>
              </a:rPr>
              <a:t>d</a:t>
            </a:r>
            <a:r>
              <a:rPr dirty="0" smtClean="0" spc="6" sz="1350">
                <a:latin typeface="Calibri"/>
                <a:cs typeface="Calibri"/>
              </a:rPr>
              <a:t> </a:t>
            </a:r>
            <a:r>
              <a:rPr dirty="0" smtClean="0" spc="6" sz="1350">
                <a:latin typeface="Calibri"/>
                <a:cs typeface="Calibri"/>
              </a:rPr>
              <a:t>I</a:t>
            </a:r>
            <a:r>
              <a:rPr dirty="0" smtClean="0" spc="6" sz="1350">
                <a:latin typeface="Calibri"/>
                <a:cs typeface="Calibri"/>
              </a:rPr>
              <a:t>n</a:t>
            </a:r>
            <a:r>
              <a:rPr dirty="0" smtClean="0" spc="6" sz="1350">
                <a:latin typeface="Calibri"/>
                <a:cs typeface="Calibri"/>
              </a:rPr>
              <a:t>s</a:t>
            </a:r>
            <a:r>
              <a:rPr dirty="0" smtClean="0" spc="6" sz="1350">
                <a:latin typeface="Calibri"/>
                <a:cs typeface="Calibri"/>
              </a:rPr>
              <a:t>u</a:t>
            </a:r>
            <a:r>
              <a:rPr dirty="0" smtClean="0" spc="6" sz="1350">
                <a:latin typeface="Calibri"/>
                <a:cs typeface="Calibri"/>
              </a:rPr>
              <a:t>r</a:t>
            </a:r>
            <a:r>
              <a:rPr dirty="0" smtClean="0" spc="6" sz="1350">
                <a:latin typeface="Calibri"/>
                <a:cs typeface="Calibri"/>
              </a:rPr>
              <a:t>a</a:t>
            </a:r>
            <a:r>
              <a:rPr dirty="0" smtClean="0" spc="6" sz="1350">
                <a:latin typeface="Calibri"/>
                <a:cs typeface="Calibri"/>
              </a:rPr>
              <a:t>n</a:t>
            </a:r>
            <a:r>
              <a:rPr dirty="0" smtClean="0" spc="6" sz="1350">
                <a:latin typeface="Calibri"/>
                <a:cs typeface="Calibri"/>
              </a:rPr>
              <a:t>c</a:t>
            </a:r>
            <a:r>
              <a:rPr dirty="0" smtClean="0" spc="6" sz="1350">
                <a:latin typeface="Calibri"/>
                <a:cs typeface="Calibri"/>
              </a:rPr>
              <a:t>e</a:t>
            </a:r>
            <a:r>
              <a:rPr dirty="0" smtClean="0" spc="6" sz="1350">
                <a:latin typeface="Calibri"/>
                <a:cs typeface="Calibri"/>
              </a:rPr>
              <a:t> </a:t>
            </a:r>
            <a:r>
              <a:rPr dirty="0" smtClean="0" spc="6" sz="1350">
                <a:latin typeface="Calibri"/>
                <a:cs typeface="Calibri"/>
              </a:rPr>
              <a:t>E</a:t>
            </a:r>
            <a:r>
              <a:rPr dirty="0" smtClean="0" spc="6" sz="1350">
                <a:latin typeface="Calibri"/>
                <a:cs typeface="Calibri"/>
              </a:rPr>
              <a:t>d</a:t>
            </a:r>
            <a:r>
              <a:rPr dirty="0" smtClean="0" spc="6" sz="1350">
                <a:latin typeface="Calibri"/>
                <a:cs typeface="Calibri"/>
              </a:rPr>
              <a:t>u</a:t>
            </a:r>
            <a:r>
              <a:rPr dirty="0" smtClean="0" spc="6" sz="1350">
                <a:latin typeface="Calibri"/>
                <a:cs typeface="Calibri"/>
              </a:rPr>
              <a:t>c</a:t>
            </a:r>
            <a:r>
              <a:rPr dirty="0" smtClean="0" spc="6" sz="1350">
                <a:latin typeface="Calibri"/>
                <a:cs typeface="Calibri"/>
              </a:rPr>
              <a:t>a</a:t>
            </a:r>
            <a:r>
              <a:rPr dirty="0" smtClean="0" spc="6" sz="1350">
                <a:latin typeface="Calibri"/>
                <a:cs typeface="Calibri"/>
              </a:rPr>
              <a:t>t</a:t>
            </a:r>
            <a:r>
              <a:rPr dirty="0" smtClean="0" spc="6" sz="1350">
                <a:latin typeface="Calibri"/>
                <a:cs typeface="Calibri"/>
              </a:rPr>
              <a:t>i</a:t>
            </a:r>
            <a:r>
              <a:rPr dirty="0" smtClean="0" spc="6" sz="1350">
                <a:latin typeface="Calibri"/>
                <a:cs typeface="Calibri"/>
              </a:rPr>
              <a:t>o</a:t>
            </a:r>
            <a:r>
              <a:rPr dirty="0" smtClean="0" spc="6" sz="1350">
                <a:latin typeface="Calibri"/>
                <a:cs typeface="Calibri"/>
              </a:rPr>
              <a:t>n</a:t>
            </a:r>
            <a:r>
              <a:rPr dirty="0" smtClean="0" spc="6" sz="1350">
                <a:latin typeface="Calibri"/>
                <a:cs typeface="Calibri"/>
              </a:rPr>
              <a:t>al</a:t>
            </a:r>
            <a:r>
              <a:rPr dirty="0" smtClean="0" spc="6" sz="1350">
                <a:latin typeface="Calibri"/>
                <a:cs typeface="Calibri"/>
              </a:rPr>
              <a:t> </a:t>
            </a:r>
            <a:endParaRPr sz="1350">
              <a:latin typeface="Calibri"/>
              <a:cs typeface="Calibri"/>
            </a:endParaRPr>
          </a:p>
          <a:p>
            <a:pPr marL="12700" marR="218310">
              <a:lnSpc>
                <a:spcPts val="1647"/>
              </a:lnSpc>
              <a:spcBef>
                <a:spcPts val="179"/>
              </a:spcBef>
            </a:pPr>
            <a:r>
              <a:rPr dirty="0" smtClean="0" spc="10" sz="1350">
                <a:latin typeface="Calibri"/>
                <a:cs typeface="Calibri"/>
              </a:rPr>
              <a:t>S</a:t>
            </a:r>
            <a:r>
              <a:rPr dirty="0" smtClean="0" spc="10" sz="1350">
                <a:latin typeface="Calibri"/>
                <a:cs typeface="Calibri"/>
              </a:rPr>
              <a:t>e</a:t>
            </a:r>
            <a:r>
              <a:rPr dirty="0" smtClean="0" spc="10" sz="1350">
                <a:latin typeface="Calibri"/>
                <a:cs typeface="Calibri"/>
              </a:rPr>
              <a:t>r</a:t>
            </a:r>
            <a:r>
              <a:rPr dirty="0" smtClean="0" spc="10" sz="1350">
                <a:latin typeface="Calibri"/>
                <a:cs typeface="Calibri"/>
              </a:rPr>
              <a:t>v</a:t>
            </a:r>
            <a:r>
              <a:rPr dirty="0" smtClean="0" spc="10" sz="1350">
                <a:latin typeface="Calibri"/>
                <a:cs typeface="Calibri"/>
              </a:rPr>
              <a:t>i</a:t>
            </a:r>
            <a:r>
              <a:rPr dirty="0" smtClean="0" spc="10" sz="1350">
                <a:latin typeface="Calibri"/>
                <a:cs typeface="Calibri"/>
              </a:rPr>
              <a:t>c</a:t>
            </a:r>
            <a:r>
              <a:rPr dirty="0" smtClean="0" spc="10" sz="1350">
                <a:latin typeface="Calibri"/>
                <a:cs typeface="Calibri"/>
              </a:rPr>
              <a:t>e</a:t>
            </a:r>
            <a:r>
              <a:rPr dirty="0" smtClean="0" spc="10" sz="1350">
                <a:latin typeface="Calibri"/>
                <a:cs typeface="Calibri"/>
              </a:rPr>
              <a:t>s</a:t>
            </a:r>
            <a:r>
              <a:rPr dirty="0" smtClean="0" spc="10" sz="1350">
                <a:latin typeface="Calibri"/>
                <a:cs typeface="Calibri"/>
              </a:rPr>
              <a:t> </a:t>
            </a:r>
            <a:r>
              <a:rPr dirty="0" smtClean="0" spc="10" sz="1350">
                <a:latin typeface="Calibri"/>
                <a:cs typeface="Calibri"/>
              </a:rPr>
              <a:t>A</a:t>
            </a:r>
            <a:r>
              <a:rPr dirty="0" smtClean="0" spc="10" sz="1350">
                <a:latin typeface="Calibri"/>
                <a:cs typeface="Calibri"/>
              </a:rPr>
              <a:t>c</a:t>
            </a:r>
            <a:r>
              <a:rPr dirty="0" smtClean="0" spc="10" sz="1350">
                <a:latin typeface="Calibri"/>
                <a:cs typeface="Calibri"/>
              </a:rPr>
              <a:t>c</a:t>
            </a:r>
            <a:r>
              <a:rPr dirty="0" smtClean="0" spc="10" sz="1350">
                <a:latin typeface="Calibri"/>
                <a:cs typeface="Calibri"/>
              </a:rPr>
              <a:t>o</a:t>
            </a:r>
            <a:r>
              <a:rPr dirty="0" smtClean="0" spc="10" sz="1350">
                <a:latin typeface="Calibri"/>
                <a:cs typeface="Calibri"/>
              </a:rPr>
              <a:t>m</a:t>
            </a:r>
            <a:r>
              <a:rPr dirty="0" smtClean="0" spc="10" sz="1350">
                <a:latin typeface="Calibri"/>
                <a:cs typeface="Calibri"/>
              </a:rPr>
              <a:t>m</a:t>
            </a:r>
            <a:r>
              <a:rPr dirty="0" smtClean="0" spc="10" sz="1350">
                <a:latin typeface="Calibri"/>
                <a:cs typeface="Calibri"/>
              </a:rPr>
              <a:t>o</a:t>
            </a:r>
            <a:r>
              <a:rPr dirty="0" smtClean="0" spc="10" sz="1350">
                <a:latin typeface="Calibri"/>
                <a:cs typeface="Calibri"/>
              </a:rPr>
              <a:t>d</a:t>
            </a:r>
            <a:r>
              <a:rPr dirty="0" smtClean="0" spc="10" sz="1350">
                <a:latin typeface="Calibri"/>
                <a:cs typeface="Calibri"/>
              </a:rPr>
              <a:t>a</a:t>
            </a:r>
            <a:r>
              <a:rPr dirty="0" smtClean="0" spc="10" sz="1350">
                <a:latin typeface="Calibri"/>
                <a:cs typeface="Calibri"/>
              </a:rPr>
              <a:t>t</a:t>
            </a:r>
            <a:r>
              <a:rPr dirty="0" smtClean="0" spc="10" sz="1350">
                <a:latin typeface="Calibri"/>
                <a:cs typeface="Calibri"/>
              </a:rPr>
              <a:t>i</a:t>
            </a:r>
            <a:r>
              <a:rPr dirty="0" smtClean="0" spc="10" sz="1350">
                <a:latin typeface="Calibri"/>
                <a:cs typeface="Calibri"/>
              </a:rPr>
              <a:t>o</a:t>
            </a:r>
            <a:r>
              <a:rPr dirty="0" smtClean="0" spc="10" sz="1350">
                <a:latin typeface="Calibri"/>
                <a:cs typeface="Calibri"/>
              </a:rPr>
              <a:t>n</a:t>
            </a:r>
            <a:r>
              <a:rPr dirty="0" smtClean="0" spc="10" sz="1350">
                <a:latin typeface="Calibri"/>
                <a:cs typeface="Calibri"/>
              </a:rPr>
              <a:t> </a:t>
            </a:r>
            <a:r>
              <a:rPr dirty="0" smtClean="0" spc="10" sz="1350">
                <a:latin typeface="Calibri"/>
                <a:cs typeface="Calibri"/>
              </a:rPr>
              <a:t>a</a:t>
            </a:r>
            <a:r>
              <a:rPr dirty="0" smtClean="0" spc="10" sz="1350">
                <a:latin typeface="Calibri"/>
                <a:cs typeface="Calibri"/>
              </a:rPr>
              <a:t>n</a:t>
            </a:r>
            <a:r>
              <a:rPr dirty="0" smtClean="0" spc="10" sz="1350">
                <a:latin typeface="Calibri"/>
                <a:cs typeface="Calibri"/>
              </a:rPr>
              <a:t>d</a:t>
            </a:r>
            <a:r>
              <a:rPr dirty="0" smtClean="0" spc="10" sz="1350">
                <a:latin typeface="Calibri"/>
                <a:cs typeface="Calibri"/>
              </a:rPr>
              <a:t> </a:t>
            </a:r>
            <a:r>
              <a:rPr dirty="0" smtClean="0" spc="10" sz="1350">
                <a:latin typeface="Calibri"/>
                <a:cs typeface="Calibri"/>
              </a:rPr>
              <a:t>F</a:t>
            </a:r>
            <a:r>
              <a:rPr dirty="0" smtClean="0" spc="10" sz="1350">
                <a:latin typeface="Calibri"/>
                <a:cs typeface="Calibri"/>
              </a:rPr>
              <a:t>o</a:t>
            </a:r>
            <a:r>
              <a:rPr dirty="0" smtClean="0" spc="10" sz="1350">
                <a:latin typeface="Calibri"/>
                <a:cs typeface="Calibri"/>
              </a:rPr>
              <a:t>o</a:t>
            </a:r>
            <a:r>
              <a:rPr dirty="0" smtClean="0" spc="10" sz="1350">
                <a:latin typeface="Calibri"/>
                <a:cs typeface="Calibri"/>
              </a:rPr>
              <a:t>d</a:t>
            </a:r>
            <a:r>
              <a:rPr dirty="0" smtClean="0" spc="10" sz="1350">
                <a:latin typeface="Calibri"/>
                <a:cs typeface="Calibri"/>
              </a:rPr>
              <a:t> </a:t>
            </a:r>
            <a:endParaRPr sz="1350">
              <a:latin typeface="Calibri"/>
              <a:cs typeface="Calibri"/>
            </a:endParaRPr>
          </a:p>
          <a:p>
            <a:pPr marL="12700" marR="218310">
              <a:lnSpc>
                <a:spcPts val="1647"/>
              </a:lnSpc>
              <a:spcBef>
                <a:spcPts val="179"/>
              </a:spcBef>
            </a:pPr>
            <a:r>
              <a:rPr dirty="0" smtClean="0" spc="17" sz="1350">
                <a:latin typeface="Calibri"/>
                <a:cs typeface="Calibri"/>
              </a:rPr>
              <a:t>S</a:t>
            </a:r>
            <a:r>
              <a:rPr dirty="0" smtClean="0" spc="17" sz="1350">
                <a:latin typeface="Calibri"/>
                <a:cs typeface="Calibri"/>
              </a:rPr>
              <a:t>e</a:t>
            </a:r>
            <a:r>
              <a:rPr dirty="0" smtClean="0" spc="17" sz="1350">
                <a:latin typeface="Calibri"/>
                <a:cs typeface="Calibri"/>
              </a:rPr>
              <a:t>r</a:t>
            </a:r>
            <a:r>
              <a:rPr dirty="0" smtClean="0" spc="17" sz="1350">
                <a:latin typeface="Calibri"/>
                <a:cs typeface="Calibri"/>
              </a:rPr>
              <a:t>v</a:t>
            </a:r>
            <a:r>
              <a:rPr dirty="0" smtClean="0" spc="17" sz="1350">
                <a:latin typeface="Calibri"/>
                <a:cs typeface="Calibri"/>
              </a:rPr>
              <a:t>i</a:t>
            </a:r>
            <a:r>
              <a:rPr dirty="0" smtClean="0" spc="17" sz="1350">
                <a:latin typeface="Calibri"/>
                <a:cs typeface="Calibri"/>
              </a:rPr>
              <a:t>c</a:t>
            </a:r>
            <a:r>
              <a:rPr dirty="0" smtClean="0" spc="17" sz="1350">
                <a:latin typeface="Calibri"/>
                <a:cs typeface="Calibri"/>
              </a:rPr>
              <a:t>e</a:t>
            </a:r>
            <a:r>
              <a:rPr dirty="0" smtClean="0" spc="17" sz="1350">
                <a:latin typeface="Calibri"/>
                <a:cs typeface="Calibri"/>
              </a:rPr>
              <a:t>s</a:t>
            </a:r>
            <a:r>
              <a:rPr dirty="0" smtClean="0" spc="17" sz="1350">
                <a:latin typeface="Calibri"/>
                <a:cs typeface="Calibri"/>
              </a:rPr>
              <a:t> </a:t>
            </a:r>
            <a:r>
              <a:rPr dirty="0" smtClean="0" spc="17" sz="1350">
                <a:latin typeface="Calibri"/>
                <a:cs typeface="Calibri"/>
              </a:rPr>
              <a:t>A</a:t>
            </a:r>
            <a:r>
              <a:rPr dirty="0" smtClean="0" spc="17" sz="1350">
                <a:latin typeface="Calibri"/>
                <a:cs typeface="Calibri"/>
              </a:rPr>
              <a:t>d</a:t>
            </a:r>
            <a:r>
              <a:rPr dirty="0" smtClean="0" spc="17" sz="1350">
                <a:latin typeface="Calibri"/>
                <a:cs typeface="Calibri"/>
              </a:rPr>
              <a:t>m</a:t>
            </a:r>
            <a:r>
              <a:rPr dirty="0" smtClean="0" spc="17" sz="1350">
                <a:latin typeface="Calibri"/>
                <a:cs typeface="Calibri"/>
              </a:rPr>
              <a:t>i</a:t>
            </a:r>
            <a:r>
              <a:rPr dirty="0" smtClean="0" spc="17" sz="1350">
                <a:latin typeface="Calibri"/>
                <a:cs typeface="Calibri"/>
              </a:rPr>
              <a:t>n</a:t>
            </a:r>
            <a:r>
              <a:rPr dirty="0" smtClean="0" spc="17" sz="1350">
                <a:latin typeface="Calibri"/>
                <a:cs typeface="Calibri"/>
              </a:rPr>
              <a:t>i</a:t>
            </a:r>
            <a:r>
              <a:rPr dirty="0" smtClean="0" spc="17" sz="1350">
                <a:latin typeface="Calibri"/>
                <a:cs typeface="Calibri"/>
              </a:rPr>
              <a:t>s</a:t>
            </a:r>
            <a:r>
              <a:rPr dirty="0" smtClean="0" spc="17" sz="1350">
                <a:latin typeface="Calibri"/>
                <a:cs typeface="Calibri"/>
              </a:rPr>
              <a:t>t</a:t>
            </a:r>
            <a:r>
              <a:rPr dirty="0" smtClean="0" spc="17" sz="1350">
                <a:latin typeface="Calibri"/>
                <a:cs typeface="Calibri"/>
              </a:rPr>
              <a:t>r</a:t>
            </a:r>
            <a:r>
              <a:rPr dirty="0" smtClean="0" spc="17" sz="1350">
                <a:latin typeface="Calibri"/>
                <a:cs typeface="Calibri"/>
              </a:rPr>
              <a:t>a</a:t>
            </a:r>
            <a:r>
              <a:rPr dirty="0" smtClean="0" spc="17" sz="1350">
                <a:latin typeface="Calibri"/>
                <a:cs typeface="Calibri"/>
              </a:rPr>
              <a:t>t</a:t>
            </a:r>
            <a:r>
              <a:rPr dirty="0" smtClean="0" spc="17" sz="1350">
                <a:latin typeface="Calibri"/>
                <a:cs typeface="Calibri"/>
              </a:rPr>
              <a:t>i</a:t>
            </a:r>
            <a:r>
              <a:rPr dirty="0" smtClean="0" spc="17" sz="1350">
                <a:latin typeface="Calibri"/>
                <a:cs typeface="Calibri"/>
              </a:rPr>
              <a:t>v</a:t>
            </a:r>
            <a:r>
              <a:rPr dirty="0" smtClean="0" spc="17" sz="1350">
                <a:latin typeface="Calibri"/>
                <a:cs typeface="Calibri"/>
              </a:rPr>
              <a:t>e</a:t>
            </a:r>
            <a:r>
              <a:rPr dirty="0" smtClean="0" spc="17" sz="1350">
                <a:latin typeface="Calibri"/>
                <a:cs typeface="Calibri"/>
              </a:rPr>
              <a:t> </a:t>
            </a:r>
            <a:r>
              <a:rPr dirty="0" smtClean="0" spc="17" sz="1350">
                <a:latin typeface="Calibri"/>
                <a:cs typeface="Calibri"/>
              </a:rPr>
              <a:t>a</a:t>
            </a:r>
            <a:r>
              <a:rPr dirty="0" smtClean="0" spc="17" sz="1350">
                <a:latin typeface="Calibri"/>
                <a:cs typeface="Calibri"/>
              </a:rPr>
              <a:t>n</a:t>
            </a:r>
            <a:r>
              <a:rPr dirty="0" smtClean="0" spc="17" sz="1350">
                <a:latin typeface="Calibri"/>
                <a:cs typeface="Calibri"/>
              </a:rPr>
              <a:t>d</a:t>
            </a:r>
            <a:r>
              <a:rPr dirty="0" smtClean="0" spc="17" sz="1350">
                <a:latin typeface="Calibri"/>
                <a:cs typeface="Calibri"/>
              </a:rPr>
              <a:t> </a:t>
            </a:r>
            <a:endParaRPr sz="1350">
              <a:latin typeface="Calibri"/>
              <a:cs typeface="Calibri"/>
            </a:endParaRPr>
          </a:p>
          <a:p>
            <a:pPr marL="12700" marR="218310">
              <a:lnSpc>
                <a:spcPts val="1647"/>
              </a:lnSpc>
              <a:spcBef>
                <a:spcPts val="179"/>
              </a:spcBef>
            </a:pPr>
            <a:r>
              <a:rPr dirty="0" smtClean="0" spc="7" sz="1350">
                <a:latin typeface="Calibri"/>
                <a:cs typeface="Calibri"/>
              </a:rPr>
              <a:t>S</a:t>
            </a:r>
            <a:r>
              <a:rPr dirty="0" smtClean="0" spc="7" sz="1350">
                <a:latin typeface="Calibri"/>
                <a:cs typeface="Calibri"/>
              </a:rPr>
              <a:t>u</a:t>
            </a:r>
            <a:r>
              <a:rPr dirty="0" smtClean="0" spc="7" sz="1350">
                <a:latin typeface="Calibri"/>
                <a:cs typeface="Calibri"/>
              </a:rPr>
              <a:t>p</a:t>
            </a:r>
            <a:r>
              <a:rPr dirty="0" smtClean="0" spc="7" sz="1350">
                <a:latin typeface="Calibri"/>
                <a:cs typeface="Calibri"/>
              </a:rPr>
              <a:t>p</a:t>
            </a:r>
            <a:r>
              <a:rPr dirty="0" smtClean="0" spc="7" sz="1350">
                <a:latin typeface="Calibri"/>
                <a:cs typeface="Calibri"/>
              </a:rPr>
              <a:t>o</a:t>
            </a:r>
            <a:r>
              <a:rPr dirty="0" smtClean="0" spc="7" sz="1350">
                <a:latin typeface="Calibri"/>
                <a:cs typeface="Calibri"/>
              </a:rPr>
              <a:t>r</a:t>
            </a:r>
            <a:r>
              <a:rPr dirty="0" smtClean="0" spc="7" sz="1350">
                <a:latin typeface="Calibri"/>
                <a:cs typeface="Calibri"/>
              </a:rPr>
              <a:t>t</a:t>
            </a:r>
            <a:endParaRPr sz="1350">
              <a:latin typeface="Calibri"/>
              <a:cs typeface="Calibri"/>
            </a:endParaRPr>
          </a:p>
          <a:p>
            <a:pPr marL="12700">
              <a:lnSpc>
                <a:spcPts val="1647"/>
              </a:lnSpc>
              <a:spcBef>
                <a:spcPts val="219"/>
              </a:spcBef>
            </a:pPr>
            <a:r>
              <a:rPr dirty="0" smtClean="0" spc="17" sz="1350">
                <a:latin typeface="Calibri"/>
                <a:cs typeface="Calibri"/>
              </a:rPr>
              <a:t>O</a:t>
            </a:r>
            <a:r>
              <a:rPr dirty="0" smtClean="0" spc="17" sz="1350">
                <a:latin typeface="Calibri"/>
                <a:cs typeface="Calibri"/>
              </a:rPr>
              <a:t>t</a:t>
            </a:r>
            <a:r>
              <a:rPr dirty="0" smtClean="0" spc="17" sz="1350">
                <a:latin typeface="Calibri"/>
                <a:cs typeface="Calibri"/>
              </a:rPr>
              <a:t>h</a:t>
            </a:r>
            <a:r>
              <a:rPr dirty="0" smtClean="0" spc="17" sz="1350">
                <a:latin typeface="Calibri"/>
                <a:cs typeface="Calibri"/>
              </a:rPr>
              <a:t>e</a:t>
            </a:r>
            <a:r>
              <a:rPr dirty="0" smtClean="0" spc="17" sz="1350">
                <a:latin typeface="Calibri"/>
                <a:cs typeface="Calibri"/>
              </a:rPr>
              <a:t>r</a:t>
            </a:r>
            <a:r>
              <a:rPr dirty="0" smtClean="0" spc="17" sz="1350">
                <a:latin typeface="Calibri"/>
                <a:cs typeface="Calibri"/>
              </a:rPr>
              <a:t> </a:t>
            </a:r>
            <a:r>
              <a:rPr dirty="0" smtClean="0" spc="17" sz="1350">
                <a:latin typeface="Calibri"/>
                <a:cs typeface="Calibri"/>
              </a:rPr>
              <a:t>S</a:t>
            </a:r>
            <a:r>
              <a:rPr dirty="0" smtClean="0" spc="17" sz="1350">
                <a:latin typeface="Calibri"/>
                <a:cs typeface="Calibri"/>
              </a:rPr>
              <a:t>e</a:t>
            </a:r>
            <a:r>
              <a:rPr dirty="0" smtClean="0" spc="17" sz="1350">
                <a:latin typeface="Calibri"/>
                <a:cs typeface="Calibri"/>
              </a:rPr>
              <a:t>r</a:t>
            </a:r>
            <a:r>
              <a:rPr dirty="0" smtClean="0" spc="17" sz="1350">
                <a:latin typeface="Calibri"/>
                <a:cs typeface="Calibri"/>
              </a:rPr>
              <a:t>v</a:t>
            </a:r>
            <a:r>
              <a:rPr dirty="0" smtClean="0" spc="17" sz="1350">
                <a:latin typeface="Calibri"/>
                <a:cs typeface="Calibri"/>
              </a:rPr>
              <a:t>i</a:t>
            </a:r>
            <a:r>
              <a:rPr dirty="0" smtClean="0" spc="17" sz="1350">
                <a:latin typeface="Calibri"/>
                <a:cs typeface="Calibri"/>
              </a:rPr>
              <a:t>c</a:t>
            </a:r>
            <a:r>
              <a:rPr dirty="0" smtClean="0" spc="17" sz="1350">
                <a:latin typeface="Calibri"/>
                <a:cs typeface="Calibri"/>
              </a:rPr>
              <a:t>e</a:t>
            </a:r>
            <a:r>
              <a:rPr dirty="0" smtClean="0" spc="17" sz="1350">
                <a:latin typeface="Calibri"/>
                <a:cs typeface="Calibri"/>
              </a:rPr>
              <a:t>s</a:t>
            </a:r>
            <a:r>
              <a:rPr dirty="0" smtClean="0" spc="17" sz="1350">
                <a:latin typeface="Calibri"/>
                <a:cs typeface="Calibri"/>
              </a:rPr>
              <a:t> </a:t>
            </a:r>
            <a:r>
              <a:rPr dirty="0" smtClean="0" spc="17" sz="1350">
                <a:latin typeface="Calibri"/>
                <a:cs typeface="Calibri"/>
              </a:rPr>
              <a:t>(</a:t>
            </a:r>
            <a:r>
              <a:rPr dirty="0" smtClean="0" spc="17" sz="1350">
                <a:latin typeface="Calibri"/>
                <a:cs typeface="Calibri"/>
              </a:rPr>
              <a:t>e</a:t>
            </a:r>
            <a:r>
              <a:rPr dirty="0" smtClean="0" spc="17" sz="1350">
                <a:latin typeface="Calibri"/>
                <a:cs typeface="Calibri"/>
              </a:rPr>
              <a:t>x</a:t>
            </a:r>
            <a:r>
              <a:rPr dirty="0" smtClean="0" spc="17" sz="1350">
                <a:latin typeface="Calibri"/>
                <a:cs typeface="Calibri"/>
              </a:rPr>
              <a:t>c</a:t>
            </a:r>
            <a:r>
              <a:rPr dirty="0" smtClean="0" spc="17" sz="1350">
                <a:latin typeface="Calibri"/>
                <a:cs typeface="Calibri"/>
              </a:rPr>
              <a:t>e</a:t>
            </a:r>
            <a:r>
              <a:rPr dirty="0" smtClean="0" spc="17" sz="1350">
                <a:latin typeface="Calibri"/>
                <a:cs typeface="Calibri"/>
              </a:rPr>
              <a:t>p</a:t>
            </a:r>
            <a:r>
              <a:rPr dirty="0" smtClean="0" spc="17" sz="1350">
                <a:latin typeface="Calibri"/>
                <a:cs typeface="Calibri"/>
              </a:rPr>
              <a:t>t</a:t>
            </a:r>
            <a:r>
              <a:rPr dirty="0" smtClean="0" spc="17" sz="1350">
                <a:latin typeface="Calibri"/>
                <a:cs typeface="Calibri"/>
              </a:rPr>
              <a:t> </a:t>
            </a:r>
            <a:r>
              <a:rPr dirty="0" smtClean="0" spc="17" sz="1350">
                <a:latin typeface="Calibri"/>
                <a:cs typeface="Calibri"/>
              </a:rPr>
              <a:t>P</a:t>
            </a:r>
            <a:r>
              <a:rPr dirty="0" smtClean="0" spc="17" sz="1350">
                <a:latin typeface="Calibri"/>
                <a:cs typeface="Calibri"/>
              </a:rPr>
              <a:t>u</a:t>
            </a:r>
            <a:r>
              <a:rPr dirty="0" smtClean="0" spc="17" sz="1350">
                <a:latin typeface="Calibri"/>
                <a:cs typeface="Calibri"/>
              </a:rPr>
              <a:t>b</a:t>
            </a:r>
            <a:r>
              <a:rPr dirty="0" smtClean="0" spc="17" sz="1350">
                <a:latin typeface="Calibri"/>
                <a:cs typeface="Calibri"/>
              </a:rPr>
              <a:t>l</a:t>
            </a:r>
            <a:r>
              <a:rPr dirty="0" smtClean="0" spc="17" sz="1350">
                <a:latin typeface="Calibri"/>
                <a:cs typeface="Calibri"/>
              </a:rPr>
              <a:t>i</a:t>
            </a:r>
            <a:r>
              <a:rPr dirty="0" smtClean="0" spc="17" sz="1350">
                <a:latin typeface="Calibri"/>
                <a:cs typeface="Calibri"/>
              </a:rPr>
              <a:t>c</a:t>
            </a:r>
            <a:r>
              <a:rPr dirty="0" smtClean="0" spc="17" sz="1350">
                <a:latin typeface="Calibri"/>
                <a:cs typeface="Calibri"/>
              </a:rPr>
              <a:t> </a:t>
            </a:r>
            <a:r>
              <a:rPr dirty="0" smtClean="0" spc="17" sz="1350">
                <a:latin typeface="Calibri"/>
                <a:cs typeface="Calibri"/>
              </a:rPr>
              <a:t>A</a:t>
            </a:r>
            <a:r>
              <a:rPr dirty="0" smtClean="0" spc="17" sz="1350">
                <a:latin typeface="Calibri"/>
                <a:cs typeface="Calibri"/>
              </a:rPr>
              <a:t>d</a:t>
            </a:r>
            <a:r>
              <a:rPr dirty="0" smtClean="0" spc="17" sz="1350">
                <a:latin typeface="Calibri"/>
                <a:cs typeface="Calibri"/>
              </a:rPr>
              <a:t>m</a:t>
            </a:r>
            <a:r>
              <a:rPr dirty="0" smtClean="0" spc="17" sz="1350">
                <a:latin typeface="Calibri"/>
                <a:cs typeface="Calibri"/>
              </a:rPr>
              <a:t>i</a:t>
            </a:r>
            <a:r>
              <a:rPr dirty="0" smtClean="0" spc="17" sz="1350">
                <a:latin typeface="Calibri"/>
                <a:cs typeface="Calibri"/>
              </a:rPr>
              <a:t>n</a:t>
            </a:r>
            <a:r>
              <a:rPr dirty="0" smtClean="0" spc="17" sz="1350">
                <a:latin typeface="Calibri"/>
                <a:cs typeface="Calibri"/>
              </a:rPr>
              <a:t>.</a:t>
            </a:r>
            <a:r>
              <a:rPr dirty="0" smtClean="0" spc="17" sz="1350">
                <a:latin typeface="Calibri"/>
                <a:cs typeface="Calibri"/>
              </a:rPr>
              <a:t>)</a:t>
            </a:r>
            <a:r>
              <a:rPr dirty="0" smtClean="0" spc="17" sz="1350">
                <a:latin typeface="Calibri"/>
                <a:cs typeface="Calibri"/>
              </a:rPr>
              <a:t> </a:t>
            </a:r>
            <a:endParaRPr sz="1350">
              <a:latin typeface="Calibri"/>
              <a:cs typeface="Calibri"/>
            </a:endParaRPr>
          </a:p>
          <a:p>
            <a:pPr marL="12700">
              <a:lnSpc>
                <a:spcPts val="1647"/>
              </a:lnSpc>
              <a:spcBef>
                <a:spcPts val="176"/>
              </a:spcBef>
            </a:pPr>
            <a:r>
              <a:rPr dirty="0" smtClean="0" spc="16" sz="1350">
                <a:latin typeface="Calibri"/>
                <a:cs typeface="Calibri"/>
              </a:rPr>
              <a:t>I</a:t>
            </a:r>
            <a:r>
              <a:rPr dirty="0" smtClean="0" spc="16" sz="1350">
                <a:latin typeface="Calibri"/>
                <a:cs typeface="Calibri"/>
              </a:rPr>
              <a:t>n</a:t>
            </a:r>
            <a:r>
              <a:rPr dirty="0" smtClean="0" spc="16" sz="1350">
                <a:latin typeface="Calibri"/>
                <a:cs typeface="Calibri"/>
              </a:rPr>
              <a:t>f</a:t>
            </a:r>
            <a:r>
              <a:rPr dirty="0" smtClean="0" spc="16" sz="1350">
                <a:latin typeface="Calibri"/>
                <a:cs typeface="Calibri"/>
              </a:rPr>
              <a:t>o</a:t>
            </a:r>
            <a:r>
              <a:rPr dirty="0" smtClean="0" spc="16" sz="1350">
                <a:latin typeface="Calibri"/>
                <a:cs typeface="Calibri"/>
              </a:rPr>
              <a:t>r</a:t>
            </a:r>
            <a:r>
              <a:rPr dirty="0" smtClean="0" spc="16" sz="1350">
                <a:latin typeface="Calibri"/>
                <a:cs typeface="Calibri"/>
              </a:rPr>
              <a:t>m</a:t>
            </a:r>
            <a:r>
              <a:rPr dirty="0" smtClean="0" spc="16" sz="1350">
                <a:latin typeface="Calibri"/>
                <a:cs typeface="Calibri"/>
              </a:rPr>
              <a:t>a</a:t>
            </a:r>
            <a:r>
              <a:rPr dirty="0" smtClean="0" spc="16" sz="1350">
                <a:latin typeface="Calibri"/>
                <a:cs typeface="Calibri"/>
              </a:rPr>
              <a:t>t</a:t>
            </a:r>
            <a:r>
              <a:rPr dirty="0" smtClean="0" spc="16" sz="1350">
                <a:latin typeface="Calibri"/>
                <a:cs typeface="Calibri"/>
              </a:rPr>
              <a:t>i</a:t>
            </a:r>
            <a:r>
              <a:rPr dirty="0" smtClean="0" spc="16" sz="1350">
                <a:latin typeface="Calibri"/>
                <a:cs typeface="Calibri"/>
              </a:rPr>
              <a:t>o</a:t>
            </a:r>
            <a:r>
              <a:rPr dirty="0" smtClean="0" spc="16" sz="1350">
                <a:latin typeface="Calibri"/>
                <a:cs typeface="Calibri"/>
              </a:rPr>
              <a:t>n</a:t>
            </a:r>
            <a:endParaRPr sz="135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16"/>
              </a:spcBef>
            </a:pPr>
            <a:r>
              <a:rPr dirty="0" smtClean="0" spc="13" sz="1350">
                <a:latin typeface="Calibri"/>
                <a:cs typeface="Calibri"/>
              </a:rPr>
              <a:t>W</a:t>
            </a:r>
            <a:r>
              <a:rPr dirty="0" smtClean="0" spc="13" sz="1350">
                <a:latin typeface="Calibri"/>
                <a:cs typeface="Calibri"/>
              </a:rPr>
              <a:t>h</a:t>
            </a:r>
            <a:r>
              <a:rPr dirty="0" smtClean="0" spc="13" sz="1350">
                <a:latin typeface="Calibri"/>
                <a:cs typeface="Calibri"/>
              </a:rPr>
              <a:t>o</a:t>
            </a:r>
            <a:r>
              <a:rPr dirty="0" smtClean="0" spc="13" sz="1350">
                <a:latin typeface="Calibri"/>
                <a:cs typeface="Calibri"/>
              </a:rPr>
              <a:t>l</a:t>
            </a:r>
            <a:r>
              <a:rPr dirty="0" smtClean="0" spc="13" sz="1350">
                <a:latin typeface="Calibri"/>
                <a:cs typeface="Calibri"/>
              </a:rPr>
              <a:t>e</a:t>
            </a:r>
            <a:r>
              <a:rPr dirty="0" smtClean="0" spc="13" sz="1350">
                <a:latin typeface="Calibri"/>
                <a:cs typeface="Calibri"/>
              </a:rPr>
              <a:t>s</a:t>
            </a:r>
            <a:r>
              <a:rPr dirty="0" smtClean="0" spc="13" sz="1350">
                <a:latin typeface="Calibri"/>
                <a:cs typeface="Calibri"/>
              </a:rPr>
              <a:t>a</a:t>
            </a:r>
            <a:r>
              <a:rPr dirty="0" smtClean="0" spc="13" sz="1350">
                <a:latin typeface="Calibri"/>
                <a:cs typeface="Calibri"/>
              </a:rPr>
              <a:t>l</a:t>
            </a:r>
            <a:r>
              <a:rPr dirty="0" smtClean="0" spc="13" sz="1350">
                <a:latin typeface="Calibri"/>
                <a:cs typeface="Calibri"/>
              </a:rPr>
              <a:t>e</a:t>
            </a:r>
            <a:r>
              <a:rPr dirty="0" smtClean="0" spc="13" sz="1350">
                <a:latin typeface="Calibri"/>
                <a:cs typeface="Calibri"/>
              </a:rPr>
              <a:t> </a:t>
            </a:r>
            <a:r>
              <a:rPr dirty="0" smtClean="0" spc="13" sz="1350">
                <a:latin typeface="Calibri"/>
                <a:cs typeface="Calibri"/>
              </a:rPr>
              <a:t>T</a:t>
            </a:r>
            <a:r>
              <a:rPr dirty="0" smtClean="0" spc="13" sz="1350">
                <a:latin typeface="Calibri"/>
                <a:cs typeface="Calibri"/>
              </a:rPr>
              <a:t>r</a:t>
            </a:r>
            <a:r>
              <a:rPr dirty="0" smtClean="0" spc="13" sz="1350">
                <a:latin typeface="Calibri"/>
                <a:cs typeface="Calibri"/>
              </a:rPr>
              <a:t>a</a:t>
            </a:r>
            <a:r>
              <a:rPr dirty="0" smtClean="0" spc="13" sz="1350">
                <a:latin typeface="Calibri"/>
                <a:cs typeface="Calibri"/>
              </a:rPr>
              <a:t>d</a:t>
            </a:r>
            <a:r>
              <a:rPr dirty="0" smtClean="0" spc="13" sz="1350">
                <a:latin typeface="Calibri"/>
                <a:cs typeface="Calibri"/>
              </a:rPr>
              <a:t>e</a:t>
            </a:r>
            <a:endParaRPr sz="135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175"/>
              </a:spcBef>
            </a:pPr>
            <a:r>
              <a:rPr dirty="0" smtClean="0" spc="9" sz="1350">
                <a:latin typeface="Calibri"/>
                <a:cs typeface="Calibri"/>
              </a:rPr>
              <a:t>C</a:t>
            </a:r>
            <a:r>
              <a:rPr dirty="0" smtClean="0" spc="9" sz="1350">
                <a:latin typeface="Calibri"/>
                <a:cs typeface="Calibri"/>
              </a:rPr>
              <a:t>o</a:t>
            </a:r>
            <a:r>
              <a:rPr dirty="0" smtClean="0" spc="9" sz="1350">
                <a:latin typeface="Calibri"/>
                <a:cs typeface="Calibri"/>
              </a:rPr>
              <a:t>n</a:t>
            </a:r>
            <a:r>
              <a:rPr dirty="0" smtClean="0" spc="9" sz="1350">
                <a:latin typeface="Calibri"/>
                <a:cs typeface="Calibri"/>
              </a:rPr>
              <a:t>s</a:t>
            </a:r>
            <a:r>
              <a:rPr dirty="0" smtClean="0" spc="9" sz="1350">
                <a:latin typeface="Calibri"/>
                <a:cs typeface="Calibri"/>
              </a:rPr>
              <a:t>t</a:t>
            </a:r>
            <a:r>
              <a:rPr dirty="0" smtClean="0" spc="9" sz="1350">
                <a:latin typeface="Calibri"/>
                <a:cs typeface="Calibri"/>
              </a:rPr>
              <a:t>r</a:t>
            </a:r>
            <a:r>
              <a:rPr dirty="0" smtClean="0" spc="9" sz="1350">
                <a:latin typeface="Calibri"/>
                <a:cs typeface="Calibri"/>
              </a:rPr>
              <a:t>u</a:t>
            </a:r>
            <a:r>
              <a:rPr dirty="0" smtClean="0" spc="9" sz="1350">
                <a:latin typeface="Calibri"/>
                <a:cs typeface="Calibri"/>
              </a:rPr>
              <a:t>c</a:t>
            </a:r>
            <a:r>
              <a:rPr dirty="0" smtClean="0" spc="9" sz="1350">
                <a:latin typeface="Calibri"/>
                <a:cs typeface="Calibri"/>
              </a:rPr>
              <a:t>t</a:t>
            </a:r>
            <a:r>
              <a:rPr dirty="0" smtClean="0" spc="9" sz="1350">
                <a:latin typeface="Calibri"/>
                <a:cs typeface="Calibri"/>
              </a:rPr>
              <a:t>i</a:t>
            </a:r>
            <a:r>
              <a:rPr dirty="0" smtClean="0" spc="9" sz="1350">
                <a:latin typeface="Calibri"/>
                <a:cs typeface="Calibri"/>
              </a:rPr>
              <a:t>o</a:t>
            </a:r>
            <a:r>
              <a:rPr dirty="0" smtClean="0" spc="9" sz="1350">
                <a:latin typeface="Calibri"/>
                <a:cs typeface="Calibri"/>
              </a:rPr>
              <a:t>n</a:t>
            </a:r>
            <a:endParaRPr sz="135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175"/>
              </a:spcBef>
            </a:pPr>
            <a:r>
              <a:rPr dirty="0" smtClean="0" spc="7" sz="1350">
                <a:latin typeface="Calibri"/>
                <a:cs typeface="Calibri"/>
              </a:rPr>
              <a:t>T</a:t>
            </a:r>
            <a:r>
              <a:rPr dirty="0" smtClean="0" spc="7" sz="1350">
                <a:latin typeface="Calibri"/>
                <a:cs typeface="Calibri"/>
              </a:rPr>
              <a:t>r</a:t>
            </a:r>
            <a:r>
              <a:rPr dirty="0" smtClean="0" spc="7" sz="1350">
                <a:latin typeface="Calibri"/>
                <a:cs typeface="Calibri"/>
              </a:rPr>
              <a:t>a</a:t>
            </a:r>
            <a:r>
              <a:rPr dirty="0" smtClean="0" spc="7" sz="1350">
                <a:latin typeface="Calibri"/>
                <a:cs typeface="Calibri"/>
              </a:rPr>
              <a:t>n</a:t>
            </a:r>
            <a:r>
              <a:rPr dirty="0" smtClean="0" spc="7" sz="1350">
                <a:latin typeface="Calibri"/>
                <a:cs typeface="Calibri"/>
              </a:rPr>
              <a:t>s</a:t>
            </a:r>
            <a:r>
              <a:rPr dirty="0" smtClean="0" spc="7" sz="1350">
                <a:latin typeface="Calibri"/>
                <a:cs typeface="Calibri"/>
              </a:rPr>
              <a:t>p</a:t>
            </a:r>
            <a:r>
              <a:rPr dirty="0" smtClean="0" spc="7" sz="1350">
                <a:latin typeface="Calibri"/>
                <a:cs typeface="Calibri"/>
              </a:rPr>
              <a:t>o</a:t>
            </a:r>
            <a:r>
              <a:rPr dirty="0" smtClean="0" spc="7" sz="1350">
                <a:latin typeface="Calibri"/>
                <a:cs typeface="Calibri"/>
              </a:rPr>
              <a:t>r</a:t>
            </a:r>
            <a:r>
              <a:rPr dirty="0" smtClean="0" spc="7" sz="1350">
                <a:latin typeface="Calibri"/>
                <a:cs typeface="Calibri"/>
              </a:rPr>
              <a:t>t</a:t>
            </a:r>
            <a:r>
              <a:rPr dirty="0" smtClean="0" spc="7" sz="1350">
                <a:latin typeface="Calibri"/>
                <a:cs typeface="Calibri"/>
              </a:rPr>
              <a:t>a</a:t>
            </a:r>
            <a:r>
              <a:rPr dirty="0" smtClean="0" spc="7" sz="1350">
                <a:latin typeface="Calibri"/>
                <a:cs typeface="Calibri"/>
              </a:rPr>
              <a:t>t</a:t>
            </a:r>
            <a:r>
              <a:rPr dirty="0" smtClean="0" spc="7" sz="1350">
                <a:latin typeface="Calibri"/>
                <a:cs typeface="Calibri"/>
              </a:rPr>
              <a:t>i</a:t>
            </a:r>
            <a:r>
              <a:rPr dirty="0" smtClean="0" spc="7" sz="1350">
                <a:latin typeface="Calibri"/>
                <a:cs typeface="Calibri"/>
              </a:rPr>
              <a:t>o</a:t>
            </a:r>
            <a:r>
              <a:rPr dirty="0" smtClean="0" spc="7" sz="1350">
                <a:latin typeface="Calibri"/>
                <a:cs typeface="Calibri"/>
              </a:rPr>
              <a:t>n</a:t>
            </a:r>
            <a:r>
              <a:rPr dirty="0" smtClean="0" spc="7" sz="1350">
                <a:latin typeface="Calibri"/>
                <a:cs typeface="Calibri"/>
              </a:rPr>
              <a:t> </a:t>
            </a:r>
            <a:r>
              <a:rPr dirty="0" smtClean="0" spc="7" sz="1350">
                <a:latin typeface="Calibri"/>
                <a:cs typeface="Calibri"/>
              </a:rPr>
              <a:t>a</a:t>
            </a:r>
            <a:r>
              <a:rPr dirty="0" smtClean="0" spc="7" sz="1350">
                <a:latin typeface="Calibri"/>
                <a:cs typeface="Calibri"/>
              </a:rPr>
              <a:t>n</a:t>
            </a:r>
            <a:r>
              <a:rPr dirty="0" smtClean="0" spc="7" sz="1350">
                <a:latin typeface="Calibri"/>
                <a:cs typeface="Calibri"/>
              </a:rPr>
              <a:t>d</a:t>
            </a:r>
            <a:r>
              <a:rPr dirty="0" smtClean="0" spc="7" sz="1350">
                <a:latin typeface="Calibri"/>
                <a:cs typeface="Calibri"/>
              </a:rPr>
              <a:t> </a:t>
            </a:r>
            <a:r>
              <a:rPr dirty="0" smtClean="0" spc="7" sz="1350">
                <a:latin typeface="Calibri"/>
                <a:cs typeface="Calibri"/>
              </a:rPr>
              <a:t>W</a:t>
            </a:r>
            <a:r>
              <a:rPr dirty="0" smtClean="0" spc="7" sz="1350">
                <a:latin typeface="Calibri"/>
                <a:cs typeface="Calibri"/>
              </a:rPr>
              <a:t>a</a:t>
            </a:r>
            <a:r>
              <a:rPr dirty="0" smtClean="0" spc="7" sz="1350">
                <a:latin typeface="Calibri"/>
                <a:cs typeface="Calibri"/>
              </a:rPr>
              <a:t>r</a:t>
            </a:r>
            <a:r>
              <a:rPr dirty="0" smtClean="0" spc="7" sz="1350">
                <a:latin typeface="Calibri"/>
                <a:cs typeface="Calibri"/>
              </a:rPr>
              <a:t>e</a:t>
            </a:r>
            <a:r>
              <a:rPr dirty="0" smtClean="0" spc="7" sz="1350">
                <a:latin typeface="Calibri"/>
                <a:cs typeface="Calibri"/>
              </a:rPr>
              <a:t>h</a:t>
            </a:r>
            <a:r>
              <a:rPr dirty="0" smtClean="0" spc="7" sz="1350">
                <a:latin typeface="Calibri"/>
                <a:cs typeface="Calibri"/>
              </a:rPr>
              <a:t>o</a:t>
            </a:r>
            <a:r>
              <a:rPr dirty="0" smtClean="0" spc="7" sz="1350">
                <a:latin typeface="Calibri"/>
                <a:cs typeface="Calibri"/>
              </a:rPr>
              <a:t>u</a:t>
            </a:r>
            <a:r>
              <a:rPr dirty="0" smtClean="0" spc="7" sz="1350">
                <a:latin typeface="Calibri"/>
                <a:cs typeface="Calibri"/>
              </a:rPr>
              <a:t>s</a:t>
            </a:r>
            <a:r>
              <a:rPr dirty="0" smtClean="0" spc="7" sz="1350">
                <a:latin typeface="Calibri"/>
                <a:cs typeface="Calibri"/>
              </a:rPr>
              <a:t>i</a:t>
            </a:r>
            <a:r>
              <a:rPr dirty="0" smtClean="0" spc="7" sz="1350">
                <a:latin typeface="Calibri"/>
                <a:cs typeface="Calibri"/>
              </a:rPr>
              <a:t>n</a:t>
            </a:r>
            <a:r>
              <a:rPr dirty="0" smtClean="0" spc="7" sz="1350">
                <a:latin typeface="Calibri"/>
                <a:cs typeface="Calibri"/>
              </a:rPr>
              <a:t>g</a:t>
            </a:r>
            <a:endParaRPr sz="135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185"/>
              </a:spcBef>
            </a:pPr>
            <a:r>
              <a:rPr dirty="0" smtClean="0" spc="18" sz="1350">
                <a:latin typeface="Calibri"/>
                <a:cs typeface="Calibri"/>
              </a:rPr>
              <a:t>P</a:t>
            </a:r>
            <a:r>
              <a:rPr dirty="0" smtClean="0" spc="18" sz="1350">
                <a:latin typeface="Calibri"/>
                <a:cs typeface="Calibri"/>
              </a:rPr>
              <a:t>u</a:t>
            </a:r>
            <a:r>
              <a:rPr dirty="0" smtClean="0" spc="18" sz="1350">
                <a:latin typeface="Calibri"/>
                <a:cs typeface="Calibri"/>
              </a:rPr>
              <a:t>b</a:t>
            </a:r>
            <a:r>
              <a:rPr dirty="0" smtClean="0" spc="18" sz="1350">
                <a:latin typeface="Calibri"/>
                <a:cs typeface="Calibri"/>
              </a:rPr>
              <a:t>l</a:t>
            </a:r>
            <a:r>
              <a:rPr dirty="0" smtClean="0" spc="18" sz="1350">
                <a:latin typeface="Calibri"/>
                <a:cs typeface="Calibri"/>
              </a:rPr>
              <a:t>i</a:t>
            </a:r>
            <a:r>
              <a:rPr dirty="0" smtClean="0" spc="18" sz="1350">
                <a:latin typeface="Calibri"/>
                <a:cs typeface="Calibri"/>
              </a:rPr>
              <a:t>c</a:t>
            </a:r>
            <a:r>
              <a:rPr dirty="0" smtClean="0" spc="18" sz="1350">
                <a:latin typeface="Calibri"/>
                <a:cs typeface="Calibri"/>
              </a:rPr>
              <a:t> </a:t>
            </a:r>
            <a:r>
              <a:rPr dirty="0" smtClean="0" spc="18" sz="1350">
                <a:latin typeface="Calibri"/>
                <a:cs typeface="Calibri"/>
              </a:rPr>
              <a:t>A</a:t>
            </a:r>
            <a:r>
              <a:rPr dirty="0" smtClean="0" spc="18" sz="1350">
                <a:latin typeface="Calibri"/>
                <a:cs typeface="Calibri"/>
              </a:rPr>
              <a:t>d</a:t>
            </a:r>
            <a:r>
              <a:rPr dirty="0" smtClean="0" spc="18" sz="1350">
                <a:latin typeface="Calibri"/>
                <a:cs typeface="Calibri"/>
              </a:rPr>
              <a:t>m</a:t>
            </a:r>
            <a:r>
              <a:rPr dirty="0" smtClean="0" spc="18" sz="1350">
                <a:latin typeface="Calibri"/>
                <a:cs typeface="Calibri"/>
              </a:rPr>
              <a:t>i</a:t>
            </a:r>
            <a:r>
              <a:rPr dirty="0" smtClean="0" spc="18" sz="1350">
                <a:latin typeface="Calibri"/>
                <a:cs typeface="Calibri"/>
              </a:rPr>
              <a:t>n</a:t>
            </a:r>
            <a:r>
              <a:rPr dirty="0" smtClean="0" spc="18" sz="1350">
                <a:latin typeface="Calibri"/>
                <a:cs typeface="Calibri"/>
              </a:rPr>
              <a:t>i</a:t>
            </a:r>
            <a:r>
              <a:rPr dirty="0" smtClean="0" spc="18" sz="1350">
                <a:latin typeface="Calibri"/>
                <a:cs typeface="Calibri"/>
              </a:rPr>
              <a:t>s</a:t>
            </a:r>
            <a:r>
              <a:rPr dirty="0" smtClean="0" spc="18" sz="1350">
                <a:latin typeface="Calibri"/>
                <a:cs typeface="Calibri"/>
              </a:rPr>
              <a:t>t</a:t>
            </a:r>
            <a:r>
              <a:rPr dirty="0" smtClean="0" spc="18" sz="1350">
                <a:latin typeface="Calibri"/>
                <a:cs typeface="Calibri"/>
              </a:rPr>
              <a:t>r</a:t>
            </a:r>
            <a:r>
              <a:rPr dirty="0" smtClean="0" spc="18" sz="1350">
                <a:latin typeface="Calibri"/>
                <a:cs typeface="Calibri"/>
              </a:rPr>
              <a:t>a</a:t>
            </a:r>
            <a:r>
              <a:rPr dirty="0" smtClean="0" spc="18" sz="1350">
                <a:latin typeface="Calibri"/>
                <a:cs typeface="Calibri"/>
              </a:rPr>
              <a:t>t</a:t>
            </a:r>
            <a:r>
              <a:rPr dirty="0" smtClean="0" spc="18" sz="1350">
                <a:latin typeface="Calibri"/>
                <a:cs typeface="Calibri"/>
              </a:rPr>
              <a:t>i</a:t>
            </a:r>
            <a:r>
              <a:rPr dirty="0" smtClean="0" spc="18" sz="1350">
                <a:latin typeface="Calibri"/>
                <a:cs typeface="Calibri"/>
              </a:rPr>
              <a:t>o</a:t>
            </a:r>
            <a:r>
              <a:rPr dirty="0" smtClean="0" spc="18" sz="1350">
                <a:latin typeface="Calibri"/>
                <a:cs typeface="Calibri"/>
              </a:rPr>
              <a:t>n</a:t>
            </a:r>
            <a:endParaRPr sz="1350">
              <a:latin typeface="Calibri"/>
              <a:cs typeface="Calibri"/>
            </a:endParaRPr>
          </a:p>
          <a:p>
            <a:pPr marL="12700" marR="137403">
              <a:lnSpc>
                <a:spcPts val="1647"/>
              </a:lnSpc>
              <a:spcBef>
                <a:spcPts val="175"/>
              </a:spcBef>
            </a:pPr>
            <a:r>
              <a:rPr dirty="0" smtClean="0" spc="10" sz="1350">
                <a:latin typeface="Calibri"/>
                <a:cs typeface="Calibri"/>
              </a:rPr>
              <a:t>A</a:t>
            </a:r>
            <a:r>
              <a:rPr dirty="0" smtClean="0" spc="10" sz="1350">
                <a:latin typeface="Calibri"/>
                <a:cs typeface="Calibri"/>
              </a:rPr>
              <a:t>r</a:t>
            </a:r>
            <a:r>
              <a:rPr dirty="0" smtClean="0" spc="10" sz="1350">
                <a:latin typeface="Calibri"/>
                <a:cs typeface="Calibri"/>
              </a:rPr>
              <a:t>t</a:t>
            </a:r>
            <a:r>
              <a:rPr dirty="0" smtClean="0" spc="10" sz="1350">
                <a:latin typeface="Calibri"/>
                <a:cs typeface="Calibri"/>
              </a:rPr>
              <a:t>s</a:t>
            </a:r>
            <a:r>
              <a:rPr dirty="0" smtClean="0" spc="10" sz="1350">
                <a:latin typeface="Calibri"/>
                <a:cs typeface="Calibri"/>
              </a:rPr>
              <a:t>,</a:t>
            </a:r>
            <a:r>
              <a:rPr dirty="0" smtClean="0" spc="10" sz="1350">
                <a:latin typeface="Calibri"/>
                <a:cs typeface="Calibri"/>
              </a:rPr>
              <a:t> </a:t>
            </a:r>
            <a:r>
              <a:rPr dirty="0" smtClean="0" spc="10" sz="1350">
                <a:latin typeface="Calibri"/>
                <a:cs typeface="Calibri"/>
              </a:rPr>
              <a:t>E</a:t>
            </a:r>
            <a:r>
              <a:rPr dirty="0" smtClean="0" spc="10" sz="1350">
                <a:latin typeface="Calibri"/>
                <a:cs typeface="Calibri"/>
              </a:rPr>
              <a:t>n</a:t>
            </a:r>
            <a:r>
              <a:rPr dirty="0" smtClean="0" spc="10" sz="1350">
                <a:latin typeface="Calibri"/>
                <a:cs typeface="Calibri"/>
              </a:rPr>
              <a:t>t</a:t>
            </a:r>
            <a:r>
              <a:rPr dirty="0" smtClean="0" spc="10" sz="1350">
                <a:latin typeface="Calibri"/>
                <a:cs typeface="Calibri"/>
              </a:rPr>
              <a:t>e</a:t>
            </a:r>
            <a:r>
              <a:rPr dirty="0" smtClean="0" spc="10" sz="1350">
                <a:latin typeface="Calibri"/>
                <a:cs typeface="Calibri"/>
              </a:rPr>
              <a:t>r</a:t>
            </a:r>
            <a:r>
              <a:rPr dirty="0" smtClean="0" spc="10" sz="1350">
                <a:latin typeface="Calibri"/>
                <a:cs typeface="Calibri"/>
              </a:rPr>
              <a:t>t</a:t>
            </a:r>
            <a:r>
              <a:rPr dirty="0" smtClean="0" spc="10" sz="1350">
                <a:latin typeface="Calibri"/>
                <a:cs typeface="Calibri"/>
              </a:rPr>
              <a:t>a</a:t>
            </a:r>
            <a:r>
              <a:rPr dirty="0" smtClean="0" spc="10" sz="1350">
                <a:latin typeface="Calibri"/>
                <a:cs typeface="Calibri"/>
              </a:rPr>
              <a:t>i</a:t>
            </a:r>
            <a:r>
              <a:rPr dirty="0" smtClean="0" spc="10" sz="1350">
                <a:latin typeface="Calibri"/>
                <a:cs typeface="Calibri"/>
              </a:rPr>
              <a:t>n</a:t>
            </a:r>
            <a:r>
              <a:rPr dirty="0" smtClean="0" spc="10" sz="1350">
                <a:latin typeface="Calibri"/>
                <a:cs typeface="Calibri"/>
              </a:rPr>
              <a:t>m</a:t>
            </a:r>
            <a:r>
              <a:rPr dirty="0" smtClean="0" spc="10" sz="1350">
                <a:latin typeface="Calibri"/>
                <a:cs typeface="Calibri"/>
              </a:rPr>
              <a:t>e</a:t>
            </a:r>
            <a:r>
              <a:rPr dirty="0" smtClean="0" spc="10" sz="1350">
                <a:latin typeface="Calibri"/>
                <a:cs typeface="Calibri"/>
              </a:rPr>
              <a:t>n</a:t>
            </a:r>
            <a:r>
              <a:rPr dirty="0" smtClean="0" spc="10" sz="1350">
                <a:latin typeface="Calibri"/>
                <a:cs typeface="Calibri"/>
              </a:rPr>
              <a:t>t</a:t>
            </a:r>
            <a:r>
              <a:rPr dirty="0" smtClean="0" spc="10" sz="1350">
                <a:latin typeface="Calibri"/>
                <a:cs typeface="Calibri"/>
              </a:rPr>
              <a:t>,</a:t>
            </a:r>
            <a:r>
              <a:rPr dirty="0" smtClean="0" spc="10" sz="1350">
                <a:latin typeface="Calibri"/>
                <a:cs typeface="Calibri"/>
              </a:rPr>
              <a:t> </a:t>
            </a:r>
            <a:r>
              <a:rPr dirty="0" smtClean="0" spc="10" sz="1350">
                <a:latin typeface="Calibri"/>
                <a:cs typeface="Calibri"/>
              </a:rPr>
              <a:t>a</a:t>
            </a:r>
            <a:r>
              <a:rPr dirty="0" smtClean="0" spc="10" sz="1350">
                <a:latin typeface="Calibri"/>
                <a:cs typeface="Calibri"/>
              </a:rPr>
              <a:t>n</a:t>
            </a:r>
            <a:r>
              <a:rPr dirty="0" smtClean="0" spc="10" sz="1350">
                <a:latin typeface="Calibri"/>
                <a:cs typeface="Calibri"/>
              </a:rPr>
              <a:t>d</a:t>
            </a:r>
            <a:r>
              <a:rPr dirty="0" smtClean="0" spc="10" sz="1350">
                <a:latin typeface="Calibri"/>
                <a:cs typeface="Calibri"/>
              </a:rPr>
              <a:t> </a:t>
            </a:r>
            <a:r>
              <a:rPr dirty="0" smtClean="0" spc="10" sz="1350">
                <a:latin typeface="Calibri"/>
                <a:cs typeface="Calibri"/>
              </a:rPr>
              <a:t>R</a:t>
            </a:r>
            <a:r>
              <a:rPr dirty="0" smtClean="0" spc="10" sz="1350">
                <a:latin typeface="Calibri"/>
                <a:cs typeface="Calibri"/>
              </a:rPr>
              <a:t>e</a:t>
            </a:r>
            <a:r>
              <a:rPr dirty="0" smtClean="0" spc="10" sz="1350">
                <a:latin typeface="Calibri"/>
                <a:cs typeface="Calibri"/>
              </a:rPr>
              <a:t>c</a:t>
            </a:r>
            <a:r>
              <a:rPr dirty="0" smtClean="0" spc="10" sz="1350">
                <a:latin typeface="Calibri"/>
                <a:cs typeface="Calibri"/>
              </a:rPr>
              <a:t>r</a:t>
            </a:r>
            <a:r>
              <a:rPr dirty="0" smtClean="0" spc="10" sz="1350">
                <a:latin typeface="Calibri"/>
                <a:cs typeface="Calibri"/>
              </a:rPr>
              <a:t>e</a:t>
            </a:r>
            <a:r>
              <a:rPr dirty="0" smtClean="0" spc="10" sz="1350">
                <a:latin typeface="Calibri"/>
                <a:cs typeface="Calibri"/>
              </a:rPr>
              <a:t>a</a:t>
            </a:r>
            <a:r>
              <a:rPr dirty="0" smtClean="0" spc="10" sz="1350">
                <a:latin typeface="Calibri"/>
                <a:cs typeface="Calibri"/>
              </a:rPr>
              <a:t>t</a:t>
            </a:r>
            <a:r>
              <a:rPr dirty="0" smtClean="0" spc="10" sz="1350">
                <a:latin typeface="Calibri"/>
                <a:cs typeface="Calibri"/>
              </a:rPr>
              <a:t>i</a:t>
            </a:r>
            <a:r>
              <a:rPr dirty="0" smtClean="0" spc="10" sz="1350">
                <a:latin typeface="Calibri"/>
                <a:cs typeface="Calibri"/>
              </a:rPr>
              <a:t>o</a:t>
            </a:r>
            <a:r>
              <a:rPr dirty="0" smtClean="0" spc="10" sz="1350">
                <a:latin typeface="Calibri"/>
                <a:cs typeface="Calibri"/>
              </a:rPr>
              <a:t>n</a:t>
            </a:r>
            <a:r>
              <a:rPr dirty="0" smtClean="0" spc="10" sz="1350">
                <a:latin typeface="Calibri"/>
                <a:cs typeface="Calibri"/>
              </a:rPr>
              <a:t> </a:t>
            </a:r>
            <a:endParaRPr sz="1350">
              <a:latin typeface="Calibri"/>
              <a:cs typeface="Calibri"/>
            </a:endParaRPr>
          </a:p>
          <a:p>
            <a:pPr marL="12700" marR="137403">
              <a:lnSpc>
                <a:spcPts val="1647"/>
              </a:lnSpc>
              <a:spcBef>
                <a:spcPts val="181"/>
              </a:spcBef>
            </a:pPr>
            <a:r>
              <a:rPr dirty="0" smtClean="0" spc="8" sz="1350">
                <a:latin typeface="Calibri"/>
                <a:cs typeface="Calibri"/>
              </a:rPr>
              <a:t>R</a:t>
            </a:r>
            <a:r>
              <a:rPr dirty="0" smtClean="0" spc="8" sz="1350">
                <a:latin typeface="Calibri"/>
                <a:cs typeface="Calibri"/>
              </a:rPr>
              <a:t>e</a:t>
            </a:r>
            <a:r>
              <a:rPr dirty="0" smtClean="0" spc="8" sz="1350">
                <a:latin typeface="Calibri"/>
                <a:cs typeface="Calibri"/>
              </a:rPr>
              <a:t>a</a:t>
            </a:r>
            <a:r>
              <a:rPr dirty="0" smtClean="0" spc="8" sz="1350">
                <a:latin typeface="Calibri"/>
                <a:cs typeface="Calibri"/>
              </a:rPr>
              <a:t>l</a:t>
            </a:r>
            <a:r>
              <a:rPr dirty="0" smtClean="0" spc="8" sz="1350">
                <a:latin typeface="Calibri"/>
                <a:cs typeface="Calibri"/>
              </a:rPr>
              <a:t> </a:t>
            </a:r>
            <a:r>
              <a:rPr dirty="0" smtClean="0" spc="8" sz="1350">
                <a:latin typeface="Calibri"/>
                <a:cs typeface="Calibri"/>
              </a:rPr>
              <a:t>E</a:t>
            </a:r>
            <a:r>
              <a:rPr dirty="0" smtClean="0" spc="8" sz="1350">
                <a:latin typeface="Calibri"/>
                <a:cs typeface="Calibri"/>
              </a:rPr>
              <a:t>s</a:t>
            </a:r>
            <a:r>
              <a:rPr dirty="0" smtClean="0" spc="8" sz="1350">
                <a:latin typeface="Calibri"/>
                <a:cs typeface="Calibri"/>
              </a:rPr>
              <a:t>t</a:t>
            </a:r>
            <a:r>
              <a:rPr dirty="0" smtClean="0" spc="8" sz="1350">
                <a:latin typeface="Calibri"/>
                <a:cs typeface="Calibri"/>
              </a:rPr>
              <a:t>a</a:t>
            </a:r>
            <a:r>
              <a:rPr dirty="0" smtClean="0" spc="8" sz="1350">
                <a:latin typeface="Calibri"/>
                <a:cs typeface="Calibri"/>
              </a:rPr>
              <a:t>t</a:t>
            </a:r>
            <a:r>
              <a:rPr dirty="0" smtClean="0" spc="8" sz="1350">
                <a:latin typeface="Calibri"/>
                <a:cs typeface="Calibri"/>
              </a:rPr>
              <a:t>e</a:t>
            </a:r>
            <a:r>
              <a:rPr dirty="0" smtClean="0" spc="8" sz="1350">
                <a:latin typeface="Calibri"/>
                <a:cs typeface="Calibri"/>
              </a:rPr>
              <a:t> </a:t>
            </a:r>
            <a:r>
              <a:rPr dirty="0" smtClean="0" spc="8" sz="1350">
                <a:latin typeface="Calibri"/>
                <a:cs typeface="Calibri"/>
              </a:rPr>
              <a:t>a</a:t>
            </a:r>
            <a:r>
              <a:rPr dirty="0" smtClean="0" spc="8" sz="1350">
                <a:latin typeface="Calibri"/>
                <a:cs typeface="Calibri"/>
              </a:rPr>
              <a:t>n</a:t>
            </a:r>
            <a:r>
              <a:rPr dirty="0" smtClean="0" spc="8" sz="1350">
                <a:latin typeface="Calibri"/>
                <a:cs typeface="Calibri"/>
              </a:rPr>
              <a:t>d</a:t>
            </a:r>
            <a:r>
              <a:rPr dirty="0" smtClean="0" spc="8" sz="1350">
                <a:latin typeface="Calibri"/>
                <a:cs typeface="Calibri"/>
              </a:rPr>
              <a:t> </a:t>
            </a:r>
            <a:r>
              <a:rPr dirty="0" smtClean="0" spc="8" sz="1350">
                <a:latin typeface="Calibri"/>
                <a:cs typeface="Calibri"/>
              </a:rPr>
              <a:t>R</a:t>
            </a:r>
            <a:r>
              <a:rPr dirty="0" smtClean="0" spc="8" sz="1350">
                <a:latin typeface="Calibri"/>
                <a:cs typeface="Calibri"/>
              </a:rPr>
              <a:t>e</a:t>
            </a:r>
            <a:r>
              <a:rPr dirty="0" smtClean="0" spc="8" sz="1350">
                <a:latin typeface="Calibri"/>
                <a:cs typeface="Calibri"/>
              </a:rPr>
              <a:t>n</a:t>
            </a:r>
            <a:r>
              <a:rPr dirty="0" smtClean="0" spc="8" sz="1350">
                <a:latin typeface="Calibri"/>
                <a:cs typeface="Calibri"/>
              </a:rPr>
              <a:t>t</a:t>
            </a:r>
            <a:r>
              <a:rPr dirty="0" smtClean="0" spc="8" sz="1350">
                <a:latin typeface="Calibri"/>
                <a:cs typeface="Calibri"/>
              </a:rPr>
              <a:t>a</a:t>
            </a:r>
            <a:r>
              <a:rPr dirty="0" smtClean="0" spc="8" sz="1350">
                <a:latin typeface="Calibri"/>
                <a:cs typeface="Calibri"/>
              </a:rPr>
              <a:t>l</a:t>
            </a:r>
            <a:r>
              <a:rPr dirty="0" smtClean="0" spc="8" sz="1350">
                <a:latin typeface="Calibri"/>
                <a:cs typeface="Calibri"/>
              </a:rPr>
              <a:t> </a:t>
            </a:r>
            <a:r>
              <a:rPr dirty="0" smtClean="0" spc="8" sz="1350">
                <a:latin typeface="Calibri"/>
                <a:cs typeface="Calibri"/>
              </a:rPr>
              <a:t>a</a:t>
            </a:r>
            <a:r>
              <a:rPr dirty="0" smtClean="0" spc="8" sz="1350">
                <a:latin typeface="Calibri"/>
                <a:cs typeface="Calibri"/>
              </a:rPr>
              <a:t>n</a:t>
            </a:r>
            <a:r>
              <a:rPr dirty="0" smtClean="0" spc="8" sz="1350">
                <a:latin typeface="Calibri"/>
                <a:cs typeface="Calibri"/>
              </a:rPr>
              <a:t>d</a:t>
            </a:r>
            <a:r>
              <a:rPr dirty="0" smtClean="0" spc="8" sz="1350">
                <a:latin typeface="Calibri"/>
                <a:cs typeface="Calibri"/>
              </a:rPr>
              <a:t> </a:t>
            </a:r>
            <a:r>
              <a:rPr dirty="0" smtClean="0" spc="8" sz="1350">
                <a:latin typeface="Calibri"/>
                <a:cs typeface="Calibri"/>
              </a:rPr>
              <a:t>L</a:t>
            </a:r>
            <a:r>
              <a:rPr dirty="0" smtClean="0" spc="8" sz="1350">
                <a:latin typeface="Calibri"/>
                <a:cs typeface="Calibri"/>
              </a:rPr>
              <a:t>e</a:t>
            </a:r>
            <a:r>
              <a:rPr dirty="0" smtClean="0" spc="8" sz="1350">
                <a:latin typeface="Calibri"/>
                <a:cs typeface="Calibri"/>
              </a:rPr>
              <a:t>a</a:t>
            </a:r>
            <a:r>
              <a:rPr dirty="0" smtClean="0" spc="8" sz="1350">
                <a:latin typeface="Calibri"/>
                <a:cs typeface="Calibri"/>
              </a:rPr>
              <a:t>s</a:t>
            </a:r>
            <a:r>
              <a:rPr dirty="0" smtClean="0" spc="8" sz="1350">
                <a:latin typeface="Calibri"/>
                <a:cs typeface="Calibri"/>
              </a:rPr>
              <a:t>i</a:t>
            </a:r>
            <a:r>
              <a:rPr dirty="0" smtClean="0" spc="8" sz="1350">
                <a:latin typeface="Calibri"/>
                <a:cs typeface="Calibri"/>
              </a:rPr>
              <a:t>n</a:t>
            </a:r>
            <a:r>
              <a:rPr dirty="0" smtClean="0" spc="8" sz="1350">
                <a:latin typeface="Calibri"/>
                <a:cs typeface="Calibri"/>
              </a:rPr>
              <a:t>g</a:t>
            </a:r>
            <a:r>
              <a:rPr dirty="0" smtClean="0" spc="8" sz="1350">
                <a:latin typeface="Calibri"/>
                <a:cs typeface="Calibri"/>
              </a:rPr>
              <a:t> </a:t>
            </a:r>
            <a:endParaRPr sz="1350">
              <a:latin typeface="Calibri"/>
              <a:cs typeface="Calibri"/>
            </a:endParaRPr>
          </a:p>
          <a:p>
            <a:pPr marL="12700" marR="137403">
              <a:lnSpc>
                <a:spcPts val="1647"/>
              </a:lnSpc>
              <a:spcBef>
                <a:spcPts val="181"/>
              </a:spcBef>
            </a:pPr>
            <a:r>
              <a:rPr dirty="0" smtClean="0" spc="7" sz="1350">
                <a:latin typeface="Calibri"/>
                <a:cs typeface="Calibri"/>
              </a:rPr>
              <a:t>M</a:t>
            </a:r>
            <a:r>
              <a:rPr dirty="0" smtClean="0" spc="7" sz="1350">
                <a:latin typeface="Calibri"/>
                <a:cs typeface="Calibri"/>
              </a:rPr>
              <a:t>a</a:t>
            </a:r>
            <a:r>
              <a:rPr dirty="0" smtClean="0" spc="7" sz="1350">
                <a:latin typeface="Calibri"/>
                <a:cs typeface="Calibri"/>
              </a:rPr>
              <a:t>n</a:t>
            </a:r>
            <a:r>
              <a:rPr dirty="0" smtClean="0" spc="7" sz="1350">
                <a:latin typeface="Calibri"/>
                <a:cs typeface="Calibri"/>
              </a:rPr>
              <a:t>a</a:t>
            </a:r>
            <a:r>
              <a:rPr dirty="0" smtClean="0" spc="7" sz="1350">
                <a:latin typeface="Calibri"/>
                <a:cs typeface="Calibri"/>
              </a:rPr>
              <a:t>g</a:t>
            </a:r>
            <a:r>
              <a:rPr dirty="0" smtClean="0" spc="7" sz="1350">
                <a:latin typeface="Calibri"/>
                <a:cs typeface="Calibri"/>
              </a:rPr>
              <a:t>e</a:t>
            </a:r>
            <a:r>
              <a:rPr dirty="0" smtClean="0" spc="7" sz="1350">
                <a:latin typeface="Calibri"/>
                <a:cs typeface="Calibri"/>
              </a:rPr>
              <a:t>m</a:t>
            </a:r>
            <a:r>
              <a:rPr dirty="0" smtClean="0" spc="7" sz="1350">
                <a:latin typeface="Calibri"/>
                <a:cs typeface="Calibri"/>
              </a:rPr>
              <a:t>e</a:t>
            </a:r>
            <a:r>
              <a:rPr dirty="0" smtClean="0" spc="7" sz="1350">
                <a:latin typeface="Calibri"/>
                <a:cs typeface="Calibri"/>
              </a:rPr>
              <a:t>n</a:t>
            </a:r>
            <a:r>
              <a:rPr dirty="0" smtClean="0" spc="7" sz="1350">
                <a:latin typeface="Calibri"/>
                <a:cs typeface="Calibri"/>
              </a:rPr>
              <a:t>t</a:t>
            </a:r>
            <a:endParaRPr sz="135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221"/>
              </a:spcBef>
            </a:pPr>
            <a:r>
              <a:rPr dirty="0" smtClean="0" spc="27" sz="1350">
                <a:latin typeface="Calibri"/>
                <a:cs typeface="Calibri"/>
              </a:rPr>
              <a:t>U</a:t>
            </a:r>
            <a:r>
              <a:rPr dirty="0" smtClean="0" spc="27" sz="1350">
                <a:latin typeface="Calibri"/>
                <a:cs typeface="Calibri"/>
              </a:rPr>
              <a:t>t</a:t>
            </a:r>
            <a:r>
              <a:rPr dirty="0" smtClean="0" spc="27" sz="1350">
                <a:latin typeface="Calibri"/>
                <a:cs typeface="Calibri"/>
              </a:rPr>
              <a:t>i</a:t>
            </a:r>
            <a:r>
              <a:rPr dirty="0" smtClean="0" spc="27" sz="1350">
                <a:latin typeface="Calibri"/>
                <a:cs typeface="Calibri"/>
              </a:rPr>
              <a:t>l</a:t>
            </a:r>
            <a:r>
              <a:rPr dirty="0" smtClean="0" spc="27" sz="1350">
                <a:latin typeface="Calibri"/>
                <a:cs typeface="Calibri"/>
              </a:rPr>
              <a:t>i</a:t>
            </a:r>
            <a:r>
              <a:rPr dirty="0" smtClean="0" spc="27" sz="1350">
                <a:latin typeface="Calibri"/>
                <a:cs typeface="Calibri"/>
              </a:rPr>
              <a:t>t</a:t>
            </a:r>
            <a:r>
              <a:rPr dirty="0" smtClean="0" spc="27" sz="1350">
                <a:latin typeface="Calibri"/>
                <a:cs typeface="Calibri"/>
              </a:rPr>
              <a:t>i</a:t>
            </a:r>
            <a:r>
              <a:rPr dirty="0" smtClean="0" spc="27" sz="1350">
                <a:latin typeface="Calibri"/>
                <a:cs typeface="Calibri"/>
              </a:rPr>
              <a:t>e</a:t>
            </a:r>
            <a:r>
              <a:rPr dirty="0" smtClean="0" spc="27" sz="1350">
                <a:latin typeface="Calibri"/>
                <a:cs typeface="Calibri"/>
              </a:rPr>
              <a:t>s</a:t>
            </a:r>
            <a:endParaRPr sz="135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175"/>
              </a:spcBef>
            </a:pPr>
            <a:r>
              <a:rPr dirty="0" smtClean="0" spc="10" sz="1350">
                <a:latin typeface="Calibri"/>
                <a:cs typeface="Calibri"/>
              </a:rPr>
              <a:t>A</a:t>
            </a:r>
            <a:r>
              <a:rPr dirty="0" smtClean="0" spc="10" sz="1350">
                <a:latin typeface="Calibri"/>
                <a:cs typeface="Calibri"/>
              </a:rPr>
              <a:t>g</a:t>
            </a:r>
            <a:r>
              <a:rPr dirty="0" smtClean="0" spc="10" sz="1350">
                <a:latin typeface="Calibri"/>
                <a:cs typeface="Calibri"/>
              </a:rPr>
              <a:t>r</a:t>
            </a:r>
            <a:r>
              <a:rPr dirty="0" smtClean="0" spc="10" sz="1350">
                <a:latin typeface="Calibri"/>
                <a:cs typeface="Calibri"/>
              </a:rPr>
              <a:t>i</a:t>
            </a:r>
            <a:r>
              <a:rPr dirty="0" smtClean="0" spc="10" sz="1350">
                <a:latin typeface="Calibri"/>
                <a:cs typeface="Calibri"/>
              </a:rPr>
              <a:t>c</a:t>
            </a:r>
            <a:r>
              <a:rPr dirty="0" smtClean="0" spc="10" sz="1350">
                <a:latin typeface="Calibri"/>
                <a:cs typeface="Calibri"/>
              </a:rPr>
              <a:t>u</a:t>
            </a:r>
            <a:r>
              <a:rPr dirty="0" smtClean="0" spc="10" sz="1350">
                <a:latin typeface="Calibri"/>
                <a:cs typeface="Calibri"/>
              </a:rPr>
              <a:t>l</a:t>
            </a:r>
            <a:r>
              <a:rPr dirty="0" smtClean="0" spc="10" sz="1350">
                <a:latin typeface="Calibri"/>
                <a:cs typeface="Calibri"/>
              </a:rPr>
              <a:t>t</a:t>
            </a:r>
            <a:r>
              <a:rPr dirty="0" smtClean="0" spc="10" sz="1350">
                <a:latin typeface="Calibri"/>
                <a:cs typeface="Calibri"/>
              </a:rPr>
              <a:t>u</a:t>
            </a:r>
            <a:r>
              <a:rPr dirty="0" smtClean="0" spc="10" sz="1350">
                <a:latin typeface="Calibri"/>
                <a:cs typeface="Calibri"/>
              </a:rPr>
              <a:t>r</a:t>
            </a:r>
            <a:r>
              <a:rPr dirty="0" smtClean="0" spc="10" sz="1350">
                <a:latin typeface="Calibri"/>
                <a:cs typeface="Calibri"/>
              </a:rPr>
              <a:t>e</a:t>
            </a:r>
            <a:endParaRPr sz="135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175"/>
              </a:spcBef>
            </a:pPr>
            <a:r>
              <a:rPr dirty="0" smtClean="0" spc="6" sz="1350">
                <a:latin typeface="Calibri"/>
                <a:cs typeface="Calibri"/>
              </a:rPr>
              <a:t>M</a:t>
            </a:r>
            <a:r>
              <a:rPr dirty="0" smtClean="0" spc="6" sz="1350">
                <a:latin typeface="Calibri"/>
                <a:cs typeface="Calibri"/>
              </a:rPr>
              <a:t>i</a:t>
            </a:r>
            <a:r>
              <a:rPr dirty="0" smtClean="0" spc="6" sz="1350">
                <a:latin typeface="Calibri"/>
                <a:cs typeface="Calibri"/>
              </a:rPr>
              <a:t>n</a:t>
            </a:r>
            <a:r>
              <a:rPr dirty="0" smtClean="0" spc="6" sz="1350">
                <a:latin typeface="Calibri"/>
                <a:cs typeface="Calibri"/>
              </a:rPr>
              <a:t>i</a:t>
            </a:r>
            <a:r>
              <a:rPr dirty="0" smtClean="0" spc="6" sz="1350">
                <a:latin typeface="Calibri"/>
                <a:cs typeface="Calibri"/>
              </a:rPr>
              <a:t>n</a:t>
            </a:r>
            <a:r>
              <a:rPr dirty="0" smtClean="0" spc="6" sz="1350">
                <a:latin typeface="Calibri"/>
                <a:cs typeface="Calibri"/>
              </a:rPr>
              <a:t>g,</a:t>
            </a:r>
            <a:r>
              <a:rPr dirty="0" smtClean="0" spc="6" sz="1350">
                <a:latin typeface="Calibri"/>
                <a:cs typeface="Calibri"/>
              </a:rPr>
              <a:t> </a:t>
            </a:r>
            <a:r>
              <a:rPr dirty="0" smtClean="0" spc="6" sz="1350">
                <a:latin typeface="Calibri"/>
                <a:cs typeface="Calibri"/>
              </a:rPr>
              <a:t>Q</a:t>
            </a:r>
            <a:r>
              <a:rPr dirty="0" smtClean="0" spc="6" sz="1350">
                <a:latin typeface="Calibri"/>
                <a:cs typeface="Calibri"/>
              </a:rPr>
              <a:t>u</a:t>
            </a:r>
            <a:r>
              <a:rPr dirty="0" smtClean="0" spc="6" sz="1350">
                <a:latin typeface="Calibri"/>
                <a:cs typeface="Calibri"/>
              </a:rPr>
              <a:t>a</a:t>
            </a:r>
            <a:r>
              <a:rPr dirty="0" smtClean="0" spc="6" sz="1350">
                <a:latin typeface="Calibri"/>
                <a:cs typeface="Calibri"/>
              </a:rPr>
              <a:t>r</a:t>
            </a:r>
            <a:r>
              <a:rPr dirty="0" smtClean="0" spc="6" sz="1350">
                <a:latin typeface="Calibri"/>
                <a:cs typeface="Calibri"/>
              </a:rPr>
              <a:t>r</a:t>
            </a:r>
            <a:r>
              <a:rPr dirty="0" smtClean="0" spc="6" sz="1350">
                <a:latin typeface="Calibri"/>
                <a:cs typeface="Calibri"/>
              </a:rPr>
              <a:t>y</a:t>
            </a:r>
            <a:r>
              <a:rPr dirty="0" smtClean="0" spc="6" sz="1350">
                <a:latin typeface="Calibri"/>
                <a:cs typeface="Calibri"/>
              </a:rPr>
              <a:t>i</a:t>
            </a:r>
            <a:r>
              <a:rPr dirty="0" smtClean="0" spc="6" sz="1350">
                <a:latin typeface="Calibri"/>
                <a:cs typeface="Calibri"/>
              </a:rPr>
              <a:t>n</a:t>
            </a:r>
            <a:r>
              <a:rPr dirty="0" smtClean="0" spc="6" sz="1350">
                <a:latin typeface="Calibri"/>
                <a:cs typeface="Calibri"/>
              </a:rPr>
              <a:t>g,</a:t>
            </a:r>
            <a:r>
              <a:rPr dirty="0" smtClean="0" spc="6" sz="1350">
                <a:latin typeface="Calibri"/>
                <a:cs typeface="Calibri"/>
              </a:rPr>
              <a:t> </a:t>
            </a:r>
            <a:r>
              <a:rPr dirty="0" smtClean="0" spc="6" sz="1350">
                <a:latin typeface="Calibri"/>
                <a:cs typeface="Calibri"/>
              </a:rPr>
              <a:t>a</a:t>
            </a:r>
            <a:r>
              <a:rPr dirty="0" smtClean="0" spc="6" sz="1350">
                <a:latin typeface="Calibri"/>
                <a:cs typeface="Calibri"/>
              </a:rPr>
              <a:t>n</a:t>
            </a:r>
            <a:r>
              <a:rPr dirty="0" smtClean="0" spc="6" sz="1350">
                <a:latin typeface="Calibri"/>
                <a:cs typeface="Calibri"/>
              </a:rPr>
              <a:t>d</a:t>
            </a:r>
            <a:r>
              <a:rPr dirty="0" smtClean="0" spc="6" sz="1350">
                <a:latin typeface="Calibri"/>
                <a:cs typeface="Calibri"/>
              </a:rPr>
              <a:t> </a:t>
            </a:r>
            <a:r>
              <a:rPr dirty="0" smtClean="0" spc="6" sz="1350">
                <a:latin typeface="Calibri"/>
                <a:cs typeface="Calibri"/>
              </a:rPr>
              <a:t>E</a:t>
            </a:r>
            <a:r>
              <a:rPr dirty="0" smtClean="0" spc="6" sz="1350">
                <a:latin typeface="Calibri"/>
                <a:cs typeface="Calibri"/>
              </a:rPr>
              <a:t>x</a:t>
            </a:r>
            <a:r>
              <a:rPr dirty="0" smtClean="0" spc="6" sz="1350">
                <a:latin typeface="Calibri"/>
                <a:cs typeface="Calibri"/>
              </a:rPr>
              <a:t>t</a:t>
            </a:r>
            <a:r>
              <a:rPr dirty="0" smtClean="0" spc="6" sz="1350">
                <a:latin typeface="Calibri"/>
                <a:cs typeface="Calibri"/>
              </a:rPr>
              <a:t>r</a:t>
            </a:r>
            <a:r>
              <a:rPr dirty="0" smtClean="0" spc="6" sz="1350">
                <a:latin typeface="Calibri"/>
                <a:cs typeface="Calibri"/>
              </a:rPr>
              <a:t>a</a:t>
            </a:r>
            <a:r>
              <a:rPr dirty="0" smtClean="0" spc="6" sz="1350">
                <a:latin typeface="Calibri"/>
                <a:cs typeface="Calibri"/>
              </a:rPr>
              <a:t>c</a:t>
            </a:r>
            <a:r>
              <a:rPr dirty="0" smtClean="0" spc="6" sz="1350">
                <a:latin typeface="Calibri"/>
                <a:cs typeface="Calibri"/>
              </a:rPr>
              <a:t>t</a:t>
            </a:r>
            <a:r>
              <a:rPr dirty="0" smtClean="0" spc="6" sz="1350">
                <a:latin typeface="Calibri"/>
                <a:cs typeface="Calibri"/>
              </a:rPr>
              <a:t>i</a:t>
            </a:r>
            <a:r>
              <a:rPr dirty="0" smtClean="0" spc="6" sz="1350">
                <a:latin typeface="Calibri"/>
                <a:cs typeface="Calibri"/>
              </a:rPr>
              <a:t>o</a:t>
            </a:r>
            <a:r>
              <a:rPr dirty="0" smtClean="0" spc="6" sz="1350">
                <a:latin typeface="Calibri"/>
                <a:cs typeface="Calibri"/>
              </a:rPr>
              <a:t>n</a:t>
            </a:r>
            <a:endParaRPr sz="1350">
              <a:latin typeface="Calibri"/>
              <a:cs typeface="Calibri"/>
            </a:endParaRPr>
          </a:p>
          <a:p>
            <a:pPr marL="12700" marR="18693">
              <a:lnSpc>
                <a:spcPct val="101725"/>
              </a:lnSpc>
              <a:spcBef>
                <a:spcPts val="185"/>
              </a:spcBef>
            </a:pPr>
            <a:r>
              <a:rPr dirty="0" smtClean="0" spc="23" sz="1350">
                <a:latin typeface="Calibri"/>
                <a:cs typeface="Calibri"/>
              </a:rPr>
              <a:t>U</a:t>
            </a:r>
            <a:r>
              <a:rPr dirty="0" smtClean="0" spc="23" sz="1350">
                <a:latin typeface="Calibri"/>
                <a:cs typeface="Calibri"/>
              </a:rPr>
              <a:t>n</a:t>
            </a:r>
            <a:r>
              <a:rPr dirty="0" smtClean="0" spc="23" sz="1350">
                <a:latin typeface="Calibri"/>
                <a:cs typeface="Calibri"/>
              </a:rPr>
              <a:t>s</a:t>
            </a:r>
            <a:r>
              <a:rPr dirty="0" smtClean="0" spc="23" sz="1350">
                <a:latin typeface="Calibri"/>
                <a:cs typeface="Calibri"/>
              </a:rPr>
              <a:t>p</a:t>
            </a:r>
            <a:r>
              <a:rPr dirty="0" smtClean="0" spc="23" sz="1350">
                <a:latin typeface="Calibri"/>
                <a:cs typeface="Calibri"/>
              </a:rPr>
              <a:t>e</a:t>
            </a:r>
            <a:r>
              <a:rPr dirty="0" smtClean="0" spc="23" sz="1350">
                <a:latin typeface="Calibri"/>
                <a:cs typeface="Calibri"/>
              </a:rPr>
              <a:t>c</a:t>
            </a:r>
            <a:r>
              <a:rPr dirty="0" smtClean="0" spc="23" sz="1350">
                <a:latin typeface="Calibri"/>
                <a:cs typeface="Calibri"/>
              </a:rPr>
              <a:t>i</a:t>
            </a:r>
            <a:r>
              <a:rPr dirty="0" smtClean="0" spc="23" sz="1350">
                <a:latin typeface="Calibri"/>
                <a:cs typeface="Calibri"/>
              </a:rPr>
              <a:t>f</a:t>
            </a:r>
            <a:r>
              <a:rPr dirty="0" smtClean="0" spc="23" sz="1350">
                <a:latin typeface="Calibri"/>
                <a:cs typeface="Calibri"/>
              </a:rPr>
              <a:t>i</a:t>
            </a:r>
            <a:r>
              <a:rPr dirty="0" smtClean="0" spc="23" sz="1350">
                <a:latin typeface="Calibri"/>
                <a:cs typeface="Calibri"/>
              </a:rPr>
              <a:t>e</a:t>
            </a:r>
            <a:r>
              <a:rPr dirty="0" smtClean="0" spc="23" sz="1350">
                <a:latin typeface="Calibri"/>
                <a:cs typeface="Calibri"/>
              </a:rPr>
              <a:t>d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20264" y="6618703"/>
            <a:ext cx="2428536" cy="199619"/>
          </a:xfrm>
          <a:prstGeom prst="rect">
            <a:avLst/>
          </a:prstGeom>
        </p:spPr>
        <p:txBody>
          <a:bodyPr bIns="0" lIns="0" rIns="0" rtlCol="0" tIns="9302" wrap="square">
            <a:noAutofit/>
          </a:bodyPr>
          <a:lstStyle/>
          <a:p>
            <a:pPr marL="12700">
              <a:lnSpc>
                <a:spcPts val="1465"/>
              </a:lnSpc>
            </a:pPr>
            <a:r>
              <a:rPr b="1" dirty="0" smtClean="0" spc="-3" sz="1350">
                <a:latin typeface="Calibri"/>
                <a:cs typeface="Calibri"/>
              </a:rPr>
              <a:t>S</a:t>
            </a:r>
            <a:r>
              <a:rPr b="1" dirty="0" smtClean="0" spc="-3" sz="1350">
                <a:latin typeface="Calibri"/>
                <a:cs typeface="Calibri"/>
              </a:rPr>
              <a:t>o</a:t>
            </a:r>
            <a:r>
              <a:rPr b="1" dirty="0" smtClean="0" spc="-3" sz="1350">
                <a:latin typeface="Calibri"/>
                <a:cs typeface="Calibri"/>
              </a:rPr>
              <a:t>u</a:t>
            </a:r>
            <a:r>
              <a:rPr b="1" dirty="0" smtClean="0" spc="-3" sz="1350">
                <a:latin typeface="Calibri"/>
                <a:cs typeface="Calibri"/>
              </a:rPr>
              <a:t>r</a:t>
            </a:r>
            <a:r>
              <a:rPr b="1" dirty="0" smtClean="0" spc="-3" sz="1350">
                <a:latin typeface="Calibri"/>
                <a:cs typeface="Calibri"/>
              </a:rPr>
              <a:t>c</a:t>
            </a:r>
            <a:r>
              <a:rPr b="1" dirty="0" smtClean="0" spc="-3" sz="1350">
                <a:latin typeface="Calibri"/>
                <a:cs typeface="Calibri"/>
              </a:rPr>
              <a:t>e</a:t>
            </a:r>
            <a:r>
              <a:rPr b="1" dirty="0" smtClean="0" spc="-3" sz="1350">
                <a:latin typeface="Calibri"/>
                <a:cs typeface="Calibri"/>
              </a:rPr>
              <a:t>:</a:t>
            </a:r>
            <a:r>
              <a:rPr b="1" dirty="0" smtClean="0" spc="-3" sz="1350">
                <a:latin typeface="Calibri"/>
                <a:cs typeface="Calibri"/>
              </a:rPr>
              <a:t> </a:t>
            </a:r>
            <a:r>
              <a:rPr b="1" dirty="0" smtClean="0" spc="-3" sz="1350">
                <a:latin typeface="Calibri"/>
                <a:cs typeface="Calibri"/>
              </a:rPr>
              <a:t>CT</a:t>
            </a:r>
            <a:r>
              <a:rPr b="1" dirty="0" smtClean="0" spc="-3" sz="1350">
                <a:latin typeface="Calibri"/>
                <a:cs typeface="Calibri"/>
              </a:rPr>
              <a:t> </a:t>
            </a:r>
            <a:r>
              <a:rPr b="1" dirty="0" smtClean="0" spc="-3" sz="1350">
                <a:latin typeface="Calibri"/>
                <a:cs typeface="Calibri"/>
              </a:rPr>
              <a:t>D</a:t>
            </a:r>
            <a:r>
              <a:rPr b="1" dirty="0" smtClean="0" spc="-3" sz="1350">
                <a:latin typeface="Calibri"/>
                <a:cs typeface="Calibri"/>
              </a:rPr>
              <a:t>O</a:t>
            </a:r>
            <a:r>
              <a:rPr b="1" dirty="0" smtClean="0" spc="-3" sz="1350">
                <a:latin typeface="Calibri"/>
                <a:cs typeface="Calibri"/>
              </a:rPr>
              <a:t>L</a:t>
            </a:r>
            <a:r>
              <a:rPr b="1" dirty="0" smtClean="0" spc="-3" sz="1350">
                <a:latin typeface="Calibri"/>
                <a:cs typeface="Calibri"/>
              </a:rPr>
              <a:t> </a:t>
            </a:r>
            <a:r>
              <a:rPr b="1" dirty="0" smtClean="0" spc="-3" sz="1350">
                <a:latin typeface="Calibri"/>
                <a:cs typeface="Calibri"/>
              </a:rPr>
              <a:t>A</a:t>
            </a:r>
            <a:r>
              <a:rPr b="1" dirty="0" smtClean="0" spc="-3" sz="1350">
                <a:latin typeface="Calibri"/>
                <a:cs typeface="Calibri"/>
              </a:rPr>
              <a:t>n</a:t>
            </a:r>
            <a:r>
              <a:rPr b="1" dirty="0" smtClean="0" spc="-3" sz="1350">
                <a:latin typeface="Calibri"/>
                <a:cs typeface="Calibri"/>
              </a:rPr>
              <a:t>a</a:t>
            </a:r>
            <a:r>
              <a:rPr b="1" dirty="0" smtClean="0" spc="-3" sz="1350">
                <a:latin typeface="Calibri"/>
                <a:cs typeface="Calibri"/>
              </a:rPr>
              <a:t>l</a:t>
            </a:r>
            <a:r>
              <a:rPr b="1" dirty="0" smtClean="0" spc="-3" sz="1350">
                <a:latin typeface="Calibri"/>
                <a:cs typeface="Calibri"/>
              </a:rPr>
              <a:t>y</a:t>
            </a:r>
            <a:r>
              <a:rPr b="1" dirty="0" smtClean="0" spc="-3" sz="1350">
                <a:latin typeface="Calibri"/>
                <a:cs typeface="Calibri"/>
              </a:rPr>
              <a:t>s</a:t>
            </a:r>
            <a:r>
              <a:rPr b="1" dirty="0" smtClean="0" spc="-3" sz="1350">
                <a:latin typeface="Calibri"/>
                <a:cs typeface="Calibri"/>
              </a:rPr>
              <a:t>i</a:t>
            </a:r>
            <a:r>
              <a:rPr b="1" dirty="0" smtClean="0" spc="-3" sz="1350">
                <a:latin typeface="Calibri"/>
                <a:cs typeface="Calibri"/>
              </a:rPr>
              <a:t>s</a:t>
            </a:r>
            <a:r>
              <a:rPr b="1" dirty="0" smtClean="0" spc="-3" sz="1350">
                <a:latin typeface="Calibri"/>
                <a:cs typeface="Calibri"/>
              </a:rPr>
              <a:t> </a:t>
            </a:r>
            <a:r>
              <a:rPr b="1" dirty="0" smtClean="0" spc="-3" sz="1350">
                <a:latin typeface="Calibri"/>
                <a:cs typeface="Calibri"/>
              </a:rPr>
              <a:t>o</a:t>
            </a:r>
            <a:r>
              <a:rPr b="1" dirty="0" smtClean="0" spc="-3" sz="1350">
                <a:latin typeface="Calibri"/>
                <a:cs typeface="Calibri"/>
              </a:rPr>
              <a:t>f</a:t>
            </a:r>
            <a:r>
              <a:rPr b="1" dirty="0" smtClean="0" spc="-3" sz="1350">
                <a:latin typeface="Calibri"/>
                <a:cs typeface="Calibri"/>
              </a:rPr>
              <a:t> </a:t>
            </a:r>
            <a:r>
              <a:rPr b="1" dirty="0" smtClean="0" spc="-3" sz="1350">
                <a:latin typeface="Calibri"/>
                <a:cs typeface="Calibri"/>
              </a:rPr>
              <a:t>H</a:t>
            </a:r>
            <a:r>
              <a:rPr b="1" dirty="0" smtClean="0" spc="-3" sz="1350">
                <a:latin typeface="Calibri"/>
                <a:cs typeface="Calibri"/>
              </a:rPr>
              <a:t>W</a:t>
            </a:r>
            <a:r>
              <a:rPr b="1" dirty="0" smtClean="0" spc="-3" sz="1350">
                <a:latin typeface="Calibri"/>
                <a:cs typeface="Calibri"/>
              </a:rPr>
              <a:t>O</a:t>
            </a:r>
            <a:r>
              <a:rPr b="1" dirty="0" smtClean="0" spc="-3" sz="1350">
                <a:latin typeface="Calibri"/>
                <a:cs typeface="Calibri"/>
              </a:rPr>
              <a:t>L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3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2612231" y="2231898"/>
            <a:ext cx="2286190" cy="0"/>
          </a:xfrm>
          <a:custGeom>
            <a:avLst/>
            <a:gdLst/>
            <a:ahLst/>
            <a:cxnLst/>
            <a:rect b="b" l="l" r="r" t="t"/>
            <a:pathLst>
              <a:path h="0" w="2286190">
                <a:moveTo>
                  <a:pt x="0" y="0"/>
                </a:moveTo>
                <a:lnTo>
                  <a:pt x="2286190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612135" y="2239517"/>
            <a:ext cx="2286000" cy="0"/>
          </a:xfrm>
          <a:custGeom>
            <a:avLst/>
            <a:gdLst/>
            <a:ahLst/>
            <a:cxnLst/>
            <a:rect b="b" l="l" r="r" t="t"/>
            <a:pathLst>
              <a:path h="0" w="2286000">
                <a:moveTo>
                  <a:pt x="0" y="0"/>
                </a:moveTo>
                <a:lnTo>
                  <a:pt x="2286000" y="0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2612231" y="2259520"/>
            <a:ext cx="2286190" cy="0"/>
          </a:xfrm>
          <a:custGeom>
            <a:avLst/>
            <a:gdLst/>
            <a:ahLst/>
            <a:cxnLst/>
            <a:rect b="b" l="l" r="r" t="t"/>
            <a:pathLst>
              <a:path h="0" w="2286190">
                <a:moveTo>
                  <a:pt x="0" y="0"/>
                </a:moveTo>
                <a:lnTo>
                  <a:pt x="2286190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2612135" y="2266950"/>
            <a:ext cx="2286000" cy="0"/>
          </a:xfrm>
          <a:custGeom>
            <a:avLst/>
            <a:gdLst/>
            <a:ahLst/>
            <a:cxnLst/>
            <a:rect b="b" l="l" r="r" t="t"/>
            <a:pathLst>
              <a:path h="0" w="2286000">
                <a:moveTo>
                  <a:pt x="0" y="0"/>
                </a:moveTo>
                <a:lnTo>
                  <a:pt x="2286000" y="0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160073" y="2231898"/>
            <a:ext cx="2286190" cy="0"/>
          </a:xfrm>
          <a:custGeom>
            <a:avLst/>
            <a:gdLst/>
            <a:ahLst/>
            <a:cxnLst/>
            <a:rect b="b" l="l" r="r" t="t"/>
            <a:pathLst>
              <a:path h="0" w="2286190">
                <a:moveTo>
                  <a:pt x="0" y="0"/>
                </a:moveTo>
                <a:lnTo>
                  <a:pt x="2286190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160264" y="2239517"/>
            <a:ext cx="2286000" cy="0"/>
          </a:xfrm>
          <a:custGeom>
            <a:avLst/>
            <a:gdLst/>
            <a:ahLst/>
            <a:cxnLst/>
            <a:rect b="b" l="l" r="r" t="t"/>
            <a:pathLst>
              <a:path h="0" w="2286000">
                <a:moveTo>
                  <a:pt x="0" y="0"/>
                </a:moveTo>
                <a:lnTo>
                  <a:pt x="2286000" y="0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5160073" y="2259520"/>
            <a:ext cx="2286190" cy="0"/>
          </a:xfrm>
          <a:custGeom>
            <a:avLst/>
            <a:gdLst/>
            <a:ahLst/>
            <a:cxnLst/>
            <a:rect b="b" l="l" r="r" t="t"/>
            <a:pathLst>
              <a:path h="0" w="2286190">
                <a:moveTo>
                  <a:pt x="0" y="0"/>
                </a:moveTo>
                <a:lnTo>
                  <a:pt x="2286190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5160264" y="2266950"/>
            <a:ext cx="2286000" cy="0"/>
          </a:xfrm>
          <a:custGeom>
            <a:avLst/>
            <a:gdLst/>
            <a:ahLst/>
            <a:cxnLst/>
            <a:rect b="b" l="l" r="r" t="t"/>
            <a:pathLst>
              <a:path h="0" w="2286000">
                <a:moveTo>
                  <a:pt x="0" y="0"/>
                </a:moveTo>
                <a:lnTo>
                  <a:pt x="2286000" y="0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710847" y="579040"/>
            <a:ext cx="4522410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1" sz="3500">
                <a:latin typeface="Calibri"/>
                <a:cs typeface="Calibri"/>
              </a:rPr>
              <a:t>S</a:t>
            </a:r>
            <a:r>
              <a:rPr dirty="0" smtClean="0" spc="-1" sz="3500">
                <a:latin typeface="Calibri"/>
                <a:cs typeface="Calibri"/>
              </a:rPr>
              <a:t>o</a:t>
            </a:r>
            <a:r>
              <a:rPr dirty="0" smtClean="0" spc="-1" sz="3500">
                <a:latin typeface="Calibri"/>
                <a:cs typeface="Calibri"/>
              </a:rPr>
              <a:t>u</a:t>
            </a:r>
            <a:r>
              <a:rPr dirty="0" smtClean="0" spc="-1" sz="3500">
                <a:latin typeface="Calibri"/>
                <a:cs typeface="Calibri"/>
              </a:rPr>
              <a:t>t</a:t>
            </a:r>
            <a:r>
              <a:rPr dirty="0" smtClean="0" spc="-1" sz="3500">
                <a:latin typeface="Calibri"/>
                <a:cs typeface="Calibri"/>
              </a:rPr>
              <a:t>h</a:t>
            </a:r>
            <a:r>
              <a:rPr dirty="0" smtClean="0" spc="-1" sz="3500">
                <a:latin typeface="Calibri"/>
                <a:cs typeface="Calibri"/>
              </a:rPr>
              <a:t>w</a:t>
            </a:r>
            <a:r>
              <a:rPr dirty="0" smtClean="0" spc="-1" sz="3500">
                <a:latin typeface="Calibri"/>
                <a:cs typeface="Calibri"/>
              </a:rPr>
              <a:t>e</a:t>
            </a:r>
            <a:r>
              <a:rPr dirty="0" smtClean="0" spc="-1" sz="3500">
                <a:latin typeface="Calibri"/>
                <a:cs typeface="Calibri"/>
              </a:rPr>
              <a:t>s</a:t>
            </a:r>
            <a:r>
              <a:rPr dirty="0" smtClean="0" spc="-1" sz="3500">
                <a:latin typeface="Calibri"/>
                <a:cs typeface="Calibri"/>
              </a:rPr>
              <a:t>t</a:t>
            </a:r>
            <a:r>
              <a:rPr dirty="0" smtClean="0" spc="-1" sz="3500">
                <a:latin typeface="Calibri"/>
                <a:cs typeface="Calibri"/>
              </a:rPr>
              <a:t> </a:t>
            </a:r>
            <a:r>
              <a:rPr dirty="0" smtClean="0" spc="-1" sz="3500">
                <a:latin typeface="Calibri"/>
                <a:cs typeface="Calibri"/>
              </a:rPr>
              <a:t>W</a:t>
            </a:r>
            <a:r>
              <a:rPr dirty="0" smtClean="0" spc="-1" sz="3500">
                <a:latin typeface="Calibri"/>
                <a:cs typeface="Calibri"/>
              </a:rPr>
              <a:t>D</a:t>
            </a:r>
            <a:r>
              <a:rPr dirty="0" smtClean="0" spc="-1" sz="3500">
                <a:latin typeface="Calibri"/>
                <a:cs typeface="Calibri"/>
              </a:rPr>
              <a:t>A</a:t>
            </a:r>
            <a:r>
              <a:rPr dirty="0" smtClean="0" spc="-1" sz="3500">
                <a:latin typeface="Calibri"/>
                <a:cs typeface="Calibri"/>
              </a:rPr>
              <a:t> </a:t>
            </a:r>
            <a:r>
              <a:rPr dirty="0" smtClean="0" spc="-1" sz="3500">
                <a:latin typeface="Calibri"/>
                <a:cs typeface="Calibri"/>
              </a:rPr>
              <a:t>J</a:t>
            </a:r>
            <a:r>
              <a:rPr dirty="0" smtClean="0" spc="-1" sz="3500">
                <a:latin typeface="Calibri"/>
                <a:cs typeface="Calibri"/>
              </a:rPr>
              <a:t>o</a:t>
            </a:r>
            <a:r>
              <a:rPr dirty="0" smtClean="0" spc="-1" sz="3500">
                <a:latin typeface="Calibri"/>
                <a:cs typeface="Calibri"/>
              </a:rPr>
              <a:t>b</a:t>
            </a:r>
            <a:r>
              <a:rPr dirty="0" smtClean="0" spc="-1" sz="3500">
                <a:latin typeface="Calibri"/>
                <a:cs typeface="Calibri"/>
              </a:rPr>
              <a:t> </a:t>
            </a:r>
            <a:r>
              <a:rPr dirty="0" smtClean="0" spc="-1" sz="3500">
                <a:latin typeface="Calibri"/>
                <a:cs typeface="Calibri"/>
              </a:rPr>
              <a:t>A</a:t>
            </a:r>
            <a:r>
              <a:rPr dirty="0" smtClean="0" spc="-1" sz="3500">
                <a:latin typeface="Calibri"/>
                <a:cs typeface="Calibri"/>
              </a:rPr>
              <a:t>d</a:t>
            </a:r>
            <a:r>
              <a:rPr dirty="0" smtClean="0" spc="-1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43134" y="579040"/>
            <a:ext cx="2170980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3" sz="3500">
                <a:latin typeface="Calibri"/>
                <a:cs typeface="Calibri"/>
              </a:rPr>
              <a:t>b</a:t>
            </a:r>
            <a:r>
              <a:rPr dirty="0" smtClean="0" spc="-3" sz="3500">
                <a:latin typeface="Calibri"/>
                <a:cs typeface="Calibri"/>
              </a:rPr>
              <a:t>y</a:t>
            </a:r>
            <a:r>
              <a:rPr dirty="0" smtClean="0" spc="-3" sz="3500">
                <a:latin typeface="Calibri"/>
                <a:cs typeface="Calibri"/>
              </a:rPr>
              <a:t> </a:t>
            </a:r>
            <a:r>
              <a:rPr dirty="0" smtClean="0" spc="-3" sz="3500">
                <a:latin typeface="Calibri"/>
                <a:cs typeface="Calibri"/>
              </a:rPr>
              <a:t>L</a:t>
            </a:r>
            <a:r>
              <a:rPr dirty="0" smtClean="0" spc="-3" sz="3500">
                <a:latin typeface="Calibri"/>
                <a:cs typeface="Calibri"/>
              </a:rPr>
              <a:t>o</a:t>
            </a:r>
            <a:r>
              <a:rPr dirty="0" smtClean="0" spc="-3" sz="3500">
                <a:latin typeface="Calibri"/>
                <a:cs typeface="Calibri"/>
              </a:rPr>
              <a:t>c</a:t>
            </a:r>
            <a:r>
              <a:rPr dirty="0" smtClean="0" spc="-3" sz="3500">
                <a:latin typeface="Calibri"/>
                <a:cs typeface="Calibri"/>
              </a:rPr>
              <a:t>a</a:t>
            </a:r>
            <a:r>
              <a:rPr dirty="0" smtClean="0" spc="-3" sz="3500">
                <a:latin typeface="Calibri"/>
                <a:cs typeface="Calibri"/>
              </a:rPr>
              <a:t>t</a:t>
            </a:r>
            <a:r>
              <a:rPr dirty="0" smtClean="0" spc="-3" sz="3500">
                <a:latin typeface="Calibri"/>
                <a:cs typeface="Calibri"/>
              </a:rPr>
              <a:t>i</a:t>
            </a:r>
            <a:r>
              <a:rPr dirty="0" smtClean="0" spc="-3" sz="3500">
                <a:latin typeface="Calibri"/>
                <a:cs typeface="Calibri"/>
              </a:rPr>
              <a:t>o</a:t>
            </a:r>
            <a:r>
              <a:rPr dirty="0" smtClean="0" spc="-3" sz="3500">
                <a:latin typeface="Calibri"/>
                <a:cs typeface="Calibri"/>
              </a:rPr>
              <a:t>n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26919" y="2013015"/>
            <a:ext cx="774516" cy="232223"/>
          </a:xfrm>
          <a:prstGeom prst="rect">
            <a:avLst/>
          </a:prstGeom>
        </p:spPr>
        <p:txBody>
          <a:bodyPr bIns="0" lIns="0" rIns="0" rtlCol="0" tIns="10922" wrap="square">
            <a:noAutofit/>
          </a:bodyPr>
          <a:lstStyle/>
          <a:p>
            <a:pPr marL="12700">
              <a:lnSpc>
                <a:spcPts val="1720"/>
              </a:lnSpc>
            </a:pPr>
            <a:r>
              <a:rPr b="1" dirty="0" smtClean="0" spc="-4" sz="1650">
                <a:latin typeface="Calibri"/>
                <a:cs typeface="Calibri"/>
              </a:rPr>
              <a:t>L</a:t>
            </a:r>
            <a:r>
              <a:rPr b="1" dirty="0" smtClean="0" spc="-4" sz="1650">
                <a:latin typeface="Calibri"/>
                <a:cs typeface="Calibri"/>
              </a:rPr>
              <a:t>o</a:t>
            </a:r>
            <a:r>
              <a:rPr b="1" dirty="0" smtClean="0" spc="-4" sz="1650">
                <a:latin typeface="Calibri"/>
                <a:cs typeface="Calibri"/>
              </a:rPr>
              <a:t>c</a:t>
            </a:r>
            <a:r>
              <a:rPr b="1" dirty="0" smtClean="0" spc="-4" sz="1650">
                <a:latin typeface="Calibri"/>
                <a:cs typeface="Calibri"/>
              </a:rPr>
              <a:t>a</a:t>
            </a:r>
            <a:r>
              <a:rPr b="1" dirty="0" smtClean="0" spc="-4" sz="1650">
                <a:latin typeface="Calibri"/>
                <a:cs typeface="Calibri"/>
              </a:rPr>
              <a:t>t</a:t>
            </a:r>
            <a:r>
              <a:rPr b="1" dirty="0" smtClean="0" spc="-4" sz="1650">
                <a:latin typeface="Calibri"/>
                <a:cs typeface="Calibri"/>
              </a:rPr>
              <a:t>i</a:t>
            </a:r>
            <a:r>
              <a:rPr b="1" dirty="0" smtClean="0" spc="-4" sz="1650">
                <a:latin typeface="Calibri"/>
                <a:cs typeface="Calibri"/>
              </a:rPr>
              <a:t>o</a:t>
            </a:r>
            <a:r>
              <a:rPr b="1" dirty="0" smtClean="0" spc="-4" sz="1650">
                <a:latin typeface="Calibri"/>
                <a:cs typeface="Calibri"/>
              </a:rPr>
              <a:t>n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14338" y="2013015"/>
            <a:ext cx="772863" cy="232223"/>
          </a:xfrm>
          <a:prstGeom prst="rect">
            <a:avLst/>
          </a:prstGeom>
        </p:spPr>
        <p:txBody>
          <a:bodyPr bIns="0" lIns="0" rIns="0" rtlCol="0" tIns="10922" wrap="square">
            <a:noAutofit/>
          </a:bodyPr>
          <a:lstStyle/>
          <a:p>
            <a:pPr marL="12700">
              <a:lnSpc>
                <a:spcPts val="1720"/>
              </a:lnSpc>
            </a:pPr>
            <a:r>
              <a:rPr b="1" dirty="0" smtClean="0" spc="7" sz="1650">
                <a:latin typeface="Calibri"/>
                <a:cs typeface="Calibri"/>
              </a:rPr>
              <a:t>P</a:t>
            </a:r>
            <a:r>
              <a:rPr b="1" dirty="0" smtClean="0" spc="7" sz="1650">
                <a:latin typeface="Calibri"/>
                <a:cs typeface="Calibri"/>
              </a:rPr>
              <a:t>o</a:t>
            </a:r>
            <a:r>
              <a:rPr b="1" dirty="0" smtClean="0" spc="7" sz="1650">
                <a:latin typeface="Calibri"/>
                <a:cs typeface="Calibri"/>
              </a:rPr>
              <a:t>s</a:t>
            </a:r>
            <a:r>
              <a:rPr b="1" dirty="0" smtClean="0" spc="7" sz="1650">
                <a:latin typeface="Calibri"/>
                <a:cs typeface="Calibri"/>
              </a:rPr>
              <a:t>t</a:t>
            </a:r>
            <a:r>
              <a:rPr b="1" dirty="0" smtClean="0" spc="7" sz="1650">
                <a:latin typeface="Calibri"/>
                <a:cs typeface="Calibri"/>
              </a:rPr>
              <a:t>i</a:t>
            </a:r>
            <a:r>
              <a:rPr b="1" dirty="0" smtClean="0" spc="7" sz="1650">
                <a:latin typeface="Calibri"/>
                <a:cs typeface="Calibri"/>
              </a:rPr>
              <a:t>n</a:t>
            </a:r>
            <a:r>
              <a:rPr b="1" dirty="0" smtClean="0" spc="7" sz="1650">
                <a:latin typeface="Calibri"/>
                <a:cs typeface="Calibri"/>
              </a:rPr>
              <a:t>g</a:t>
            </a:r>
            <a:r>
              <a:rPr b="1" dirty="0" smtClean="0" spc="7" sz="1650">
                <a:latin typeface="Calibri"/>
                <a:cs typeface="Calibri"/>
              </a:rPr>
              <a:t>s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74123" y="2013015"/>
            <a:ext cx="774516" cy="232223"/>
          </a:xfrm>
          <a:prstGeom prst="rect">
            <a:avLst/>
          </a:prstGeom>
        </p:spPr>
        <p:txBody>
          <a:bodyPr bIns="0" lIns="0" rIns="0" rtlCol="0" tIns="10922" wrap="square">
            <a:noAutofit/>
          </a:bodyPr>
          <a:lstStyle/>
          <a:p>
            <a:pPr marL="12700">
              <a:lnSpc>
                <a:spcPts val="1720"/>
              </a:lnSpc>
            </a:pPr>
            <a:r>
              <a:rPr b="1" dirty="0" smtClean="0" spc="-5" sz="1650">
                <a:latin typeface="Calibri"/>
                <a:cs typeface="Calibri"/>
              </a:rPr>
              <a:t>L</a:t>
            </a:r>
            <a:r>
              <a:rPr b="1" dirty="0" smtClean="0" spc="-5" sz="1650">
                <a:latin typeface="Calibri"/>
                <a:cs typeface="Calibri"/>
              </a:rPr>
              <a:t>o</a:t>
            </a:r>
            <a:r>
              <a:rPr b="1" dirty="0" smtClean="0" spc="-5" sz="1650">
                <a:latin typeface="Calibri"/>
                <a:cs typeface="Calibri"/>
              </a:rPr>
              <a:t>c</a:t>
            </a:r>
            <a:r>
              <a:rPr b="1" dirty="0" smtClean="0" spc="-5" sz="1650">
                <a:latin typeface="Calibri"/>
                <a:cs typeface="Calibri"/>
              </a:rPr>
              <a:t>a</a:t>
            </a:r>
            <a:r>
              <a:rPr b="1" dirty="0" smtClean="0" spc="-5" sz="1650">
                <a:latin typeface="Calibri"/>
                <a:cs typeface="Calibri"/>
              </a:rPr>
              <a:t>t</a:t>
            </a:r>
            <a:r>
              <a:rPr b="1" dirty="0" smtClean="0" spc="-5" sz="1650">
                <a:latin typeface="Calibri"/>
                <a:cs typeface="Calibri"/>
              </a:rPr>
              <a:t>i</a:t>
            </a:r>
            <a:r>
              <a:rPr b="1" dirty="0" smtClean="0" spc="-5" sz="1650">
                <a:latin typeface="Calibri"/>
                <a:cs typeface="Calibri"/>
              </a:rPr>
              <a:t>o</a:t>
            </a:r>
            <a:r>
              <a:rPr b="1" dirty="0" smtClean="0" spc="-5" sz="1650">
                <a:latin typeface="Calibri"/>
                <a:cs typeface="Calibri"/>
              </a:rPr>
              <a:t>n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61542" y="2013015"/>
            <a:ext cx="772863" cy="232223"/>
          </a:xfrm>
          <a:prstGeom prst="rect">
            <a:avLst/>
          </a:prstGeom>
        </p:spPr>
        <p:txBody>
          <a:bodyPr bIns="0" lIns="0" rIns="0" rtlCol="0" tIns="10922" wrap="square">
            <a:noAutofit/>
          </a:bodyPr>
          <a:lstStyle/>
          <a:p>
            <a:pPr marL="12700">
              <a:lnSpc>
                <a:spcPts val="1720"/>
              </a:lnSpc>
            </a:pPr>
            <a:r>
              <a:rPr b="1" dirty="0" smtClean="0" spc="7" sz="1650">
                <a:latin typeface="Calibri"/>
                <a:cs typeface="Calibri"/>
              </a:rPr>
              <a:t>P</a:t>
            </a:r>
            <a:r>
              <a:rPr b="1" dirty="0" smtClean="0" spc="7" sz="1650">
                <a:latin typeface="Calibri"/>
                <a:cs typeface="Calibri"/>
              </a:rPr>
              <a:t>o</a:t>
            </a:r>
            <a:r>
              <a:rPr b="1" dirty="0" smtClean="0" spc="7" sz="1650">
                <a:latin typeface="Calibri"/>
                <a:cs typeface="Calibri"/>
              </a:rPr>
              <a:t>s</a:t>
            </a:r>
            <a:r>
              <a:rPr b="1" dirty="0" smtClean="0" spc="7" sz="1650">
                <a:latin typeface="Calibri"/>
                <a:cs typeface="Calibri"/>
              </a:rPr>
              <a:t>t</a:t>
            </a:r>
            <a:r>
              <a:rPr b="1" dirty="0" smtClean="0" spc="7" sz="1650">
                <a:latin typeface="Calibri"/>
                <a:cs typeface="Calibri"/>
              </a:rPr>
              <a:t>i</a:t>
            </a:r>
            <a:r>
              <a:rPr b="1" dirty="0" smtClean="0" spc="7" sz="1650">
                <a:latin typeface="Calibri"/>
                <a:cs typeface="Calibri"/>
              </a:rPr>
              <a:t>n</a:t>
            </a:r>
            <a:r>
              <a:rPr b="1" dirty="0" smtClean="0" spc="7" sz="1650">
                <a:latin typeface="Calibri"/>
                <a:cs typeface="Calibri"/>
              </a:rPr>
              <a:t>g</a:t>
            </a:r>
            <a:r>
              <a:rPr b="1" dirty="0" smtClean="0" spc="7" sz="1650">
                <a:latin typeface="Calibri"/>
                <a:cs typeface="Calibri"/>
              </a:rPr>
              <a:t>s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26854" y="2291090"/>
            <a:ext cx="1226833" cy="2713106"/>
          </a:xfrm>
          <a:prstGeom prst="rect">
            <a:avLst/>
          </a:prstGeom>
        </p:spPr>
        <p:txBody>
          <a:bodyPr bIns="0" lIns="0" rIns="0" rtlCol="0" tIns="9779" wrap="square">
            <a:noAutofit/>
          </a:bodyPr>
          <a:lstStyle/>
          <a:p>
            <a:pPr marL="12700" marR="17967">
              <a:lnSpc>
                <a:spcPts val="1540"/>
              </a:lnSpc>
            </a:pPr>
            <a:r>
              <a:rPr dirty="0" smtClean="0" spc="-2" sz="1400">
                <a:latin typeface="Arial"/>
                <a:cs typeface="Arial"/>
              </a:rPr>
              <a:t>S</a:t>
            </a:r>
            <a:r>
              <a:rPr dirty="0" smtClean="0" spc="-2" sz="1400">
                <a:latin typeface="Arial"/>
                <a:cs typeface="Arial"/>
              </a:rPr>
              <a:t>t</a:t>
            </a:r>
            <a:r>
              <a:rPr dirty="0" smtClean="0" spc="-2" sz="1400">
                <a:latin typeface="Arial"/>
                <a:cs typeface="Arial"/>
              </a:rPr>
              <a:t>a</a:t>
            </a:r>
            <a:r>
              <a:rPr dirty="0" smtClean="0" spc="-2" sz="1400">
                <a:latin typeface="Arial"/>
                <a:cs typeface="Arial"/>
              </a:rPr>
              <a:t>m</a:t>
            </a:r>
            <a:r>
              <a:rPr dirty="0" smtClean="0" spc="-2" sz="1400">
                <a:latin typeface="Arial"/>
                <a:cs typeface="Arial"/>
              </a:rPr>
              <a:t>f</a:t>
            </a:r>
            <a:r>
              <a:rPr dirty="0" smtClean="0" spc="-2" sz="1400">
                <a:latin typeface="Arial"/>
                <a:cs typeface="Arial"/>
              </a:rPr>
              <a:t>o</a:t>
            </a:r>
            <a:r>
              <a:rPr dirty="0" smtClean="0" spc="-2" sz="1400">
                <a:latin typeface="Arial"/>
                <a:cs typeface="Arial"/>
              </a:rPr>
              <a:t>r</a:t>
            </a:r>
            <a:r>
              <a:rPr dirty="0" smtClean="0" spc="-2" sz="1400">
                <a:latin typeface="Arial"/>
                <a:cs typeface="Arial"/>
              </a:rPr>
              <a:t>d</a:t>
            </a:r>
            <a:r>
              <a:rPr dirty="0" smtClean="0" spc="-2" sz="1400">
                <a:latin typeface="Arial"/>
                <a:cs typeface="Arial"/>
              </a:rPr>
              <a:t>,</a:t>
            </a:r>
            <a:r>
              <a:rPr dirty="0" smtClean="0" spc="-2" sz="1400">
                <a:latin typeface="Arial"/>
                <a:cs typeface="Arial"/>
              </a:rPr>
              <a:t> </a:t>
            </a:r>
            <a:r>
              <a:rPr dirty="0" smtClean="0" spc="-2" sz="1400">
                <a:latin typeface="Arial"/>
                <a:cs typeface="Arial"/>
              </a:rPr>
              <a:t>C</a:t>
            </a:r>
            <a:r>
              <a:rPr dirty="0" smtClean="0" spc="-2" sz="1400"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09"/>
              </a:lnSpc>
              <a:spcBef>
                <a:spcPts val="593"/>
              </a:spcBef>
            </a:pPr>
            <a:r>
              <a:rPr dirty="0" smtClean="0" spc="-3" sz="1400">
                <a:latin typeface="Arial"/>
                <a:cs typeface="Arial"/>
              </a:rPr>
              <a:t>B</a:t>
            </a:r>
            <a:r>
              <a:rPr dirty="0" smtClean="0" spc="-3" sz="1400">
                <a:latin typeface="Arial"/>
                <a:cs typeface="Arial"/>
              </a:rPr>
              <a:t>r</a:t>
            </a:r>
            <a:r>
              <a:rPr dirty="0" smtClean="0" spc="-3" sz="1400">
                <a:latin typeface="Arial"/>
                <a:cs typeface="Arial"/>
              </a:rPr>
              <a:t>i</a:t>
            </a:r>
            <a:r>
              <a:rPr dirty="0" smtClean="0" spc="-3" sz="1400">
                <a:latin typeface="Arial"/>
                <a:cs typeface="Arial"/>
              </a:rPr>
              <a:t>d</a:t>
            </a:r>
            <a:r>
              <a:rPr dirty="0" smtClean="0" spc="-3" sz="1400">
                <a:latin typeface="Arial"/>
                <a:cs typeface="Arial"/>
              </a:rPr>
              <a:t>g</a:t>
            </a:r>
            <a:r>
              <a:rPr dirty="0" smtClean="0" spc="-3" sz="1400">
                <a:latin typeface="Arial"/>
                <a:cs typeface="Arial"/>
              </a:rPr>
              <a:t>e</a:t>
            </a:r>
            <a:r>
              <a:rPr dirty="0" smtClean="0" spc="-3" sz="1400">
                <a:latin typeface="Arial"/>
                <a:cs typeface="Arial"/>
              </a:rPr>
              <a:t>p</a:t>
            </a:r>
            <a:r>
              <a:rPr dirty="0" smtClean="0" spc="-3" sz="1400">
                <a:latin typeface="Arial"/>
                <a:cs typeface="Arial"/>
              </a:rPr>
              <a:t>o</a:t>
            </a:r>
            <a:r>
              <a:rPr dirty="0" smtClean="0" spc="-3" sz="1400">
                <a:latin typeface="Arial"/>
                <a:cs typeface="Arial"/>
              </a:rPr>
              <a:t>r</a:t>
            </a:r>
            <a:r>
              <a:rPr dirty="0" smtClean="0" spc="-3" sz="1400">
                <a:latin typeface="Arial"/>
                <a:cs typeface="Arial"/>
              </a:rPr>
              <a:t>t</a:t>
            </a:r>
            <a:r>
              <a:rPr dirty="0" smtClean="0" spc="-3" sz="1400">
                <a:latin typeface="Arial"/>
                <a:cs typeface="Arial"/>
              </a:rPr>
              <a:t>,</a:t>
            </a:r>
            <a:r>
              <a:rPr dirty="0" smtClean="0" spc="-3" sz="1400">
                <a:latin typeface="Arial"/>
                <a:cs typeface="Arial"/>
              </a:rPr>
              <a:t> </a:t>
            </a:r>
            <a:r>
              <a:rPr dirty="0" smtClean="0" spc="-3" sz="1400">
                <a:latin typeface="Arial"/>
                <a:cs typeface="Arial"/>
              </a:rPr>
              <a:t>C</a:t>
            </a:r>
            <a:r>
              <a:rPr dirty="0" smtClean="0" spc="-3" sz="1400">
                <a:latin typeface="Arial"/>
                <a:cs typeface="Arial"/>
              </a:rPr>
              <a:t>T</a:t>
            </a:r>
            <a:r>
              <a:rPr dirty="0" smtClean="0" spc="-3" sz="1400"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09"/>
              </a:lnSpc>
              <a:spcBef>
                <a:spcPts val="577"/>
              </a:spcBef>
            </a:pPr>
            <a:r>
              <a:rPr dirty="0" smtClean="0" spc="-5" sz="1400">
                <a:latin typeface="Arial"/>
                <a:cs typeface="Arial"/>
              </a:rPr>
              <a:t>N</a:t>
            </a:r>
            <a:r>
              <a:rPr dirty="0" smtClean="0" spc="-5" sz="1400">
                <a:latin typeface="Arial"/>
                <a:cs typeface="Arial"/>
              </a:rPr>
              <a:t>o</a:t>
            </a:r>
            <a:r>
              <a:rPr dirty="0" smtClean="0" spc="-5" sz="1400">
                <a:latin typeface="Arial"/>
                <a:cs typeface="Arial"/>
              </a:rPr>
              <a:t>r</a:t>
            </a:r>
            <a:r>
              <a:rPr dirty="0" smtClean="0" spc="-5" sz="1400">
                <a:latin typeface="Arial"/>
                <a:cs typeface="Arial"/>
              </a:rPr>
              <a:t>w</a:t>
            </a:r>
            <a:r>
              <a:rPr dirty="0" smtClean="0" spc="-5" sz="1400">
                <a:latin typeface="Arial"/>
                <a:cs typeface="Arial"/>
              </a:rPr>
              <a:t>a</a:t>
            </a:r>
            <a:r>
              <a:rPr dirty="0" smtClean="0" spc="-5" sz="1400">
                <a:latin typeface="Arial"/>
                <a:cs typeface="Arial"/>
              </a:rPr>
              <a:t>l</a:t>
            </a:r>
            <a:r>
              <a:rPr dirty="0" smtClean="0" spc="-5" sz="1400">
                <a:latin typeface="Arial"/>
                <a:cs typeface="Arial"/>
              </a:rPr>
              <a:t>k</a:t>
            </a:r>
            <a:r>
              <a:rPr dirty="0" smtClean="0" spc="-5" sz="1400">
                <a:latin typeface="Arial"/>
                <a:cs typeface="Arial"/>
              </a:rPr>
              <a:t>,</a:t>
            </a:r>
            <a:r>
              <a:rPr dirty="0" smtClean="0" spc="-5" sz="1400">
                <a:latin typeface="Arial"/>
                <a:cs typeface="Arial"/>
              </a:rPr>
              <a:t> </a:t>
            </a:r>
            <a:r>
              <a:rPr dirty="0" smtClean="0" spc="-5" sz="1400">
                <a:latin typeface="Arial"/>
                <a:cs typeface="Arial"/>
              </a:rPr>
              <a:t>C</a:t>
            </a:r>
            <a:r>
              <a:rPr dirty="0" smtClean="0" spc="-5" sz="1400">
                <a:latin typeface="Arial"/>
                <a:cs typeface="Arial"/>
              </a:rPr>
              <a:t>T</a:t>
            </a:r>
            <a:r>
              <a:rPr dirty="0" smtClean="0" spc="-5" sz="1400"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09"/>
              </a:lnSpc>
              <a:spcBef>
                <a:spcPts val="577"/>
              </a:spcBef>
            </a:pPr>
            <a:r>
              <a:rPr dirty="0" smtClean="0" spc="-9" sz="1400">
                <a:latin typeface="Arial"/>
                <a:cs typeface="Arial"/>
              </a:rPr>
              <a:t>G</a:t>
            </a:r>
            <a:r>
              <a:rPr dirty="0" smtClean="0" spc="-29" sz="1400">
                <a:latin typeface="Arial"/>
                <a:cs typeface="Arial"/>
              </a:rPr>
              <a:t>r</a:t>
            </a:r>
            <a:r>
              <a:rPr dirty="0" smtClean="0" spc="-25" sz="1400">
                <a:latin typeface="Arial"/>
                <a:cs typeface="Arial"/>
              </a:rPr>
              <a:t>e</a:t>
            </a:r>
            <a:r>
              <a:rPr dirty="0" smtClean="0" spc="-34" sz="1400">
                <a:latin typeface="Arial"/>
                <a:cs typeface="Arial"/>
              </a:rPr>
              <a:t>e</a:t>
            </a:r>
            <a:r>
              <a:rPr dirty="0" smtClean="0" spc="-25" sz="1400">
                <a:latin typeface="Arial"/>
                <a:cs typeface="Arial"/>
              </a:rPr>
              <a:t>n</a:t>
            </a:r>
            <a:r>
              <a:rPr dirty="0" smtClean="0" spc="-29" sz="1400">
                <a:latin typeface="Arial"/>
                <a:cs typeface="Arial"/>
              </a:rPr>
              <a:t>w</a:t>
            </a:r>
            <a:r>
              <a:rPr dirty="0" smtClean="0" spc="9" sz="1400">
                <a:latin typeface="Arial"/>
                <a:cs typeface="Arial"/>
              </a:rPr>
              <a:t>i</a:t>
            </a:r>
            <a:r>
              <a:rPr dirty="0" smtClean="0" spc="39" sz="1400">
                <a:latin typeface="Arial"/>
                <a:cs typeface="Arial"/>
              </a:rPr>
              <a:t>c</a:t>
            </a:r>
            <a:r>
              <a:rPr dirty="0" smtClean="0" spc="-25" sz="1400">
                <a:latin typeface="Arial"/>
                <a:cs typeface="Arial"/>
              </a:rPr>
              <a:t>h</a:t>
            </a:r>
            <a:r>
              <a:rPr dirty="0" smtClean="0" spc="0" sz="1400">
                <a:latin typeface="Arial"/>
                <a:cs typeface="Arial"/>
              </a:rPr>
              <a:t>,</a:t>
            </a:r>
            <a:r>
              <a:rPr dirty="0" smtClean="0" spc="94" sz="1400">
                <a:latin typeface="Arial"/>
                <a:cs typeface="Arial"/>
              </a:rPr>
              <a:t> </a:t>
            </a:r>
            <a:r>
              <a:rPr dirty="0" smtClean="0" spc="-44" sz="1400">
                <a:latin typeface="Arial"/>
                <a:cs typeface="Arial"/>
              </a:rPr>
              <a:t>C</a:t>
            </a:r>
            <a:r>
              <a:rPr dirty="0" smtClean="0" spc="0" sz="1400">
                <a:latin typeface="Arial"/>
                <a:cs typeface="Arial"/>
              </a:rPr>
              <a:t>T</a:t>
            </a:r>
            <a:r>
              <a:rPr dirty="0" smtClean="0" spc="0" sz="1400"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09"/>
              </a:lnSpc>
              <a:spcBef>
                <a:spcPts val="577"/>
              </a:spcBef>
            </a:pPr>
            <a:r>
              <a:rPr dirty="0" smtClean="0" spc="-6" sz="1400">
                <a:latin typeface="Arial"/>
                <a:cs typeface="Arial"/>
              </a:rPr>
              <a:t>F</a:t>
            </a:r>
            <a:r>
              <a:rPr dirty="0" smtClean="0" spc="-6" sz="1400">
                <a:latin typeface="Arial"/>
                <a:cs typeface="Arial"/>
              </a:rPr>
              <a:t>a</a:t>
            </a:r>
            <a:r>
              <a:rPr dirty="0" smtClean="0" spc="-6" sz="1400">
                <a:latin typeface="Arial"/>
                <a:cs typeface="Arial"/>
              </a:rPr>
              <a:t>i</a:t>
            </a:r>
            <a:r>
              <a:rPr dirty="0" smtClean="0" spc="-6" sz="1400">
                <a:latin typeface="Arial"/>
                <a:cs typeface="Arial"/>
              </a:rPr>
              <a:t>r</a:t>
            </a:r>
            <a:r>
              <a:rPr dirty="0" smtClean="0" spc="-6" sz="1400">
                <a:latin typeface="Arial"/>
                <a:cs typeface="Arial"/>
              </a:rPr>
              <a:t>f</a:t>
            </a:r>
            <a:r>
              <a:rPr dirty="0" smtClean="0" spc="-6" sz="1400">
                <a:latin typeface="Arial"/>
                <a:cs typeface="Arial"/>
              </a:rPr>
              <a:t>i</a:t>
            </a:r>
            <a:r>
              <a:rPr dirty="0" smtClean="0" spc="-6" sz="1400">
                <a:latin typeface="Arial"/>
                <a:cs typeface="Arial"/>
              </a:rPr>
              <a:t>e</a:t>
            </a:r>
            <a:r>
              <a:rPr dirty="0" smtClean="0" spc="-6" sz="1400">
                <a:latin typeface="Arial"/>
                <a:cs typeface="Arial"/>
              </a:rPr>
              <a:t>l</a:t>
            </a:r>
            <a:r>
              <a:rPr dirty="0" smtClean="0" spc="-6" sz="1400">
                <a:latin typeface="Arial"/>
                <a:cs typeface="Arial"/>
              </a:rPr>
              <a:t>d</a:t>
            </a:r>
            <a:r>
              <a:rPr dirty="0" smtClean="0" spc="-6" sz="1400">
                <a:latin typeface="Arial"/>
                <a:cs typeface="Arial"/>
              </a:rPr>
              <a:t>,</a:t>
            </a:r>
            <a:r>
              <a:rPr dirty="0" smtClean="0" spc="-6" sz="1400">
                <a:latin typeface="Arial"/>
                <a:cs typeface="Arial"/>
              </a:rPr>
              <a:t> </a:t>
            </a:r>
            <a:r>
              <a:rPr dirty="0" smtClean="0" spc="-6" sz="1400">
                <a:latin typeface="Arial"/>
                <a:cs typeface="Arial"/>
              </a:rPr>
              <a:t>C</a:t>
            </a:r>
            <a:r>
              <a:rPr dirty="0" smtClean="0" spc="-6" sz="1400">
                <a:latin typeface="Arial"/>
                <a:cs typeface="Arial"/>
              </a:rPr>
              <a:t>T</a:t>
            </a:r>
            <a:r>
              <a:rPr dirty="0" smtClean="0" spc="-6" sz="1400"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09"/>
              </a:lnSpc>
              <a:spcBef>
                <a:spcPts val="577"/>
              </a:spcBef>
            </a:pPr>
            <a:r>
              <a:rPr dirty="0" smtClean="0" spc="2" sz="1400">
                <a:latin typeface="Arial"/>
                <a:cs typeface="Arial"/>
              </a:rPr>
              <a:t>S</a:t>
            </a:r>
            <a:r>
              <a:rPr dirty="0" smtClean="0" spc="2" sz="1400">
                <a:latin typeface="Arial"/>
                <a:cs typeface="Arial"/>
              </a:rPr>
              <a:t>h</a:t>
            </a:r>
            <a:r>
              <a:rPr dirty="0" smtClean="0" spc="2" sz="1400">
                <a:latin typeface="Arial"/>
                <a:cs typeface="Arial"/>
              </a:rPr>
              <a:t>e</a:t>
            </a:r>
            <a:r>
              <a:rPr dirty="0" smtClean="0" spc="2" sz="1400">
                <a:latin typeface="Arial"/>
                <a:cs typeface="Arial"/>
              </a:rPr>
              <a:t>l</a:t>
            </a:r>
            <a:r>
              <a:rPr dirty="0" smtClean="0" spc="2" sz="1400">
                <a:latin typeface="Arial"/>
                <a:cs typeface="Arial"/>
              </a:rPr>
              <a:t>t</a:t>
            </a:r>
            <a:r>
              <a:rPr dirty="0" smtClean="0" spc="2" sz="1400">
                <a:latin typeface="Arial"/>
                <a:cs typeface="Arial"/>
              </a:rPr>
              <a:t>o</a:t>
            </a:r>
            <a:r>
              <a:rPr dirty="0" smtClean="0" spc="2" sz="1400">
                <a:latin typeface="Arial"/>
                <a:cs typeface="Arial"/>
              </a:rPr>
              <a:t>n</a:t>
            </a:r>
            <a:r>
              <a:rPr dirty="0" smtClean="0" spc="2" sz="1400">
                <a:latin typeface="Arial"/>
                <a:cs typeface="Arial"/>
              </a:rPr>
              <a:t>,</a:t>
            </a:r>
            <a:r>
              <a:rPr dirty="0" smtClean="0" spc="2" sz="1400">
                <a:latin typeface="Arial"/>
                <a:cs typeface="Arial"/>
              </a:rPr>
              <a:t> </a:t>
            </a:r>
            <a:r>
              <a:rPr dirty="0" smtClean="0" spc="2" sz="1400">
                <a:latin typeface="Arial"/>
                <a:cs typeface="Arial"/>
              </a:rPr>
              <a:t>C</a:t>
            </a:r>
            <a:r>
              <a:rPr dirty="0" smtClean="0" spc="2" sz="1400">
                <a:latin typeface="Arial"/>
                <a:cs typeface="Arial"/>
              </a:rPr>
              <a:t>T</a:t>
            </a:r>
            <a:r>
              <a:rPr dirty="0" smtClean="0" spc="2" sz="1400"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09"/>
              </a:lnSpc>
              <a:spcBef>
                <a:spcPts val="577"/>
              </a:spcBef>
            </a:pPr>
            <a:r>
              <a:rPr dirty="0" smtClean="0" spc="-2" sz="1400">
                <a:latin typeface="Arial"/>
                <a:cs typeface="Arial"/>
              </a:rPr>
              <a:t>S</a:t>
            </a:r>
            <a:r>
              <a:rPr dirty="0" smtClean="0" spc="-2" sz="1400">
                <a:latin typeface="Arial"/>
                <a:cs typeface="Arial"/>
              </a:rPr>
              <a:t>t</a:t>
            </a:r>
            <a:r>
              <a:rPr dirty="0" smtClean="0" spc="-2" sz="1400">
                <a:latin typeface="Arial"/>
                <a:cs typeface="Arial"/>
              </a:rPr>
              <a:t>r</a:t>
            </a:r>
            <a:r>
              <a:rPr dirty="0" smtClean="0" spc="-2" sz="1400">
                <a:latin typeface="Arial"/>
                <a:cs typeface="Arial"/>
              </a:rPr>
              <a:t>a</a:t>
            </a:r>
            <a:r>
              <a:rPr dirty="0" smtClean="0" spc="-2" sz="1400">
                <a:latin typeface="Arial"/>
                <a:cs typeface="Arial"/>
              </a:rPr>
              <a:t>t</a:t>
            </a:r>
            <a:r>
              <a:rPr dirty="0" smtClean="0" spc="-2" sz="1400">
                <a:latin typeface="Arial"/>
                <a:cs typeface="Arial"/>
              </a:rPr>
              <a:t>f</a:t>
            </a:r>
            <a:r>
              <a:rPr dirty="0" smtClean="0" spc="-2" sz="1400">
                <a:latin typeface="Arial"/>
                <a:cs typeface="Arial"/>
              </a:rPr>
              <a:t>o</a:t>
            </a:r>
            <a:r>
              <a:rPr dirty="0" smtClean="0" spc="-2" sz="1400">
                <a:latin typeface="Arial"/>
                <a:cs typeface="Arial"/>
              </a:rPr>
              <a:t>r</a:t>
            </a:r>
            <a:r>
              <a:rPr dirty="0" smtClean="0" spc="-2" sz="1400">
                <a:latin typeface="Arial"/>
                <a:cs typeface="Arial"/>
              </a:rPr>
              <a:t>d</a:t>
            </a:r>
            <a:r>
              <a:rPr dirty="0" smtClean="0" spc="-2" sz="1400">
                <a:latin typeface="Arial"/>
                <a:cs typeface="Arial"/>
              </a:rPr>
              <a:t>,</a:t>
            </a:r>
            <a:r>
              <a:rPr dirty="0" smtClean="0" spc="-2" sz="1400">
                <a:latin typeface="Arial"/>
                <a:cs typeface="Arial"/>
              </a:rPr>
              <a:t> </a:t>
            </a:r>
            <a:r>
              <a:rPr dirty="0" smtClean="0" spc="-2" sz="1400">
                <a:latin typeface="Arial"/>
                <a:cs typeface="Arial"/>
              </a:rPr>
              <a:t>C</a:t>
            </a:r>
            <a:r>
              <a:rPr dirty="0" smtClean="0" spc="-2" sz="1400">
                <a:latin typeface="Arial"/>
                <a:cs typeface="Arial"/>
              </a:rPr>
              <a:t>T</a:t>
            </a:r>
            <a:r>
              <a:rPr dirty="0" smtClean="0" spc="-2" sz="1400"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09"/>
              </a:lnSpc>
              <a:spcBef>
                <a:spcPts val="577"/>
              </a:spcBef>
            </a:pPr>
            <a:r>
              <a:rPr dirty="0" smtClean="0" spc="-10" sz="1400">
                <a:latin typeface="Arial"/>
                <a:cs typeface="Arial"/>
              </a:rPr>
              <a:t>T</a:t>
            </a:r>
            <a:r>
              <a:rPr dirty="0" smtClean="0" spc="-10" sz="1400">
                <a:latin typeface="Arial"/>
                <a:cs typeface="Arial"/>
              </a:rPr>
              <a:t>r</a:t>
            </a:r>
            <a:r>
              <a:rPr dirty="0" smtClean="0" spc="-10" sz="1400">
                <a:latin typeface="Arial"/>
                <a:cs typeface="Arial"/>
              </a:rPr>
              <a:t>u</a:t>
            </a:r>
            <a:r>
              <a:rPr dirty="0" smtClean="0" spc="-10" sz="1400">
                <a:latin typeface="Arial"/>
                <a:cs typeface="Arial"/>
              </a:rPr>
              <a:t>m</a:t>
            </a:r>
            <a:r>
              <a:rPr dirty="0" smtClean="0" spc="-10" sz="1400">
                <a:latin typeface="Arial"/>
                <a:cs typeface="Arial"/>
              </a:rPr>
              <a:t>b</a:t>
            </a:r>
            <a:r>
              <a:rPr dirty="0" smtClean="0" spc="-10" sz="1400">
                <a:latin typeface="Arial"/>
                <a:cs typeface="Arial"/>
              </a:rPr>
              <a:t>u</a:t>
            </a:r>
            <a:r>
              <a:rPr dirty="0" smtClean="0" spc="-10" sz="1400">
                <a:latin typeface="Arial"/>
                <a:cs typeface="Arial"/>
              </a:rPr>
              <a:t>l</a:t>
            </a:r>
            <a:r>
              <a:rPr dirty="0" smtClean="0" spc="-10" sz="1400">
                <a:latin typeface="Arial"/>
                <a:cs typeface="Arial"/>
              </a:rPr>
              <a:t>l</a:t>
            </a:r>
            <a:r>
              <a:rPr dirty="0" smtClean="0" spc="-10" sz="1400">
                <a:latin typeface="Arial"/>
                <a:cs typeface="Arial"/>
              </a:rPr>
              <a:t>,</a:t>
            </a:r>
            <a:r>
              <a:rPr dirty="0" smtClean="0" spc="-10" sz="1400">
                <a:latin typeface="Arial"/>
                <a:cs typeface="Arial"/>
              </a:rPr>
              <a:t> </a:t>
            </a:r>
            <a:r>
              <a:rPr dirty="0" smtClean="0" spc="-10" sz="1400">
                <a:latin typeface="Arial"/>
                <a:cs typeface="Arial"/>
              </a:rPr>
              <a:t>C</a:t>
            </a:r>
            <a:r>
              <a:rPr dirty="0" smtClean="0" spc="-10" sz="1400"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  <a:p>
            <a:pPr marL="12700" marR="17967">
              <a:lnSpc>
                <a:spcPct val="95825"/>
              </a:lnSpc>
              <a:spcBef>
                <a:spcPts val="577"/>
              </a:spcBef>
            </a:pPr>
            <a:r>
              <a:rPr dirty="0" smtClean="0" spc="13" sz="1400">
                <a:latin typeface="Arial"/>
                <a:cs typeface="Arial"/>
              </a:rPr>
              <a:t>W</a:t>
            </a:r>
            <a:r>
              <a:rPr dirty="0" smtClean="0" spc="13" sz="1400">
                <a:latin typeface="Arial"/>
                <a:cs typeface="Arial"/>
              </a:rPr>
              <a:t>e</a:t>
            </a:r>
            <a:r>
              <a:rPr dirty="0" smtClean="0" spc="13" sz="1400">
                <a:latin typeface="Arial"/>
                <a:cs typeface="Arial"/>
              </a:rPr>
              <a:t>s</a:t>
            </a:r>
            <a:r>
              <a:rPr dirty="0" smtClean="0" spc="13" sz="1400">
                <a:latin typeface="Arial"/>
                <a:cs typeface="Arial"/>
              </a:rPr>
              <a:t>t</a:t>
            </a:r>
            <a:r>
              <a:rPr dirty="0" smtClean="0" spc="13" sz="1400">
                <a:latin typeface="Arial"/>
                <a:cs typeface="Arial"/>
              </a:rPr>
              <a:t>p</a:t>
            </a:r>
            <a:r>
              <a:rPr dirty="0" smtClean="0" spc="13" sz="1400">
                <a:latin typeface="Arial"/>
                <a:cs typeface="Arial"/>
              </a:rPr>
              <a:t>o</a:t>
            </a:r>
            <a:r>
              <a:rPr dirty="0" smtClean="0" spc="13" sz="1400">
                <a:latin typeface="Arial"/>
                <a:cs typeface="Arial"/>
              </a:rPr>
              <a:t>r</a:t>
            </a:r>
            <a:r>
              <a:rPr dirty="0" smtClean="0" spc="13" sz="1400">
                <a:latin typeface="Arial"/>
                <a:cs typeface="Arial"/>
              </a:rPr>
              <a:t>t</a:t>
            </a:r>
            <a:r>
              <a:rPr dirty="0" smtClean="0" spc="13" sz="1400">
                <a:latin typeface="Arial"/>
                <a:cs typeface="Arial"/>
              </a:rPr>
              <a:t>,</a:t>
            </a:r>
            <a:r>
              <a:rPr dirty="0" smtClean="0" spc="13" sz="1400">
                <a:latin typeface="Arial"/>
                <a:cs typeface="Arial"/>
              </a:rPr>
              <a:t> </a:t>
            </a:r>
            <a:r>
              <a:rPr dirty="0" smtClean="0" spc="13" sz="1400">
                <a:latin typeface="Arial"/>
                <a:cs typeface="Arial"/>
              </a:rPr>
              <a:t>C</a:t>
            </a:r>
            <a:r>
              <a:rPr dirty="0" smtClean="0" spc="13" sz="1400"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  <a:p>
            <a:pPr marL="12700" marR="17967">
              <a:lnSpc>
                <a:spcPct val="95825"/>
              </a:lnSpc>
              <a:spcBef>
                <a:spcPts val="561"/>
              </a:spcBef>
            </a:pPr>
            <a:r>
              <a:rPr dirty="0" smtClean="0" spc="12" sz="1400">
                <a:latin typeface="Arial"/>
                <a:cs typeface="Arial"/>
              </a:rPr>
              <a:t>W</a:t>
            </a:r>
            <a:r>
              <a:rPr dirty="0" smtClean="0" spc="12" sz="1400">
                <a:latin typeface="Arial"/>
                <a:cs typeface="Arial"/>
              </a:rPr>
              <a:t>i</a:t>
            </a:r>
            <a:r>
              <a:rPr dirty="0" smtClean="0" spc="12" sz="1400">
                <a:latin typeface="Arial"/>
                <a:cs typeface="Arial"/>
              </a:rPr>
              <a:t>l</a:t>
            </a:r>
            <a:r>
              <a:rPr dirty="0" smtClean="0" spc="12" sz="1400">
                <a:latin typeface="Arial"/>
                <a:cs typeface="Arial"/>
              </a:rPr>
              <a:t>t</a:t>
            </a:r>
            <a:r>
              <a:rPr dirty="0" smtClean="0" spc="12" sz="1400">
                <a:latin typeface="Arial"/>
                <a:cs typeface="Arial"/>
              </a:rPr>
              <a:t>o</a:t>
            </a:r>
            <a:r>
              <a:rPr dirty="0" smtClean="0" spc="12" sz="1400">
                <a:latin typeface="Arial"/>
                <a:cs typeface="Arial"/>
              </a:rPr>
              <a:t>n</a:t>
            </a:r>
            <a:r>
              <a:rPr dirty="0" smtClean="0" spc="12" sz="1400">
                <a:latin typeface="Arial"/>
                <a:cs typeface="Arial"/>
              </a:rPr>
              <a:t>,</a:t>
            </a:r>
            <a:r>
              <a:rPr dirty="0" smtClean="0" spc="12" sz="1400">
                <a:latin typeface="Arial"/>
                <a:cs typeface="Arial"/>
              </a:rPr>
              <a:t> </a:t>
            </a:r>
            <a:r>
              <a:rPr dirty="0" smtClean="0" spc="12" sz="1400">
                <a:latin typeface="Arial"/>
                <a:cs typeface="Arial"/>
              </a:rPr>
              <a:t>C</a:t>
            </a:r>
            <a:r>
              <a:rPr dirty="0" smtClean="0" spc="12" sz="1400"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17272" y="2291090"/>
            <a:ext cx="497384" cy="2713106"/>
          </a:xfrm>
          <a:prstGeom prst="rect">
            <a:avLst/>
          </a:prstGeom>
        </p:spPr>
        <p:txBody>
          <a:bodyPr bIns="0" lIns="0" rIns="0" rtlCol="0" tIns="9779" wrap="square">
            <a:noAutofit/>
          </a:bodyPr>
          <a:lstStyle/>
          <a:p>
            <a:pPr marL="12700">
              <a:lnSpc>
                <a:spcPts val="1540"/>
              </a:lnSpc>
            </a:pPr>
            <a:r>
              <a:rPr dirty="0" smtClean="0" spc="-5" sz="1400">
                <a:latin typeface="Arial"/>
                <a:cs typeface="Arial"/>
              </a:rPr>
              <a:t>4</a:t>
            </a:r>
            <a:r>
              <a:rPr dirty="0" smtClean="0" spc="-5" sz="1400">
                <a:latin typeface="Arial"/>
                <a:cs typeface="Arial"/>
              </a:rPr>
              <a:t>,</a:t>
            </a:r>
            <a:r>
              <a:rPr dirty="0" smtClean="0" spc="-5" sz="1400">
                <a:latin typeface="Arial"/>
                <a:cs typeface="Arial"/>
              </a:rPr>
              <a:t>1</a:t>
            </a:r>
            <a:r>
              <a:rPr dirty="0" smtClean="0" spc="-5" sz="1400">
                <a:latin typeface="Arial"/>
                <a:cs typeface="Arial"/>
              </a:rPr>
              <a:t>1</a:t>
            </a:r>
            <a:r>
              <a:rPr dirty="0" smtClean="0" spc="-5" sz="1400"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593"/>
              </a:spcBef>
            </a:pPr>
            <a:r>
              <a:rPr dirty="0" smtClean="0" spc="-5" sz="1400">
                <a:latin typeface="Arial"/>
                <a:cs typeface="Arial"/>
              </a:rPr>
              <a:t>2</a:t>
            </a:r>
            <a:r>
              <a:rPr dirty="0" smtClean="0" spc="-5" sz="1400">
                <a:latin typeface="Arial"/>
                <a:cs typeface="Arial"/>
              </a:rPr>
              <a:t>,</a:t>
            </a:r>
            <a:r>
              <a:rPr dirty="0" smtClean="0" spc="-5" sz="1400">
                <a:latin typeface="Arial"/>
                <a:cs typeface="Arial"/>
              </a:rPr>
              <a:t>4</a:t>
            </a:r>
            <a:r>
              <a:rPr dirty="0" smtClean="0" spc="-5" sz="1400">
                <a:latin typeface="Arial"/>
                <a:cs typeface="Arial"/>
              </a:rPr>
              <a:t>1</a:t>
            </a:r>
            <a:r>
              <a:rPr dirty="0" smtClean="0" spc="-5" sz="1400"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561"/>
              </a:spcBef>
            </a:pPr>
            <a:r>
              <a:rPr dirty="0" smtClean="0" spc="-5" sz="1400">
                <a:latin typeface="Arial"/>
                <a:cs typeface="Arial"/>
              </a:rPr>
              <a:t>2</a:t>
            </a:r>
            <a:r>
              <a:rPr dirty="0" smtClean="0" spc="-5" sz="1400">
                <a:latin typeface="Arial"/>
                <a:cs typeface="Arial"/>
              </a:rPr>
              <a:t>,</a:t>
            </a:r>
            <a:r>
              <a:rPr dirty="0" smtClean="0" spc="-5" sz="1400">
                <a:latin typeface="Arial"/>
                <a:cs typeface="Arial"/>
              </a:rPr>
              <a:t>4</a:t>
            </a:r>
            <a:r>
              <a:rPr dirty="0" smtClean="0" spc="-5" sz="1400">
                <a:latin typeface="Arial"/>
                <a:cs typeface="Arial"/>
              </a:rPr>
              <a:t>0</a:t>
            </a:r>
            <a:r>
              <a:rPr dirty="0" smtClean="0" spc="-5" sz="1400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70"/>
              </a:spcBef>
            </a:pPr>
            <a:r>
              <a:rPr dirty="0" smtClean="0" spc="-5" sz="1400">
                <a:latin typeface="Arial"/>
                <a:cs typeface="Arial"/>
              </a:rPr>
              <a:t>1</a:t>
            </a:r>
            <a:r>
              <a:rPr dirty="0" smtClean="0" spc="-5" sz="1400">
                <a:latin typeface="Arial"/>
                <a:cs typeface="Arial"/>
              </a:rPr>
              <a:t>,</a:t>
            </a:r>
            <a:r>
              <a:rPr dirty="0" smtClean="0" spc="-5" sz="1400">
                <a:latin typeface="Arial"/>
                <a:cs typeface="Arial"/>
              </a:rPr>
              <a:t>5</a:t>
            </a:r>
            <a:r>
              <a:rPr dirty="0" smtClean="0" spc="-5" sz="1400">
                <a:latin typeface="Arial"/>
                <a:cs typeface="Arial"/>
              </a:rPr>
              <a:t>8</a:t>
            </a:r>
            <a:r>
              <a:rPr dirty="0" smtClean="0" spc="-5" sz="1400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61"/>
              </a:spcBef>
            </a:pPr>
            <a:r>
              <a:rPr dirty="0" smtClean="0" spc="-5" sz="1400">
                <a:latin typeface="Arial"/>
                <a:cs typeface="Arial"/>
              </a:rPr>
              <a:t>1</a:t>
            </a:r>
            <a:r>
              <a:rPr dirty="0" smtClean="0" spc="-5" sz="1400">
                <a:latin typeface="Arial"/>
                <a:cs typeface="Arial"/>
              </a:rPr>
              <a:t>,</a:t>
            </a:r>
            <a:r>
              <a:rPr dirty="0" smtClean="0" spc="-5" sz="1400">
                <a:latin typeface="Arial"/>
                <a:cs typeface="Arial"/>
              </a:rPr>
              <a:t>2</a:t>
            </a:r>
            <a:r>
              <a:rPr dirty="0" smtClean="0" spc="-5" sz="1400">
                <a:latin typeface="Arial"/>
                <a:cs typeface="Arial"/>
              </a:rPr>
              <a:t>1</a:t>
            </a:r>
            <a:r>
              <a:rPr dirty="0" smtClean="0" spc="-5" sz="1400">
                <a:latin typeface="Arial"/>
                <a:cs typeface="Arial"/>
              </a:rPr>
              <a:t>9</a:t>
            </a:r>
            <a:endParaRPr sz="1400">
              <a:latin typeface="Arial"/>
              <a:cs typeface="Arial"/>
            </a:endParaRPr>
          </a:p>
          <a:p>
            <a:pPr marL="163095" marR="0">
              <a:lnSpc>
                <a:spcPct val="95825"/>
              </a:lnSpc>
              <a:spcBef>
                <a:spcPts val="562"/>
              </a:spcBef>
            </a:pPr>
            <a:r>
              <a:rPr dirty="0" smtClean="0" spc="-11" sz="1400">
                <a:latin typeface="Arial"/>
                <a:cs typeface="Arial"/>
              </a:rPr>
              <a:t>9</a:t>
            </a:r>
            <a:r>
              <a:rPr dirty="0" smtClean="0" spc="-11" sz="1400">
                <a:latin typeface="Arial"/>
                <a:cs typeface="Arial"/>
              </a:rPr>
              <a:t>4</a:t>
            </a:r>
            <a:r>
              <a:rPr dirty="0" smtClean="0" spc="-11" sz="1400">
                <a:latin typeface="Arial"/>
                <a:cs typeface="Arial"/>
              </a:rPr>
              <a:t>9</a:t>
            </a:r>
            <a:endParaRPr sz="1400">
              <a:latin typeface="Arial"/>
              <a:cs typeface="Arial"/>
            </a:endParaRPr>
          </a:p>
          <a:p>
            <a:pPr marL="163095" marR="0">
              <a:lnSpc>
                <a:spcPct val="95825"/>
              </a:lnSpc>
              <a:spcBef>
                <a:spcPts val="562"/>
              </a:spcBef>
            </a:pPr>
            <a:r>
              <a:rPr dirty="0" smtClean="0" spc="-11" sz="1400">
                <a:latin typeface="Arial"/>
                <a:cs typeface="Arial"/>
              </a:rPr>
              <a:t>8</a:t>
            </a:r>
            <a:r>
              <a:rPr dirty="0" smtClean="0" spc="-11" sz="1400">
                <a:latin typeface="Arial"/>
                <a:cs typeface="Arial"/>
              </a:rPr>
              <a:t>3</a:t>
            </a:r>
            <a:r>
              <a:rPr dirty="0" smtClean="0" spc="-11" sz="1400"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  <a:p>
            <a:pPr marL="163095" marR="0">
              <a:lnSpc>
                <a:spcPct val="95825"/>
              </a:lnSpc>
              <a:spcBef>
                <a:spcPts val="549"/>
              </a:spcBef>
            </a:pPr>
            <a:r>
              <a:rPr dirty="0" smtClean="0" spc="-11" sz="1400">
                <a:latin typeface="Arial"/>
                <a:cs typeface="Arial"/>
              </a:rPr>
              <a:t>7</a:t>
            </a:r>
            <a:r>
              <a:rPr dirty="0" smtClean="0" spc="-11" sz="1400">
                <a:latin typeface="Arial"/>
                <a:cs typeface="Arial"/>
              </a:rPr>
              <a:t>6</a:t>
            </a:r>
            <a:r>
              <a:rPr dirty="0" smtClean="0" spc="-11" sz="1400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  <a:p>
            <a:pPr marL="163095" marR="0">
              <a:lnSpc>
                <a:spcPct val="95825"/>
              </a:lnSpc>
              <a:spcBef>
                <a:spcPts val="562"/>
              </a:spcBef>
            </a:pPr>
            <a:r>
              <a:rPr dirty="0" smtClean="0" spc="-11" sz="1400">
                <a:latin typeface="Arial"/>
                <a:cs typeface="Arial"/>
              </a:rPr>
              <a:t>7</a:t>
            </a:r>
            <a:r>
              <a:rPr dirty="0" smtClean="0" spc="-11" sz="1400">
                <a:latin typeface="Arial"/>
                <a:cs typeface="Arial"/>
              </a:rPr>
              <a:t>0</a:t>
            </a:r>
            <a:r>
              <a:rPr dirty="0" smtClean="0" spc="-11" sz="1400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  <a:p>
            <a:pPr marL="163095" marR="0">
              <a:lnSpc>
                <a:spcPct val="95825"/>
              </a:lnSpc>
              <a:spcBef>
                <a:spcPts val="561"/>
              </a:spcBef>
            </a:pPr>
            <a:r>
              <a:rPr dirty="0" smtClean="0" spc="-11" sz="1400">
                <a:latin typeface="Arial"/>
                <a:cs typeface="Arial"/>
              </a:rPr>
              <a:t>5</a:t>
            </a:r>
            <a:r>
              <a:rPr dirty="0" smtClean="0" spc="-11" sz="1400">
                <a:latin typeface="Arial"/>
                <a:cs typeface="Arial"/>
              </a:rPr>
              <a:t>5</a:t>
            </a:r>
            <a:r>
              <a:rPr dirty="0" smtClean="0" spc="-11" sz="1400"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74618" y="2291090"/>
            <a:ext cx="1432731" cy="2713106"/>
          </a:xfrm>
          <a:prstGeom prst="rect">
            <a:avLst/>
          </a:prstGeom>
        </p:spPr>
        <p:txBody>
          <a:bodyPr bIns="0" lIns="0" rIns="0" rtlCol="0" tIns="9779" wrap="square">
            <a:noAutofit/>
          </a:bodyPr>
          <a:lstStyle/>
          <a:p>
            <a:pPr marL="12700" marR="17967">
              <a:lnSpc>
                <a:spcPts val="1540"/>
              </a:lnSpc>
            </a:pPr>
            <a:r>
              <a:rPr dirty="0" smtClean="0" spc="-2" sz="1400">
                <a:latin typeface="Arial"/>
                <a:cs typeface="Arial"/>
              </a:rPr>
              <a:t>D</a:t>
            </a:r>
            <a:r>
              <a:rPr dirty="0" smtClean="0" spc="-2" sz="1400">
                <a:latin typeface="Arial"/>
                <a:cs typeface="Arial"/>
              </a:rPr>
              <a:t>e</a:t>
            </a:r>
            <a:r>
              <a:rPr dirty="0" smtClean="0" spc="-2" sz="1400">
                <a:latin typeface="Arial"/>
                <a:cs typeface="Arial"/>
              </a:rPr>
              <a:t>r</a:t>
            </a:r>
            <a:r>
              <a:rPr dirty="0" smtClean="0" spc="-2" sz="1400">
                <a:latin typeface="Arial"/>
                <a:cs typeface="Arial"/>
              </a:rPr>
              <a:t>b</a:t>
            </a:r>
            <a:r>
              <a:rPr dirty="0" smtClean="0" spc="-2" sz="1400">
                <a:latin typeface="Arial"/>
                <a:cs typeface="Arial"/>
              </a:rPr>
              <a:t>y</a:t>
            </a:r>
            <a:r>
              <a:rPr dirty="0" smtClean="0" spc="-2" sz="1400">
                <a:latin typeface="Arial"/>
                <a:cs typeface="Arial"/>
              </a:rPr>
              <a:t>,</a:t>
            </a:r>
            <a:r>
              <a:rPr dirty="0" smtClean="0" spc="-2" sz="1400">
                <a:latin typeface="Arial"/>
                <a:cs typeface="Arial"/>
              </a:rPr>
              <a:t> </a:t>
            </a:r>
            <a:r>
              <a:rPr dirty="0" smtClean="0" spc="-2" sz="1400">
                <a:latin typeface="Arial"/>
                <a:cs typeface="Arial"/>
              </a:rPr>
              <a:t>C</a:t>
            </a:r>
            <a:r>
              <a:rPr dirty="0" smtClean="0" spc="-2" sz="1400"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  <a:p>
            <a:pPr marL="12700" marR="17967">
              <a:lnSpc>
                <a:spcPct val="95825"/>
              </a:lnSpc>
              <a:spcBef>
                <a:spcPts val="593"/>
              </a:spcBef>
            </a:pPr>
            <a:r>
              <a:rPr dirty="0" smtClean="0" spc="-8" sz="1400">
                <a:latin typeface="Arial"/>
                <a:cs typeface="Arial"/>
              </a:rPr>
              <a:t>D</a:t>
            </a:r>
            <a:r>
              <a:rPr dirty="0" smtClean="0" spc="-8" sz="1400">
                <a:latin typeface="Arial"/>
                <a:cs typeface="Arial"/>
              </a:rPr>
              <a:t>a</a:t>
            </a:r>
            <a:r>
              <a:rPr dirty="0" smtClean="0" spc="-8" sz="1400">
                <a:latin typeface="Arial"/>
                <a:cs typeface="Arial"/>
              </a:rPr>
              <a:t>r</a:t>
            </a:r>
            <a:r>
              <a:rPr dirty="0" smtClean="0" spc="-8" sz="1400">
                <a:latin typeface="Arial"/>
                <a:cs typeface="Arial"/>
              </a:rPr>
              <a:t>i</a:t>
            </a:r>
            <a:r>
              <a:rPr dirty="0" smtClean="0" spc="-8" sz="1400">
                <a:latin typeface="Arial"/>
                <a:cs typeface="Arial"/>
              </a:rPr>
              <a:t>e</a:t>
            </a:r>
            <a:r>
              <a:rPr dirty="0" smtClean="0" spc="-8" sz="1400">
                <a:latin typeface="Arial"/>
                <a:cs typeface="Arial"/>
              </a:rPr>
              <a:t>n</a:t>
            </a:r>
            <a:r>
              <a:rPr dirty="0" smtClean="0" spc="-8" sz="1400">
                <a:latin typeface="Arial"/>
                <a:cs typeface="Arial"/>
              </a:rPr>
              <a:t>,</a:t>
            </a:r>
            <a:r>
              <a:rPr dirty="0" smtClean="0" spc="-8" sz="1400">
                <a:latin typeface="Arial"/>
                <a:cs typeface="Arial"/>
              </a:rPr>
              <a:t> </a:t>
            </a:r>
            <a:r>
              <a:rPr dirty="0" smtClean="0" spc="-8" sz="1400">
                <a:latin typeface="Arial"/>
                <a:cs typeface="Arial"/>
              </a:rPr>
              <a:t>C</a:t>
            </a:r>
            <a:r>
              <a:rPr dirty="0" smtClean="0" spc="-8" sz="1400"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  <a:p>
            <a:pPr marL="12700" marR="41179">
              <a:lnSpc>
                <a:spcPts val="1609"/>
              </a:lnSpc>
              <a:spcBef>
                <a:spcPts val="561"/>
              </a:spcBef>
            </a:pPr>
            <a:r>
              <a:rPr dirty="0" smtClean="0" spc="-12" sz="1400">
                <a:latin typeface="Arial"/>
                <a:cs typeface="Arial"/>
              </a:rPr>
              <a:t>N</a:t>
            </a:r>
            <a:r>
              <a:rPr dirty="0" smtClean="0" spc="-12" sz="1400">
                <a:latin typeface="Arial"/>
                <a:cs typeface="Arial"/>
              </a:rPr>
              <a:t>e</a:t>
            </a:r>
            <a:r>
              <a:rPr dirty="0" smtClean="0" spc="-12" sz="1400">
                <a:latin typeface="Arial"/>
                <a:cs typeface="Arial"/>
              </a:rPr>
              <a:t>w</a:t>
            </a:r>
            <a:r>
              <a:rPr dirty="0" smtClean="0" spc="-12" sz="1400">
                <a:latin typeface="Arial"/>
                <a:cs typeface="Arial"/>
              </a:rPr>
              <a:t> </a:t>
            </a:r>
            <a:r>
              <a:rPr dirty="0" smtClean="0" spc="-12" sz="1400">
                <a:latin typeface="Arial"/>
                <a:cs typeface="Arial"/>
              </a:rPr>
              <a:t>C</a:t>
            </a:r>
            <a:r>
              <a:rPr dirty="0" smtClean="0" spc="-12" sz="1400">
                <a:latin typeface="Arial"/>
                <a:cs typeface="Arial"/>
              </a:rPr>
              <a:t>a</a:t>
            </a:r>
            <a:r>
              <a:rPr dirty="0" smtClean="0" spc="-12" sz="1400">
                <a:latin typeface="Arial"/>
                <a:cs typeface="Arial"/>
              </a:rPr>
              <a:t>n</a:t>
            </a:r>
            <a:r>
              <a:rPr dirty="0" smtClean="0" spc="-12" sz="1400">
                <a:latin typeface="Arial"/>
                <a:cs typeface="Arial"/>
              </a:rPr>
              <a:t>a</a:t>
            </a:r>
            <a:r>
              <a:rPr dirty="0" smtClean="0" spc="-12" sz="1400">
                <a:latin typeface="Arial"/>
                <a:cs typeface="Arial"/>
              </a:rPr>
              <a:t>a</a:t>
            </a:r>
            <a:r>
              <a:rPr dirty="0" smtClean="0" spc="-12" sz="1400">
                <a:latin typeface="Arial"/>
                <a:cs typeface="Arial"/>
              </a:rPr>
              <a:t>n</a:t>
            </a:r>
            <a:r>
              <a:rPr dirty="0" smtClean="0" spc="-12" sz="1400">
                <a:latin typeface="Arial"/>
                <a:cs typeface="Arial"/>
              </a:rPr>
              <a:t>,</a:t>
            </a:r>
            <a:r>
              <a:rPr dirty="0" smtClean="0" spc="-12" sz="1400">
                <a:latin typeface="Arial"/>
                <a:cs typeface="Arial"/>
              </a:rPr>
              <a:t> </a:t>
            </a:r>
            <a:r>
              <a:rPr dirty="0" smtClean="0" spc="-12" sz="1400">
                <a:latin typeface="Arial"/>
                <a:cs typeface="Arial"/>
              </a:rPr>
              <a:t>C</a:t>
            </a:r>
            <a:r>
              <a:rPr dirty="0" smtClean="0" spc="-12" sz="1400">
                <a:latin typeface="Arial"/>
                <a:cs typeface="Arial"/>
              </a:rPr>
              <a:t>T</a:t>
            </a:r>
            <a:r>
              <a:rPr dirty="0" smtClean="0" spc="-12" sz="1400"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 marL="12700" marR="41179">
              <a:lnSpc>
                <a:spcPts val="1609"/>
              </a:lnSpc>
              <a:spcBef>
                <a:spcPts val="589"/>
              </a:spcBef>
            </a:pPr>
            <a:r>
              <a:rPr dirty="0" smtClean="0" spc="-6" sz="1400">
                <a:latin typeface="Arial"/>
                <a:cs typeface="Arial"/>
              </a:rPr>
              <a:t>M</a:t>
            </a:r>
            <a:r>
              <a:rPr dirty="0" smtClean="0" spc="-6" sz="1400">
                <a:latin typeface="Arial"/>
                <a:cs typeface="Arial"/>
              </a:rPr>
              <a:t>o</a:t>
            </a:r>
            <a:r>
              <a:rPr dirty="0" smtClean="0" spc="-6" sz="1400">
                <a:latin typeface="Arial"/>
                <a:cs typeface="Arial"/>
              </a:rPr>
              <a:t>n</a:t>
            </a:r>
            <a:r>
              <a:rPr dirty="0" smtClean="0" spc="-6" sz="1400">
                <a:latin typeface="Arial"/>
                <a:cs typeface="Arial"/>
              </a:rPr>
              <a:t>r</a:t>
            </a:r>
            <a:r>
              <a:rPr dirty="0" smtClean="0" spc="-6" sz="1400">
                <a:latin typeface="Arial"/>
                <a:cs typeface="Arial"/>
              </a:rPr>
              <a:t>o</a:t>
            </a:r>
            <a:r>
              <a:rPr dirty="0" smtClean="0" spc="-6" sz="1400">
                <a:latin typeface="Arial"/>
                <a:cs typeface="Arial"/>
              </a:rPr>
              <a:t>e</a:t>
            </a:r>
            <a:r>
              <a:rPr dirty="0" smtClean="0" spc="-6" sz="1400">
                <a:latin typeface="Arial"/>
                <a:cs typeface="Arial"/>
              </a:rPr>
              <a:t>,</a:t>
            </a:r>
            <a:r>
              <a:rPr dirty="0" smtClean="0" spc="-6" sz="1400">
                <a:latin typeface="Arial"/>
                <a:cs typeface="Arial"/>
              </a:rPr>
              <a:t> </a:t>
            </a:r>
            <a:r>
              <a:rPr dirty="0" smtClean="0" spc="-6" sz="1400">
                <a:latin typeface="Arial"/>
                <a:cs typeface="Arial"/>
              </a:rPr>
              <a:t>C</a:t>
            </a:r>
            <a:r>
              <a:rPr dirty="0" smtClean="0" spc="-6" sz="1400">
                <a:latin typeface="Arial"/>
                <a:cs typeface="Arial"/>
              </a:rPr>
              <a:t>T</a:t>
            </a:r>
            <a:r>
              <a:rPr dirty="0" smtClean="0" spc="-6" sz="1400"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 marL="12700" marR="41179">
              <a:lnSpc>
                <a:spcPts val="1609"/>
              </a:lnSpc>
              <a:spcBef>
                <a:spcPts val="589"/>
              </a:spcBef>
            </a:pPr>
            <a:r>
              <a:rPr dirty="0" smtClean="0" spc="4" sz="1400">
                <a:latin typeface="Arial"/>
                <a:cs typeface="Arial"/>
              </a:rPr>
              <a:t>S</a:t>
            </a:r>
            <a:r>
              <a:rPr dirty="0" smtClean="0" spc="4" sz="1400">
                <a:latin typeface="Arial"/>
                <a:cs typeface="Arial"/>
              </a:rPr>
              <a:t>e</a:t>
            </a:r>
            <a:r>
              <a:rPr dirty="0" smtClean="0" spc="4" sz="1400">
                <a:latin typeface="Arial"/>
                <a:cs typeface="Arial"/>
              </a:rPr>
              <a:t>y</a:t>
            </a:r>
            <a:r>
              <a:rPr dirty="0" smtClean="0" spc="4" sz="1400">
                <a:latin typeface="Arial"/>
                <a:cs typeface="Arial"/>
              </a:rPr>
              <a:t>m</a:t>
            </a:r>
            <a:r>
              <a:rPr dirty="0" smtClean="0" spc="4" sz="1400">
                <a:latin typeface="Arial"/>
                <a:cs typeface="Arial"/>
              </a:rPr>
              <a:t>o</a:t>
            </a:r>
            <a:r>
              <a:rPr dirty="0" smtClean="0" spc="4" sz="1400">
                <a:latin typeface="Arial"/>
                <a:cs typeface="Arial"/>
              </a:rPr>
              <a:t>u</a:t>
            </a:r>
            <a:r>
              <a:rPr dirty="0" smtClean="0" spc="4" sz="1400">
                <a:latin typeface="Arial"/>
                <a:cs typeface="Arial"/>
              </a:rPr>
              <a:t>r</a:t>
            </a:r>
            <a:r>
              <a:rPr dirty="0" smtClean="0" spc="4" sz="1400">
                <a:latin typeface="Arial"/>
                <a:cs typeface="Arial"/>
              </a:rPr>
              <a:t>,</a:t>
            </a:r>
            <a:r>
              <a:rPr dirty="0" smtClean="0" spc="4" sz="1400">
                <a:latin typeface="Arial"/>
                <a:cs typeface="Arial"/>
              </a:rPr>
              <a:t> </a:t>
            </a:r>
            <a:r>
              <a:rPr dirty="0" smtClean="0" spc="4" sz="1400">
                <a:latin typeface="Arial"/>
                <a:cs typeface="Arial"/>
              </a:rPr>
              <a:t>C</a:t>
            </a:r>
            <a:r>
              <a:rPr dirty="0" smtClean="0" spc="4" sz="1400">
                <a:latin typeface="Arial"/>
                <a:cs typeface="Arial"/>
              </a:rPr>
              <a:t>T</a:t>
            </a:r>
            <a:r>
              <a:rPr dirty="0" smtClean="0" spc="4" sz="1400"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 marL="12700" marR="41179">
              <a:lnSpc>
                <a:spcPts val="1609"/>
              </a:lnSpc>
              <a:spcBef>
                <a:spcPts val="589"/>
              </a:spcBef>
            </a:pPr>
            <a:r>
              <a:rPr dirty="0" smtClean="0" spc="-5" sz="1400">
                <a:latin typeface="Arial"/>
                <a:cs typeface="Arial"/>
              </a:rPr>
              <a:t>O</a:t>
            </a:r>
            <a:r>
              <a:rPr dirty="0" smtClean="0" spc="-5" sz="1400">
                <a:latin typeface="Arial"/>
                <a:cs typeface="Arial"/>
              </a:rPr>
              <a:t>x</a:t>
            </a:r>
            <a:r>
              <a:rPr dirty="0" smtClean="0" spc="-5" sz="1400">
                <a:latin typeface="Arial"/>
                <a:cs typeface="Arial"/>
              </a:rPr>
              <a:t>f</a:t>
            </a:r>
            <a:r>
              <a:rPr dirty="0" smtClean="0" spc="-5" sz="1400">
                <a:latin typeface="Arial"/>
                <a:cs typeface="Arial"/>
              </a:rPr>
              <a:t>o</a:t>
            </a:r>
            <a:r>
              <a:rPr dirty="0" smtClean="0" spc="-5" sz="1400">
                <a:latin typeface="Arial"/>
                <a:cs typeface="Arial"/>
              </a:rPr>
              <a:t>r</a:t>
            </a:r>
            <a:r>
              <a:rPr dirty="0" smtClean="0" spc="-5" sz="1400">
                <a:latin typeface="Arial"/>
                <a:cs typeface="Arial"/>
              </a:rPr>
              <a:t>d</a:t>
            </a:r>
            <a:r>
              <a:rPr dirty="0" smtClean="0" spc="-5" sz="1400">
                <a:latin typeface="Arial"/>
                <a:cs typeface="Arial"/>
              </a:rPr>
              <a:t>,</a:t>
            </a:r>
            <a:r>
              <a:rPr dirty="0" smtClean="0" spc="-5" sz="1400">
                <a:latin typeface="Arial"/>
                <a:cs typeface="Arial"/>
              </a:rPr>
              <a:t> </a:t>
            </a:r>
            <a:r>
              <a:rPr dirty="0" smtClean="0" spc="-5" sz="1400">
                <a:latin typeface="Arial"/>
                <a:cs typeface="Arial"/>
              </a:rPr>
              <a:t>C</a:t>
            </a:r>
            <a:r>
              <a:rPr dirty="0" smtClean="0" spc="-5" sz="1400">
                <a:latin typeface="Arial"/>
                <a:cs typeface="Arial"/>
              </a:rPr>
              <a:t>T</a:t>
            </a:r>
            <a:r>
              <a:rPr dirty="0" smtClean="0" spc="-5" sz="1400">
                <a:latin typeface="Arial"/>
                <a:cs typeface="Arial"/>
              </a:rPr>
              <a:t> </a:t>
            </a:r>
            <a:endParaRPr sz="1400">
              <a:latin typeface="Arial"/>
              <a:cs typeface="Arial"/>
            </a:endParaRPr>
          </a:p>
          <a:p>
            <a:pPr marL="12700" marR="41179">
              <a:lnSpc>
                <a:spcPts val="1609"/>
              </a:lnSpc>
              <a:spcBef>
                <a:spcPts val="589"/>
              </a:spcBef>
            </a:pPr>
            <a:r>
              <a:rPr dirty="0" smtClean="0" spc="3" sz="1400">
                <a:latin typeface="Arial"/>
                <a:cs typeface="Arial"/>
              </a:rPr>
              <a:t>A</a:t>
            </a:r>
            <a:r>
              <a:rPr dirty="0" smtClean="0" spc="3" sz="1400">
                <a:latin typeface="Arial"/>
                <a:cs typeface="Arial"/>
              </a:rPr>
              <a:t>n</a:t>
            </a:r>
            <a:r>
              <a:rPr dirty="0" smtClean="0" spc="3" sz="1400">
                <a:latin typeface="Arial"/>
                <a:cs typeface="Arial"/>
              </a:rPr>
              <a:t>s</a:t>
            </a:r>
            <a:r>
              <a:rPr dirty="0" smtClean="0" spc="3" sz="1400">
                <a:latin typeface="Arial"/>
                <a:cs typeface="Arial"/>
              </a:rPr>
              <a:t>o</a:t>
            </a:r>
            <a:r>
              <a:rPr dirty="0" smtClean="0" spc="3" sz="1400">
                <a:latin typeface="Arial"/>
                <a:cs typeface="Arial"/>
              </a:rPr>
              <a:t>n</a:t>
            </a:r>
            <a:r>
              <a:rPr dirty="0" smtClean="0" spc="3" sz="1400">
                <a:latin typeface="Arial"/>
                <a:cs typeface="Arial"/>
              </a:rPr>
              <a:t>i</a:t>
            </a:r>
            <a:r>
              <a:rPr dirty="0" smtClean="0" spc="3" sz="1400">
                <a:latin typeface="Arial"/>
                <a:cs typeface="Arial"/>
              </a:rPr>
              <a:t>a</a:t>
            </a:r>
            <a:r>
              <a:rPr dirty="0" smtClean="0" spc="3" sz="1400">
                <a:latin typeface="Arial"/>
                <a:cs typeface="Arial"/>
              </a:rPr>
              <a:t>,</a:t>
            </a:r>
            <a:r>
              <a:rPr dirty="0" smtClean="0" spc="3" sz="1400">
                <a:latin typeface="Arial"/>
                <a:cs typeface="Arial"/>
              </a:rPr>
              <a:t> </a:t>
            </a:r>
            <a:r>
              <a:rPr dirty="0" smtClean="0" spc="3" sz="1400">
                <a:latin typeface="Arial"/>
                <a:cs typeface="Arial"/>
              </a:rPr>
              <a:t>C</a:t>
            </a:r>
            <a:r>
              <a:rPr dirty="0" smtClean="0" spc="3" sz="1400"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  <a:p>
            <a:pPr marL="12700" marR="17967">
              <a:lnSpc>
                <a:spcPts val="1585"/>
              </a:lnSpc>
              <a:spcBef>
                <a:spcPts val="668"/>
              </a:spcBef>
            </a:pPr>
            <a:r>
              <a:rPr dirty="0" smtClean="0" spc="14" sz="1400">
                <a:latin typeface="Arial"/>
                <a:cs typeface="Arial"/>
              </a:rPr>
              <a:t>W</a:t>
            </a:r>
            <a:r>
              <a:rPr dirty="0" smtClean="0" spc="14" sz="1400">
                <a:latin typeface="Arial"/>
                <a:cs typeface="Arial"/>
              </a:rPr>
              <a:t>e</a:t>
            </a:r>
            <a:r>
              <a:rPr dirty="0" smtClean="0" spc="14" sz="1400">
                <a:latin typeface="Arial"/>
                <a:cs typeface="Arial"/>
              </a:rPr>
              <a:t>s</a:t>
            </a:r>
            <a:r>
              <a:rPr dirty="0" smtClean="0" spc="14" sz="1400">
                <a:latin typeface="Arial"/>
                <a:cs typeface="Arial"/>
              </a:rPr>
              <a:t>t</a:t>
            </a:r>
            <a:r>
              <a:rPr dirty="0" smtClean="0" spc="14" sz="1400">
                <a:latin typeface="Arial"/>
                <a:cs typeface="Arial"/>
              </a:rPr>
              <a:t>o</a:t>
            </a:r>
            <a:r>
              <a:rPr dirty="0" smtClean="0" spc="14" sz="1400">
                <a:latin typeface="Arial"/>
                <a:cs typeface="Arial"/>
              </a:rPr>
              <a:t>n</a:t>
            </a:r>
            <a:r>
              <a:rPr dirty="0" smtClean="0" spc="14" sz="1400">
                <a:latin typeface="Arial"/>
                <a:cs typeface="Arial"/>
              </a:rPr>
              <a:t>,</a:t>
            </a:r>
            <a:r>
              <a:rPr dirty="0" smtClean="0" spc="14" sz="1400">
                <a:latin typeface="Arial"/>
                <a:cs typeface="Arial"/>
              </a:rPr>
              <a:t> </a:t>
            </a:r>
            <a:r>
              <a:rPr dirty="0" smtClean="0" spc="14" sz="1400">
                <a:latin typeface="Arial"/>
                <a:cs typeface="Arial"/>
              </a:rPr>
              <a:t>C</a:t>
            </a:r>
            <a:r>
              <a:rPr dirty="0" smtClean="0" spc="14" sz="1400"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2170"/>
              </a:lnSpc>
              <a:spcBef>
                <a:spcPts val="169"/>
              </a:spcBef>
            </a:pPr>
            <a:r>
              <a:rPr dirty="0" smtClean="0" spc="34" sz="1400">
                <a:latin typeface="Arial"/>
                <a:cs typeface="Arial"/>
              </a:rPr>
              <a:t>B</a:t>
            </a:r>
            <a:r>
              <a:rPr dirty="0" smtClean="0" spc="-9" sz="1400">
                <a:latin typeface="Arial"/>
                <a:cs typeface="Arial"/>
              </a:rPr>
              <a:t>e</a:t>
            </a:r>
            <a:r>
              <a:rPr dirty="0" smtClean="0" spc="-34" sz="1400">
                <a:latin typeface="Arial"/>
                <a:cs typeface="Arial"/>
              </a:rPr>
              <a:t>a</a:t>
            </a:r>
            <a:r>
              <a:rPr dirty="0" smtClean="0" spc="54" sz="1400">
                <a:latin typeface="Arial"/>
                <a:cs typeface="Arial"/>
              </a:rPr>
              <a:t>c</a:t>
            </a:r>
            <a:r>
              <a:rPr dirty="0" smtClean="0" spc="-25" sz="1400">
                <a:latin typeface="Arial"/>
                <a:cs typeface="Arial"/>
              </a:rPr>
              <a:t>o</a:t>
            </a:r>
            <a:r>
              <a:rPr dirty="0" smtClean="0" spc="0" sz="1400">
                <a:latin typeface="Arial"/>
                <a:cs typeface="Arial"/>
              </a:rPr>
              <a:t>n</a:t>
            </a:r>
            <a:r>
              <a:rPr dirty="0" smtClean="0" spc="25" sz="1400">
                <a:latin typeface="Arial"/>
                <a:cs typeface="Arial"/>
              </a:rPr>
              <a:t> </a:t>
            </a:r>
            <a:r>
              <a:rPr dirty="0" smtClean="0" spc="0" sz="1400">
                <a:latin typeface="Arial"/>
                <a:cs typeface="Arial"/>
              </a:rPr>
              <a:t>F</a:t>
            </a:r>
            <a:r>
              <a:rPr dirty="0" smtClean="0" spc="-25" sz="1400">
                <a:latin typeface="Arial"/>
                <a:cs typeface="Arial"/>
              </a:rPr>
              <a:t>a</a:t>
            </a:r>
            <a:r>
              <a:rPr dirty="0" smtClean="0" spc="9" sz="1400">
                <a:latin typeface="Arial"/>
                <a:cs typeface="Arial"/>
              </a:rPr>
              <a:t>l</a:t>
            </a:r>
            <a:r>
              <a:rPr dirty="0" smtClean="0" spc="9" sz="1400">
                <a:latin typeface="Arial"/>
                <a:cs typeface="Arial"/>
              </a:rPr>
              <a:t>l</a:t>
            </a:r>
            <a:r>
              <a:rPr dirty="0" smtClean="0" spc="54" sz="1400">
                <a:latin typeface="Arial"/>
                <a:cs typeface="Arial"/>
              </a:rPr>
              <a:t>s</a:t>
            </a:r>
            <a:r>
              <a:rPr dirty="0" smtClean="0" spc="0" sz="1400">
                <a:latin typeface="Arial"/>
                <a:cs typeface="Arial"/>
              </a:rPr>
              <a:t>,</a:t>
            </a:r>
            <a:r>
              <a:rPr dirty="0" smtClean="0" spc="79" sz="1400">
                <a:latin typeface="Arial"/>
                <a:cs typeface="Arial"/>
              </a:rPr>
              <a:t> </a:t>
            </a:r>
            <a:r>
              <a:rPr dirty="0" smtClean="0" spc="-44" sz="1400">
                <a:latin typeface="Arial"/>
                <a:cs typeface="Arial"/>
              </a:rPr>
              <a:t>C</a:t>
            </a:r>
            <a:r>
              <a:rPr dirty="0" smtClean="0" spc="0" sz="1400">
                <a:latin typeface="Arial"/>
                <a:cs typeface="Arial"/>
              </a:rPr>
              <a:t>T</a:t>
            </a:r>
            <a:r>
              <a:rPr dirty="0" smtClean="0" spc="0" sz="1400">
                <a:latin typeface="Arial"/>
                <a:cs typeface="Arial"/>
              </a:rPr>
              <a:t> </a:t>
            </a:r>
            <a:r>
              <a:rPr dirty="0" smtClean="0" spc="34" sz="1400">
                <a:latin typeface="Arial"/>
                <a:cs typeface="Arial"/>
              </a:rPr>
              <a:t>E</a:t>
            </a:r>
            <a:r>
              <a:rPr dirty="0" smtClean="0" spc="-9" sz="1400">
                <a:latin typeface="Arial"/>
                <a:cs typeface="Arial"/>
              </a:rPr>
              <a:t>a</a:t>
            </a:r>
            <a:r>
              <a:rPr dirty="0" smtClean="0" spc="39" sz="1400">
                <a:latin typeface="Arial"/>
                <a:cs typeface="Arial"/>
              </a:rPr>
              <a:t>s</a:t>
            </a:r>
            <a:r>
              <a:rPr dirty="0" smtClean="0" spc="44" sz="1400">
                <a:latin typeface="Arial"/>
                <a:cs typeface="Arial"/>
              </a:rPr>
              <a:t>t</a:t>
            </a:r>
            <a:r>
              <a:rPr dirty="0" smtClean="0" spc="-25" sz="1400">
                <a:latin typeface="Arial"/>
                <a:cs typeface="Arial"/>
              </a:rPr>
              <a:t>o</a:t>
            </a:r>
            <a:r>
              <a:rPr dirty="0" smtClean="0" spc="-34" sz="1400">
                <a:latin typeface="Arial"/>
                <a:cs typeface="Arial"/>
              </a:rPr>
              <a:t>n</a:t>
            </a:r>
            <a:r>
              <a:rPr dirty="0" smtClean="0" spc="0" sz="1400">
                <a:latin typeface="Arial"/>
                <a:cs typeface="Arial"/>
              </a:rPr>
              <a:t>,</a:t>
            </a:r>
            <a:r>
              <a:rPr dirty="0" smtClean="0" spc="94" sz="1400">
                <a:latin typeface="Arial"/>
                <a:cs typeface="Arial"/>
              </a:rPr>
              <a:t> </a:t>
            </a:r>
            <a:r>
              <a:rPr dirty="0" smtClean="0" spc="-44" sz="1400">
                <a:latin typeface="Arial"/>
                <a:cs typeface="Arial"/>
              </a:rPr>
              <a:t>C</a:t>
            </a:r>
            <a:r>
              <a:rPr dirty="0" smtClean="0" spc="0" sz="1400"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17221" y="2291090"/>
            <a:ext cx="331755" cy="2713106"/>
          </a:xfrm>
          <a:prstGeom prst="rect">
            <a:avLst/>
          </a:prstGeom>
        </p:spPr>
        <p:txBody>
          <a:bodyPr bIns="0" lIns="0" rIns="0" rtlCol="0" tIns="9779" wrap="square">
            <a:noAutofit/>
          </a:bodyPr>
          <a:lstStyle/>
          <a:p>
            <a:pPr algn="ctr">
              <a:lnSpc>
                <a:spcPts val="1540"/>
              </a:lnSpc>
            </a:pPr>
            <a:r>
              <a:rPr dirty="0" smtClean="0" spc="-14" sz="1400">
                <a:latin typeface="Arial"/>
                <a:cs typeface="Arial"/>
              </a:rPr>
              <a:t>4</a:t>
            </a:r>
            <a:r>
              <a:rPr dirty="0" smtClean="0" spc="-14" sz="1400">
                <a:latin typeface="Arial"/>
                <a:cs typeface="Arial"/>
              </a:rPr>
              <a:t>0</a:t>
            </a:r>
            <a:r>
              <a:rPr dirty="0" smtClean="0" spc="-14" sz="1400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algn="ctr" marR="0">
              <a:lnSpc>
                <a:spcPct val="95825"/>
              </a:lnSpc>
              <a:spcBef>
                <a:spcPts val="593"/>
              </a:spcBef>
            </a:pPr>
            <a:r>
              <a:rPr dirty="0" smtClean="0" spc="-14" sz="1400">
                <a:latin typeface="Arial"/>
                <a:cs typeface="Arial"/>
              </a:rPr>
              <a:t>3</a:t>
            </a:r>
            <a:r>
              <a:rPr dirty="0" smtClean="0" spc="-14" sz="1400">
                <a:latin typeface="Arial"/>
                <a:cs typeface="Arial"/>
              </a:rPr>
              <a:t>3</a:t>
            </a:r>
            <a:r>
              <a:rPr dirty="0" smtClean="0" spc="-14" sz="1400"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  <a:p>
            <a:pPr algn="ctr" marR="0">
              <a:lnSpc>
                <a:spcPct val="95825"/>
              </a:lnSpc>
              <a:spcBef>
                <a:spcPts val="561"/>
              </a:spcBef>
            </a:pPr>
            <a:r>
              <a:rPr dirty="0" smtClean="0" spc="-14" sz="1400">
                <a:latin typeface="Arial"/>
                <a:cs typeface="Arial"/>
              </a:rPr>
              <a:t>2</a:t>
            </a:r>
            <a:r>
              <a:rPr dirty="0" smtClean="0" spc="-14" sz="1400">
                <a:latin typeface="Arial"/>
                <a:cs typeface="Arial"/>
              </a:rPr>
              <a:t>7</a:t>
            </a:r>
            <a:r>
              <a:rPr dirty="0" smtClean="0" spc="-14" sz="1400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95825"/>
              </a:lnSpc>
              <a:spcBef>
                <a:spcPts val="670"/>
              </a:spcBef>
            </a:pPr>
            <a:r>
              <a:rPr dirty="0" smtClean="0" spc="-14" sz="1400">
                <a:latin typeface="Arial"/>
                <a:cs typeface="Arial"/>
              </a:rPr>
              <a:t>2</a:t>
            </a:r>
            <a:r>
              <a:rPr dirty="0" smtClean="0" spc="-14" sz="1400">
                <a:latin typeface="Arial"/>
                <a:cs typeface="Arial"/>
              </a:rPr>
              <a:t>3</a:t>
            </a:r>
            <a:r>
              <a:rPr dirty="0" smtClean="0" spc="-14" sz="1400">
                <a:latin typeface="Arial"/>
                <a:cs typeface="Arial"/>
              </a:rPr>
              <a:t>8</a:t>
            </a:r>
            <a:endParaRPr sz="1400">
              <a:latin typeface="Arial"/>
              <a:cs typeface="Arial"/>
            </a:endParaRPr>
          </a:p>
          <a:p>
            <a:pPr algn="ctr" marR="0">
              <a:lnSpc>
                <a:spcPct val="95825"/>
              </a:lnSpc>
              <a:spcBef>
                <a:spcPts val="561"/>
              </a:spcBef>
            </a:pPr>
            <a:r>
              <a:rPr dirty="0" smtClean="0" spc="-14" sz="1400">
                <a:latin typeface="Arial"/>
                <a:cs typeface="Arial"/>
              </a:rPr>
              <a:t>1</a:t>
            </a:r>
            <a:r>
              <a:rPr dirty="0" smtClean="0" spc="-14" sz="1400">
                <a:latin typeface="Arial"/>
                <a:cs typeface="Arial"/>
              </a:rPr>
              <a:t>9</a:t>
            </a:r>
            <a:r>
              <a:rPr dirty="0" smtClean="0" spc="-14" sz="1400">
                <a:latin typeface="Arial"/>
                <a:cs typeface="Arial"/>
              </a:rPr>
              <a:t>9</a:t>
            </a:r>
            <a:endParaRPr sz="1400">
              <a:latin typeface="Arial"/>
              <a:cs typeface="Arial"/>
            </a:endParaRPr>
          </a:p>
          <a:p>
            <a:pPr algn="ctr" marR="0">
              <a:lnSpc>
                <a:spcPct val="95825"/>
              </a:lnSpc>
              <a:spcBef>
                <a:spcPts val="562"/>
              </a:spcBef>
            </a:pPr>
            <a:r>
              <a:rPr dirty="0" smtClean="0" spc="-14" sz="1400">
                <a:latin typeface="Arial"/>
                <a:cs typeface="Arial"/>
              </a:rPr>
              <a:t>1</a:t>
            </a:r>
            <a:r>
              <a:rPr dirty="0" smtClean="0" spc="-14" sz="1400">
                <a:latin typeface="Arial"/>
                <a:cs typeface="Arial"/>
              </a:rPr>
              <a:t>5</a:t>
            </a:r>
            <a:r>
              <a:rPr dirty="0" smtClean="0" spc="-14" sz="1400"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  <a:p>
            <a:pPr algn="ctr" marR="0">
              <a:lnSpc>
                <a:spcPct val="95825"/>
              </a:lnSpc>
              <a:spcBef>
                <a:spcPts val="562"/>
              </a:spcBef>
            </a:pPr>
            <a:r>
              <a:rPr dirty="0" smtClean="0" spc="-14" sz="1400">
                <a:latin typeface="Arial"/>
                <a:cs typeface="Arial"/>
              </a:rPr>
              <a:t>1</a:t>
            </a:r>
            <a:r>
              <a:rPr dirty="0" smtClean="0" spc="-14" sz="1400">
                <a:latin typeface="Arial"/>
                <a:cs typeface="Arial"/>
              </a:rPr>
              <a:t>4</a:t>
            </a:r>
            <a:r>
              <a:rPr dirty="0" smtClean="0" spc="-14" sz="1400">
                <a:latin typeface="Arial"/>
                <a:cs typeface="Arial"/>
              </a:rPr>
              <a:t>8</a:t>
            </a:r>
            <a:endParaRPr sz="1400">
              <a:latin typeface="Arial"/>
              <a:cs typeface="Arial"/>
            </a:endParaRPr>
          </a:p>
          <a:p>
            <a:pPr algn="ctr" marL="81448" marR="0">
              <a:lnSpc>
                <a:spcPct val="95825"/>
              </a:lnSpc>
              <a:spcBef>
                <a:spcPts val="549"/>
              </a:spcBef>
            </a:pPr>
            <a:r>
              <a:rPr dirty="0" smtClean="0" spc="-4" sz="1400">
                <a:latin typeface="Arial"/>
                <a:cs typeface="Arial"/>
              </a:rPr>
              <a:t>3</a:t>
            </a:r>
            <a:r>
              <a:rPr dirty="0" smtClean="0" spc="-4" sz="1400"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  <a:p>
            <a:pPr algn="ctr" marL="81448" marR="0">
              <a:lnSpc>
                <a:spcPct val="95825"/>
              </a:lnSpc>
              <a:spcBef>
                <a:spcPts val="562"/>
              </a:spcBef>
            </a:pPr>
            <a:r>
              <a:rPr dirty="0" smtClean="0" spc="-4" sz="1400">
                <a:latin typeface="Arial"/>
                <a:cs typeface="Arial"/>
              </a:rPr>
              <a:t>2</a:t>
            </a:r>
            <a:r>
              <a:rPr dirty="0" smtClean="0" spc="-4" sz="1400">
                <a:latin typeface="Arial"/>
                <a:cs typeface="Arial"/>
              </a:rPr>
              <a:t>7</a:t>
            </a:r>
            <a:endParaRPr sz="1400">
              <a:latin typeface="Arial"/>
              <a:cs typeface="Arial"/>
            </a:endParaRPr>
          </a:p>
          <a:p>
            <a:pPr algn="ctr" marL="81448" marR="0">
              <a:lnSpc>
                <a:spcPct val="95825"/>
              </a:lnSpc>
              <a:spcBef>
                <a:spcPts val="561"/>
              </a:spcBef>
            </a:pPr>
            <a:r>
              <a:rPr dirty="0" smtClean="0" spc="-4" sz="1400">
                <a:latin typeface="Arial"/>
                <a:cs typeface="Arial"/>
              </a:rPr>
              <a:t>1</a:t>
            </a:r>
            <a:r>
              <a:rPr dirty="0" smtClean="0" spc="-4" sz="1400">
                <a:latin typeface="Arial"/>
                <a:cs typeface="Arial"/>
              </a:rPr>
              <a:t>8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3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127504" y="1298448"/>
            <a:ext cx="5814060" cy="5530596"/>
          </a:xfrm>
          <a:custGeom>
            <a:avLst/>
            <a:gdLst/>
            <a:ahLst/>
            <a:cxnLst/>
            <a:rect b="b" l="l" r="r" t="t"/>
            <a:pathLst>
              <a:path h="5530596" w="5814060">
                <a:moveTo>
                  <a:pt x="0" y="0"/>
                </a:moveTo>
                <a:lnTo>
                  <a:pt x="5814060" y="0"/>
                </a:lnTo>
                <a:lnTo>
                  <a:pt x="5814060" y="5530596"/>
                </a:lnTo>
                <a:lnTo>
                  <a:pt x="0" y="553059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127313" y="1550098"/>
            <a:ext cx="2539841" cy="0"/>
          </a:xfrm>
          <a:custGeom>
            <a:avLst/>
            <a:gdLst/>
            <a:ahLst/>
            <a:cxnLst/>
            <a:rect b="b" l="l" r="r" t="t"/>
            <a:pathLst>
              <a:path h="0" w="2539841">
                <a:moveTo>
                  <a:pt x="0" y="0"/>
                </a:moveTo>
                <a:lnTo>
                  <a:pt x="2539841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127504" y="1555241"/>
            <a:ext cx="2538984" cy="0"/>
          </a:xfrm>
          <a:custGeom>
            <a:avLst/>
            <a:gdLst/>
            <a:ahLst/>
            <a:cxnLst/>
            <a:rect b="b" l="l" r="r" t="t"/>
            <a:pathLst>
              <a:path h="0" w="2538984">
                <a:moveTo>
                  <a:pt x="0" y="0"/>
                </a:moveTo>
                <a:lnTo>
                  <a:pt x="2538984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2127313" y="1571148"/>
            <a:ext cx="2539841" cy="0"/>
          </a:xfrm>
          <a:custGeom>
            <a:avLst/>
            <a:gdLst/>
            <a:ahLst/>
            <a:cxnLst/>
            <a:rect b="b" l="l" r="r" t="t"/>
            <a:pathLst>
              <a:path h="0" w="2539841">
                <a:moveTo>
                  <a:pt x="0" y="0"/>
                </a:moveTo>
                <a:lnTo>
                  <a:pt x="2539841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127504" y="1576578"/>
            <a:ext cx="2538984" cy="0"/>
          </a:xfrm>
          <a:custGeom>
            <a:avLst/>
            <a:gdLst/>
            <a:ahLst/>
            <a:cxnLst/>
            <a:rect b="b" l="l" r="r" t="t"/>
            <a:pathLst>
              <a:path h="0" w="2538984">
                <a:moveTo>
                  <a:pt x="0" y="0"/>
                </a:moveTo>
                <a:lnTo>
                  <a:pt x="2538984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5044916" y="1550098"/>
            <a:ext cx="2886169" cy="0"/>
          </a:xfrm>
          <a:custGeom>
            <a:avLst/>
            <a:gdLst/>
            <a:ahLst/>
            <a:cxnLst/>
            <a:rect b="b" l="l" r="r" t="t"/>
            <a:pathLst>
              <a:path h="0" w="2886169">
                <a:moveTo>
                  <a:pt x="0" y="0"/>
                </a:moveTo>
                <a:lnTo>
                  <a:pt x="2886169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044439" y="1555241"/>
            <a:ext cx="2886456" cy="0"/>
          </a:xfrm>
          <a:custGeom>
            <a:avLst/>
            <a:gdLst/>
            <a:ahLst/>
            <a:cxnLst/>
            <a:rect b="b" l="l" r="r" t="t"/>
            <a:pathLst>
              <a:path h="0" w="2886456">
                <a:moveTo>
                  <a:pt x="0" y="0"/>
                </a:moveTo>
                <a:lnTo>
                  <a:pt x="2886456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5044916" y="1571148"/>
            <a:ext cx="2886169" cy="0"/>
          </a:xfrm>
          <a:custGeom>
            <a:avLst/>
            <a:gdLst/>
            <a:ahLst/>
            <a:cxnLst/>
            <a:rect b="b" l="l" r="r" t="t"/>
            <a:pathLst>
              <a:path h="0" w="2886169">
                <a:moveTo>
                  <a:pt x="0" y="0"/>
                </a:moveTo>
                <a:lnTo>
                  <a:pt x="2886169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5044439" y="1576578"/>
            <a:ext cx="2886456" cy="0"/>
          </a:xfrm>
          <a:custGeom>
            <a:avLst/>
            <a:gdLst/>
            <a:ahLst/>
            <a:cxnLst/>
            <a:rect b="b" l="l" r="r" t="t"/>
            <a:pathLst>
              <a:path h="0" w="2886456">
                <a:moveTo>
                  <a:pt x="0" y="0"/>
                </a:moveTo>
                <a:lnTo>
                  <a:pt x="2886456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550709" y="310860"/>
            <a:ext cx="5026990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6" sz="3500">
                <a:latin typeface="Calibri"/>
                <a:cs typeface="Calibri"/>
              </a:rPr>
              <a:t>S</a:t>
            </a:r>
            <a:r>
              <a:rPr dirty="0" smtClean="0" spc="-6" sz="3500">
                <a:latin typeface="Calibri"/>
                <a:cs typeface="Calibri"/>
              </a:rPr>
              <a:t>o</a:t>
            </a:r>
            <a:r>
              <a:rPr dirty="0" smtClean="0" spc="-6" sz="3500">
                <a:latin typeface="Calibri"/>
                <a:cs typeface="Calibri"/>
              </a:rPr>
              <a:t>u</a:t>
            </a:r>
            <a:r>
              <a:rPr dirty="0" smtClean="0" spc="-6" sz="3500">
                <a:latin typeface="Calibri"/>
                <a:cs typeface="Calibri"/>
              </a:rPr>
              <a:t>t</a:t>
            </a:r>
            <a:r>
              <a:rPr dirty="0" smtClean="0" spc="-6" sz="3500">
                <a:latin typeface="Calibri"/>
                <a:cs typeface="Calibri"/>
              </a:rPr>
              <a:t>h</a:t>
            </a:r>
            <a:r>
              <a:rPr dirty="0" smtClean="0" spc="-6" sz="3500">
                <a:latin typeface="Calibri"/>
                <a:cs typeface="Calibri"/>
              </a:rPr>
              <a:t>w</a:t>
            </a:r>
            <a:r>
              <a:rPr dirty="0" smtClean="0" spc="-6" sz="3500">
                <a:latin typeface="Calibri"/>
                <a:cs typeface="Calibri"/>
              </a:rPr>
              <a:t>e</a:t>
            </a:r>
            <a:r>
              <a:rPr dirty="0" smtClean="0" spc="-6" sz="3500">
                <a:latin typeface="Calibri"/>
                <a:cs typeface="Calibri"/>
              </a:rPr>
              <a:t>s</a:t>
            </a:r>
            <a:r>
              <a:rPr dirty="0" smtClean="0" spc="-6" sz="3500">
                <a:latin typeface="Calibri"/>
                <a:cs typeface="Calibri"/>
              </a:rPr>
              <a:t>t</a:t>
            </a:r>
            <a:r>
              <a:rPr dirty="0" smtClean="0" spc="-6" sz="3500">
                <a:latin typeface="Calibri"/>
                <a:cs typeface="Calibri"/>
              </a:rPr>
              <a:t> </a:t>
            </a:r>
            <a:r>
              <a:rPr dirty="0" smtClean="0" spc="-6" sz="3500">
                <a:latin typeface="Calibri"/>
                <a:cs typeface="Calibri"/>
              </a:rPr>
              <a:t>W</a:t>
            </a:r>
            <a:r>
              <a:rPr dirty="0" smtClean="0" spc="-6" sz="3500">
                <a:latin typeface="Calibri"/>
                <a:cs typeface="Calibri"/>
              </a:rPr>
              <a:t>D</a:t>
            </a:r>
            <a:r>
              <a:rPr dirty="0" smtClean="0" spc="-6" sz="3500">
                <a:latin typeface="Calibri"/>
                <a:cs typeface="Calibri"/>
              </a:rPr>
              <a:t>A</a:t>
            </a:r>
            <a:r>
              <a:rPr dirty="0" smtClean="0" spc="-6" sz="3500">
                <a:latin typeface="Calibri"/>
                <a:cs typeface="Calibri"/>
              </a:rPr>
              <a:t> </a:t>
            </a:r>
            <a:r>
              <a:rPr dirty="0" smtClean="0" spc="-6" sz="3500">
                <a:latin typeface="Calibri"/>
                <a:cs typeface="Calibri"/>
              </a:rPr>
              <a:t>E</a:t>
            </a:r>
            <a:r>
              <a:rPr dirty="0" smtClean="0" spc="-6" sz="3500">
                <a:latin typeface="Calibri"/>
                <a:cs typeface="Calibri"/>
              </a:rPr>
              <a:t>m</a:t>
            </a:r>
            <a:r>
              <a:rPr dirty="0" smtClean="0" spc="-6" sz="3500">
                <a:latin typeface="Calibri"/>
                <a:cs typeface="Calibri"/>
              </a:rPr>
              <a:t>p</a:t>
            </a:r>
            <a:r>
              <a:rPr dirty="0" smtClean="0" spc="-6" sz="3500">
                <a:latin typeface="Calibri"/>
                <a:cs typeface="Calibri"/>
              </a:rPr>
              <a:t>l</a:t>
            </a:r>
            <a:r>
              <a:rPr dirty="0" smtClean="0" spc="-6" sz="3500">
                <a:latin typeface="Calibri"/>
                <a:cs typeface="Calibri"/>
              </a:rPr>
              <a:t>o</a:t>
            </a:r>
            <a:r>
              <a:rPr dirty="0" smtClean="0" spc="-6" sz="3500">
                <a:latin typeface="Calibri"/>
                <a:cs typeface="Calibri"/>
              </a:rPr>
              <a:t>y</a:t>
            </a:r>
            <a:r>
              <a:rPr dirty="0" smtClean="0" spc="-6" sz="3500">
                <a:latin typeface="Calibri"/>
                <a:cs typeface="Calibri"/>
              </a:rPr>
              <a:t>e</a:t>
            </a:r>
            <a:r>
              <a:rPr dirty="0" smtClean="0" spc="-6" sz="3500">
                <a:latin typeface="Calibri"/>
                <a:cs typeface="Calibri"/>
              </a:rPr>
              <a:t>r</a:t>
            </a:r>
            <a:r>
              <a:rPr dirty="0" smtClean="0" spc="-6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95713" y="847220"/>
            <a:ext cx="898367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2" sz="3500">
                <a:latin typeface="Calibri"/>
                <a:cs typeface="Calibri"/>
              </a:rPr>
              <a:t>w</a:t>
            </a:r>
            <a:r>
              <a:rPr dirty="0" smtClean="0" spc="2" sz="3500">
                <a:latin typeface="Calibri"/>
                <a:cs typeface="Calibri"/>
              </a:rPr>
              <a:t>i</a:t>
            </a:r>
            <a:r>
              <a:rPr dirty="0" smtClean="0" spc="2" sz="3500">
                <a:latin typeface="Calibri"/>
                <a:cs typeface="Calibri"/>
              </a:rPr>
              <a:t>t</a:t>
            </a:r>
            <a:r>
              <a:rPr dirty="0" smtClean="0" spc="2" sz="3500">
                <a:latin typeface="Calibri"/>
                <a:cs typeface="Calibri"/>
              </a:rPr>
              <a:t>h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06636" y="847220"/>
            <a:ext cx="3223006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1" sz="3500">
                <a:latin typeface="Calibri"/>
                <a:cs typeface="Calibri"/>
              </a:rPr>
              <a:t>t</a:t>
            </a:r>
            <a:r>
              <a:rPr dirty="0" smtClean="0" spc="1" sz="3500">
                <a:latin typeface="Calibri"/>
                <a:cs typeface="Calibri"/>
              </a:rPr>
              <a:t>h</a:t>
            </a:r>
            <a:r>
              <a:rPr dirty="0" smtClean="0" spc="1" sz="3500">
                <a:latin typeface="Calibri"/>
                <a:cs typeface="Calibri"/>
              </a:rPr>
              <a:t>e</a:t>
            </a:r>
            <a:r>
              <a:rPr dirty="0" smtClean="0" spc="1" sz="3500">
                <a:latin typeface="Calibri"/>
                <a:cs typeface="Calibri"/>
              </a:rPr>
              <a:t> </a:t>
            </a:r>
            <a:r>
              <a:rPr dirty="0" smtClean="0" spc="1" sz="3500">
                <a:latin typeface="Calibri"/>
                <a:cs typeface="Calibri"/>
              </a:rPr>
              <a:t>M</a:t>
            </a:r>
            <a:r>
              <a:rPr dirty="0" smtClean="0" spc="1" sz="3500">
                <a:latin typeface="Calibri"/>
                <a:cs typeface="Calibri"/>
              </a:rPr>
              <a:t>o</a:t>
            </a:r>
            <a:r>
              <a:rPr dirty="0" smtClean="0" spc="1" sz="3500">
                <a:latin typeface="Calibri"/>
                <a:cs typeface="Calibri"/>
              </a:rPr>
              <a:t>s</a:t>
            </a:r>
            <a:r>
              <a:rPr dirty="0" smtClean="0" spc="1" sz="3500">
                <a:latin typeface="Calibri"/>
                <a:cs typeface="Calibri"/>
              </a:rPr>
              <a:t>t</a:t>
            </a:r>
            <a:r>
              <a:rPr dirty="0" smtClean="0" spc="1" sz="3500">
                <a:latin typeface="Calibri"/>
                <a:cs typeface="Calibri"/>
              </a:rPr>
              <a:t> </a:t>
            </a:r>
            <a:r>
              <a:rPr dirty="0" smtClean="0" spc="1" sz="3500">
                <a:latin typeface="Calibri"/>
                <a:cs typeface="Calibri"/>
              </a:rPr>
              <a:t>J</a:t>
            </a:r>
            <a:r>
              <a:rPr dirty="0" smtClean="0" spc="1" sz="3500">
                <a:latin typeface="Calibri"/>
                <a:cs typeface="Calibri"/>
              </a:rPr>
              <a:t>o</a:t>
            </a:r>
            <a:r>
              <a:rPr dirty="0" smtClean="0" spc="1" sz="3500">
                <a:latin typeface="Calibri"/>
                <a:cs typeface="Calibri"/>
              </a:rPr>
              <a:t>b</a:t>
            </a:r>
            <a:r>
              <a:rPr dirty="0" smtClean="0" spc="1" sz="3500">
                <a:latin typeface="Calibri"/>
                <a:cs typeface="Calibri"/>
              </a:rPr>
              <a:t> </a:t>
            </a:r>
            <a:r>
              <a:rPr dirty="0" smtClean="0" spc="1" sz="3500">
                <a:latin typeface="Calibri"/>
                <a:cs typeface="Calibri"/>
              </a:rPr>
              <a:t>A</a:t>
            </a:r>
            <a:r>
              <a:rPr dirty="0" smtClean="0" spc="1" sz="3500">
                <a:latin typeface="Calibri"/>
                <a:cs typeface="Calibri"/>
              </a:rPr>
              <a:t>d</a:t>
            </a:r>
            <a:r>
              <a:rPr dirty="0" smtClean="0" spc="1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36131" y="1379546"/>
            <a:ext cx="671627" cy="18281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8" sz="1250">
                <a:latin typeface="Calibri"/>
                <a:cs typeface="Calibri"/>
              </a:rPr>
              <a:t>E</a:t>
            </a:r>
            <a:r>
              <a:rPr b="1" dirty="0" smtClean="0" spc="18" sz="1250">
                <a:latin typeface="Calibri"/>
                <a:cs typeface="Calibri"/>
              </a:rPr>
              <a:t>m</a:t>
            </a:r>
            <a:r>
              <a:rPr b="1" dirty="0" smtClean="0" spc="18" sz="1250">
                <a:latin typeface="Calibri"/>
                <a:cs typeface="Calibri"/>
              </a:rPr>
              <a:t>p</a:t>
            </a:r>
            <a:r>
              <a:rPr b="1" dirty="0" smtClean="0" spc="18" sz="1250">
                <a:latin typeface="Calibri"/>
                <a:cs typeface="Calibri"/>
              </a:rPr>
              <a:t>l</a:t>
            </a:r>
            <a:r>
              <a:rPr b="1" dirty="0" smtClean="0" spc="18" sz="1250">
                <a:latin typeface="Calibri"/>
                <a:cs typeface="Calibri"/>
              </a:rPr>
              <a:t>o</a:t>
            </a:r>
            <a:r>
              <a:rPr b="1" dirty="0" smtClean="0" spc="18" sz="1250">
                <a:latin typeface="Calibri"/>
                <a:cs typeface="Calibri"/>
              </a:rPr>
              <a:t>y</a:t>
            </a:r>
            <a:r>
              <a:rPr b="1" dirty="0" smtClean="0" spc="18" sz="1250">
                <a:latin typeface="Calibri"/>
                <a:cs typeface="Calibri"/>
              </a:rPr>
              <a:t>e</a:t>
            </a:r>
            <a:r>
              <a:rPr b="1" dirty="0" smtClean="0" spc="18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45621" y="1379546"/>
            <a:ext cx="289557" cy="18281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5" sz="1250">
                <a:latin typeface="Calibri"/>
                <a:cs typeface="Calibri"/>
              </a:rPr>
              <a:t>A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53210" y="1379546"/>
            <a:ext cx="1461269" cy="18281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5" sz="1250">
                <a:latin typeface="Calibri"/>
                <a:cs typeface="Calibri"/>
              </a:rPr>
              <a:t>E</a:t>
            </a:r>
            <a:r>
              <a:rPr b="1" dirty="0" smtClean="0" spc="15" sz="1250">
                <a:latin typeface="Calibri"/>
                <a:cs typeface="Calibri"/>
              </a:rPr>
              <a:t>m</a:t>
            </a:r>
            <a:r>
              <a:rPr b="1" dirty="0" smtClean="0" spc="15" sz="1250">
                <a:latin typeface="Calibri"/>
                <a:cs typeface="Calibri"/>
              </a:rPr>
              <a:t>p</a:t>
            </a:r>
            <a:r>
              <a:rPr b="1" dirty="0" smtClean="0" spc="15" sz="1250">
                <a:latin typeface="Calibri"/>
                <a:cs typeface="Calibri"/>
              </a:rPr>
              <a:t>l</a:t>
            </a:r>
            <a:r>
              <a:rPr b="1" dirty="0" smtClean="0" spc="15" sz="1250">
                <a:latin typeface="Calibri"/>
                <a:cs typeface="Calibri"/>
              </a:rPr>
              <a:t>o</a:t>
            </a:r>
            <a:r>
              <a:rPr b="1" dirty="0" smtClean="0" spc="15" sz="1250">
                <a:latin typeface="Calibri"/>
                <a:cs typeface="Calibri"/>
              </a:rPr>
              <a:t>y</a:t>
            </a:r>
            <a:r>
              <a:rPr b="1" dirty="0" smtClean="0" spc="15" sz="1250">
                <a:latin typeface="Calibri"/>
                <a:cs typeface="Calibri"/>
              </a:rPr>
              <a:t>e</a:t>
            </a:r>
            <a:r>
              <a:rPr b="1" dirty="0" smtClean="0" spc="15" sz="1250">
                <a:latin typeface="Calibri"/>
                <a:cs typeface="Calibri"/>
              </a:rPr>
              <a:t>r</a:t>
            </a:r>
            <a:r>
              <a:rPr b="1" dirty="0" smtClean="0" spc="15" sz="1250">
                <a:latin typeface="Calibri"/>
                <a:cs typeface="Calibri"/>
              </a:rPr>
              <a:t> </a:t>
            </a:r>
            <a:r>
              <a:rPr b="1" dirty="0" smtClean="0" spc="15" sz="1250">
                <a:latin typeface="Calibri"/>
                <a:cs typeface="Calibri"/>
              </a:rPr>
              <a:t>(</a:t>
            </a:r>
            <a:r>
              <a:rPr b="1" dirty="0" smtClean="0" spc="15" sz="1250">
                <a:latin typeface="Calibri"/>
                <a:cs typeface="Calibri"/>
              </a:rPr>
              <a:t>c</a:t>
            </a:r>
            <a:r>
              <a:rPr b="1" dirty="0" smtClean="0" spc="15" sz="1250">
                <a:latin typeface="Calibri"/>
                <a:cs typeface="Calibri"/>
              </a:rPr>
              <a:t>o</a:t>
            </a:r>
            <a:r>
              <a:rPr b="1" dirty="0" smtClean="0" spc="15" sz="1250">
                <a:latin typeface="Calibri"/>
                <a:cs typeface="Calibri"/>
              </a:rPr>
              <a:t>n</a:t>
            </a:r>
            <a:r>
              <a:rPr b="1" dirty="0" smtClean="0" spc="15" sz="1250">
                <a:latin typeface="Calibri"/>
                <a:cs typeface="Calibri"/>
              </a:rPr>
              <a:t>t</a:t>
            </a:r>
            <a:r>
              <a:rPr b="1" dirty="0" smtClean="0" spc="15" sz="1250">
                <a:latin typeface="Calibri"/>
                <a:cs typeface="Calibri"/>
              </a:rPr>
              <a:t>i</a:t>
            </a:r>
            <a:r>
              <a:rPr b="1" dirty="0" smtClean="0" spc="15" sz="1250">
                <a:latin typeface="Calibri"/>
                <a:cs typeface="Calibri"/>
              </a:rPr>
              <a:t>n</a:t>
            </a:r>
            <a:r>
              <a:rPr b="1" dirty="0" smtClean="0" spc="15" sz="1250">
                <a:latin typeface="Calibri"/>
                <a:cs typeface="Calibri"/>
              </a:rPr>
              <a:t>u</a:t>
            </a:r>
            <a:r>
              <a:rPr b="1" dirty="0" smtClean="0" spc="15" sz="1250">
                <a:latin typeface="Calibri"/>
                <a:cs typeface="Calibri"/>
              </a:rPr>
              <a:t>e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)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09034" y="1379546"/>
            <a:ext cx="291131" cy="18281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8" sz="1250">
                <a:latin typeface="Calibri"/>
                <a:cs typeface="Calibri"/>
              </a:rPr>
              <a:t>A</a:t>
            </a:r>
            <a:r>
              <a:rPr b="1" dirty="0" smtClean="0" spc="18" sz="1250">
                <a:latin typeface="Calibri"/>
                <a:cs typeface="Calibri"/>
              </a:rPr>
              <a:t>d</a:t>
            </a:r>
            <a:r>
              <a:rPr b="1"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36131" y="1611138"/>
            <a:ext cx="1700124" cy="521968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7905">
              <a:lnSpc>
                <a:spcPts val="1330"/>
              </a:lnSpc>
            </a:pPr>
            <a:r>
              <a:rPr dirty="0" smtClean="0" spc="20" sz="1250">
                <a:latin typeface="Calibri"/>
                <a:cs typeface="Calibri"/>
              </a:rPr>
              <a:t>Y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endParaRPr sz="1250">
              <a:latin typeface="Calibri"/>
              <a:cs typeface="Calibri"/>
            </a:endParaRPr>
          </a:p>
          <a:p>
            <a:pPr marL="12700" marR="364386">
              <a:lnSpc>
                <a:spcPts val="1525"/>
              </a:lnSpc>
              <a:spcBef>
                <a:spcPts val="113"/>
              </a:spcBef>
            </a:pPr>
            <a:r>
              <a:rPr dirty="0" smtClean="0" spc="5" sz="1250">
                <a:latin typeface="Calibri"/>
                <a:cs typeface="Calibri"/>
              </a:rPr>
              <a:t>H</a:t>
            </a:r>
            <a:r>
              <a:rPr dirty="0" smtClean="0" spc="5" sz="1250">
                <a:latin typeface="Calibri"/>
                <a:cs typeface="Calibri"/>
              </a:rPr>
              <a:t>a</a:t>
            </a:r>
            <a:r>
              <a:rPr dirty="0" smtClean="0" spc="5" sz="1250">
                <a:latin typeface="Calibri"/>
                <a:cs typeface="Calibri"/>
              </a:rPr>
              <a:t>r</a:t>
            </a:r>
            <a:r>
              <a:rPr dirty="0" smtClean="0" spc="5" sz="1250">
                <a:latin typeface="Calibri"/>
                <a:cs typeface="Calibri"/>
              </a:rPr>
              <a:t>t</a:t>
            </a:r>
            <a:r>
              <a:rPr dirty="0" smtClean="0" spc="5" sz="1250">
                <a:latin typeface="Calibri"/>
                <a:cs typeface="Calibri"/>
              </a:rPr>
              <a:t>f</a:t>
            </a:r>
            <a:r>
              <a:rPr dirty="0" smtClean="0" spc="5" sz="1250">
                <a:latin typeface="Calibri"/>
                <a:cs typeface="Calibri"/>
              </a:rPr>
              <a:t>o</a:t>
            </a:r>
            <a:r>
              <a:rPr dirty="0" smtClean="0" spc="5" sz="1250">
                <a:latin typeface="Calibri"/>
                <a:cs typeface="Calibri"/>
              </a:rPr>
              <a:t>r</a:t>
            </a:r>
            <a:r>
              <a:rPr dirty="0" smtClean="0" spc="5" sz="1250">
                <a:latin typeface="Calibri"/>
                <a:cs typeface="Calibri"/>
              </a:rPr>
              <a:t>d</a:t>
            </a:r>
            <a:r>
              <a:rPr dirty="0" smtClean="0" spc="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364386">
              <a:lnSpc>
                <a:spcPts val="1525"/>
              </a:lnSpc>
              <a:spcBef>
                <a:spcPts val="198"/>
              </a:spcBef>
            </a:pP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364386">
              <a:lnSpc>
                <a:spcPts val="1525"/>
              </a:lnSpc>
              <a:spcBef>
                <a:spcPts val="198"/>
              </a:spcBef>
            </a:pP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364386">
              <a:lnSpc>
                <a:spcPts val="1525"/>
              </a:lnSpc>
              <a:spcBef>
                <a:spcPts val="198"/>
              </a:spcBef>
            </a:pP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r>
              <a:rPr dirty="0" smtClean="0" spc="13" sz="1250">
                <a:latin typeface="Calibri"/>
                <a:cs typeface="Calibri"/>
              </a:rPr>
              <a:t>M</a:t>
            </a:r>
            <a:r>
              <a:rPr dirty="0" smtClean="0" spc="13" sz="1250">
                <a:latin typeface="Calibri"/>
                <a:cs typeface="Calibri"/>
              </a:rPr>
              <a:t>L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3"/>
              </a:spcBef>
            </a:pP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f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d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H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l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h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L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d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7" sz="1250">
                <a:latin typeface="Calibri"/>
                <a:cs typeface="Calibri"/>
              </a:rPr>
              <a:t>E</a:t>
            </a:r>
            <a:r>
              <a:rPr dirty="0" smtClean="0" spc="7" sz="1250">
                <a:latin typeface="Calibri"/>
                <a:cs typeface="Calibri"/>
              </a:rPr>
              <a:t>r</a:t>
            </a:r>
            <a:r>
              <a:rPr dirty="0" smtClean="0" spc="7" sz="1250">
                <a:latin typeface="Calibri"/>
                <a:cs typeface="Calibri"/>
              </a:rPr>
              <a:t>n</a:t>
            </a:r>
            <a:r>
              <a:rPr dirty="0" smtClean="0" spc="7" sz="1250">
                <a:latin typeface="Calibri"/>
                <a:cs typeface="Calibri"/>
              </a:rPr>
              <a:t>s</a:t>
            </a:r>
            <a:r>
              <a:rPr dirty="0" smtClean="0" spc="7" sz="1250">
                <a:latin typeface="Calibri"/>
                <a:cs typeface="Calibri"/>
              </a:rPr>
              <a:t>t</a:t>
            </a:r>
            <a:r>
              <a:rPr dirty="0" smtClean="0" spc="7" sz="1250">
                <a:latin typeface="Calibri"/>
                <a:cs typeface="Calibri"/>
              </a:rPr>
              <a:t> </a:t>
            </a:r>
            <a:r>
              <a:rPr dirty="0" smtClean="0" spc="7" sz="1250">
                <a:latin typeface="Calibri"/>
                <a:cs typeface="Calibri"/>
              </a:rPr>
              <a:t>&amp;</a:t>
            </a:r>
            <a:r>
              <a:rPr dirty="0" smtClean="0" spc="7" sz="1250">
                <a:latin typeface="Calibri"/>
                <a:cs typeface="Calibri"/>
              </a:rPr>
              <a:t> </a:t>
            </a:r>
            <a:r>
              <a:rPr dirty="0" smtClean="0" spc="7" sz="1250">
                <a:latin typeface="Calibri"/>
                <a:cs typeface="Calibri"/>
              </a:rPr>
              <a:t>Y</a:t>
            </a:r>
            <a:r>
              <a:rPr dirty="0" smtClean="0" spc="7" sz="1250">
                <a:latin typeface="Calibri"/>
                <a:cs typeface="Calibri"/>
              </a:rPr>
              <a:t>o</a:t>
            </a:r>
            <a:r>
              <a:rPr dirty="0" smtClean="0" spc="7" sz="1250">
                <a:latin typeface="Calibri"/>
                <a:cs typeface="Calibri"/>
              </a:rPr>
              <a:t>u</a:t>
            </a:r>
            <a:r>
              <a:rPr dirty="0" smtClean="0" spc="7" sz="1250">
                <a:latin typeface="Calibri"/>
                <a:cs typeface="Calibri"/>
              </a:rPr>
              <a:t>n</a:t>
            </a:r>
            <a:r>
              <a:rPr dirty="0" smtClean="0" spc="7" sz="1250">
                <a:latin typeface="Calibri"/>
                <a:cs typeface="Calibri"/>
              </a:rPr>
              <a:t>g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w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k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u</a:t>
            </a:r>
            <a:r>
              <a:rPr dirty="0" smtClean="0" spc="23" sz="1250">
                <a:latin typeface="Calibri"/>
                <a:cs typeface="Calibri"/>
              </a:rPr>
              <a:t>b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h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34" sz="1250">
                <a:latin typeface="Calibri"/>
                <a:cs typeface="Calibri"/>
              </a:rPr>
              <a:t>A</a:t>
            </a:r>
            <a:r>
              <a:rPr dirty="0" smtClean="0" spc="34" sz="1250">
                <a:latin typeface="Calibri"/>
                <a:cs typeface="Calibri"/>
              </a:rPr>
              <a:t>p</a:t>
            </a:r>
            <a:r>
              <a:rPr dirty="0" smtClean="0" spc="34" sz="1250">
                <a:latin typeface="Calibri"/>
                <a:cs typeface="Calibri"/>
              </a:rPr>
              <a:t>p</a:t>
            </a:r>
            <a:r>
              <a:rPr dirty="0" smtClean="0" spc="34" sz="1250">
                <a:latin typeface="Calibri"/>
                <a:cs typeface="Calibri"/>
              </a:rPr>
              <a:t>l</a:t>
            </a:r>
            <a:r>
              <a:rPr dirty="0" smtClean="0" spc="34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580373">
              <a:lnSpc>
                <a:spcPts val="1525"/>
              </a:lnSpc>
              <a:spcBef>
                <a:spcPts val="175"/>
              </a:spcBef>
            </a:pP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k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580373">
              <a:lnSpc>
                <a:spcPts val="1525"/>
              </a:lnSpc>
              <a:spcBef>
                <a:spcPts val="195"/>
              </a:spcBef>
            </a:pPr>
            <a:r>
              <a:rPr dirty="0" smtClean="0" spc="8" sz="1250">
                <a:latin typeface="Calibri"/>
                <a:cs typeface="Calibri"/>
              </a:rPr>
              <a:t>M</a:t>
            </a:r>
            <a:r>
              <a:rPr dirty="0" smtClean="0" spc="8" sz="1250">
                <a:latin typeface="Calibri"/>
                <a:cs typeface="Calibri"/>
              </a:rPr>
              <a:t>a</a:t>
            </a:r>
            <a:r>
              <a:rPr dirty="0" smtClean="0" spc="8" sz="1250">
                <a:latin typeface="Calibri"/>
                <a:cs typeface="Calibri"/>
              </a:rPr>
              <a:t>r</a:t>
            </a:r>
            <a:r>
              <a:rPr dirty="0" smtClean="0" spc="8" sz="1250">
                <a:latin typeface="Calibri"/>
                <a:cs typeface="Calibri"/>
              </a:rPr>
              <a:t>t</a:t>
            </a:r>
            <a:r>
              <a:rPr dirty="0" smtClean="0" spc="8" sz="1250">
                <a:latin typeface="Calibri"/>
                <a:cs typeface="Calibri"/>
              </a:rPr>
              <a:t>i</a:t>
            </a:r>
            <a:r>
              <a:rPr dirty="0" smtClean="0" spc="8" sz="1250">
                <a:latin typeface="Calibri"/>
                <a:cs typeface="Calibri"/>
              </a:rPr>
              <a:t>n</a:t>
            </a:r>
            <a:r>
              <a:rPr dirty="0" smtClean="0" spc="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580373">
              <a:lnSpc>
                <a:spcPts val="1525"/>
              </a:lnSpc>
              <a:spcBef>
                <a:spcPts val="195"/>
              </a:spcBef>
            </a:pP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580373">
              <a:lnSpc>
                <a:spcPts val="1525"/>
              </a:lnSpc>
              <a:spcBef>
                <a:spcPts val="195"/>
              </a:spcBef>
            </a:pP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p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ss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G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u</a:t>
            </a:r>
            <a:r>
              <a:rPr dirty="0" smtClean="0" spc="14" sz="1250">
                <a:latin typeface="Calibri"/>
                <a:cs typeface="Calibri"/>
              </a:rPr>
              <a:t>p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580373">
              <a:lnSpc>
                <a:spcPts val="1525"/>
              </a:lnSpc>
              <a:spcBef>
                <a:spcPts val="195"/>
              </a:spcBef>
            </a:pP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y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y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30"/>
              </a:spcBef>
            </a:pPr>
            <a:r>
              <a:rPr dirty="0" smtClean="0" spc="20" sz="1250">
                <a:latin typeface="Calibri"/>
                <a:cs typeface="Calibri"/>
              </a:rPr>
              <a:t>B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g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b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780302">
              <a:lnSpc>
                <a:spcPts val="1525"/>
              </a:lnSpc>
              <a:spcBef>
                <a:spcPts val="190"/>
              </a:spcBef>
            </a:pPr>
            <a:r>
              <a:rPr dirty="0" smtClean="0" spc="27" sz="1250">
                <a:latin typeface="Calibri"/>
                <a:cs typeface="Calibri"/>
              </a:rPr>
              <a:t>P</a:t>
            </a:r>
            <a:r>
              <a:rPr dirty="0" smtClean="0" spc="27" sz="1250">
                <a:latin typeface="Calibri"/>
                <a:cs typeface="Calibri"/>
              </a:rPr>
              <a:t>l</a:t>
            </a:r>
            <a:r>
              <a:rPr dirty="0" smtClean="0" spc="27" sz="1250">
                <a:latin typeface="Calibri"/>
                <a:cs typeface="Calibri"/>
              </a:rPr>
              <a:t>a</a:t>
            </a:r>
            <a:r>
              <a:rPr dirty="0" smtClean="0" spc="27" sz="1250">
                <a:latin typeface="Calibri"/>
                <a:cs typeface="Calibri"/>
              </a:rPr>
              <a:t>n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t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80302">
              <a:lnSpc>
                <a:spcPts val="1525"/>
              </a:lnSpc>
              <a:spcBef>
                <a:spcPts val="195"/>
              </a:spcBef>
            </a:pPr>
            <a:r>
              <a:rPr dirty="0" smtClean="0" spc="-1" sz="1250">
                <a:latin typeface="Calibri"/>
                <a:cs typeface="Calibri"/>
              </a:rPr>
              <a:t>M</a:t>
            </a:r>
            <a:r>
              <a:rPr dirty="0" smtClean="0" spc="-1" sz="1250">
                <a:latin typeface="Calibri"/>
                <a:cs typeface="Calibri"/>
              </a:rPr>
              <a:t>&amp;</a:t>
            </a:r>
            <a:r>
              <a:rPr dirty="0" smtClean="0" spc="-1" sz="1250">
                <a:latin typeface="Calibri"/>
                <a:cs typeface="Calibri"/>
              </a:rPr>
              <a:t>T</a:t>
            </a:r>
            <a:r>
              <a:rPr dirty="0" smtClean="0" spc="-1" sz="1250">
                <a:latin typeface="Calibri"/>
                <a:cs typeface="Calibri"/>
              </a:rPr>
              <a:t> </a:t>
            </a:r>
            <a:r>
              <a:rPr dirty="0" smtClean="0" spc="-1" sz="1250">
                <a:latin typeface="Calibri"/>
                <a:cs typeface="Calibri"/>
              </a:rPr>
              <a:t>B</a:t>
            </a:r>
            <a:r>
              <a:rPr dirty="0" smtClean="0" spc="-1" sz="1250">
                <a:latin typeface="Calibri"/>
                <a:cs typeface="Calibri"/>
              </a:rPr>
              <a:t>a</a:t>
            </a:r>
            <a:r>
              <a:rPr dirty="0" smtClean="0" spc="-1" sz="1250">
                <a:latin typeface="Calibri"/>
                <a:cs typeface="Calibri"/>
              </a:rPr>
              <a:t>n</a:t>
            </a:r>
            <a:r>
              <a:rPr dirty="0" smtClean="0" spc="-1" sz="1250">
                <a:latin typeface="Calibri"/>
                <a:cs typeface="Calibri"/>
              </a:rPr>
              <a:t>k</a:t>
            </a:r>
            <a:r>
              <a:rPr dirty="0" smtClean="0" spc="-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80302">
              <a:lnSpc>
                <a:spcPts val="1525"/>
              </a:lnSpc>
              <a:spcBef>
                <a:spcPts val="195"/>
              </a:spcBef>
            </a:pPr>
            <a:r>
              <a:rPr dirty="0" smtClean="0" spc="23" sz="1250">
                <a:latin typeface="Calibri"/>
                <a:cs typeface="Calibri"/>
              </a:rPr>
              <a:t>G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f</a:t>
            </a:r>
            <a:r>
              <a:rPr dirty="0" smtClean="0" spc="23" sz="1250">
                <a:latin typeface="Calibri"/>
                <a:cs typeface="Calibri"/>
              </a:rPr>
              <a:t>f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80302">
              <a:lnSpc>
                <a:spcPts val="1525"/>
              </a:lnSpc>
              <a:spcBef>
                <a:spcPts val="195"/>
              </a:spcBef>
            </a:pP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80302">
              <a:lnSpc>
                <a:spcPts val="1525"/>
              </a:lnSpc>
              <a:spcBef>
                <a:spcPts val="195"/>
              </a:spcBef>
            </a:pPr>
            <a:r>
              <a:rPr dirty="0" smtClean="0" spc="14" sz="1250">
                <a:latin typeface="Calibri"/>
                <a:cs typeface="Calibri"/>
              </a:rPr>
              <a:t>G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0"/>
              </a:spcBef>
            </a:pPr>
            <a:r>
              <a:rPr dirty="0" smtClean="0" spc="25" sz="1250">
                <a:latin typeface="Calibri"/>
                <a:cs typeface="Calibri"/>
              </a:rPr>
              <a:t>L</a:t>
            </a:r>
            <a:r>
              <a:rPr dirty="0" smtClean="0" spc="25" sz="1250">
                <a:latin typeface="Calibri"/>
                <a:cs typeface="Calibri"/>
              </a:rPr>
              <a:t>u</a:t>
            </a:r>
            <a:r>
              <a:rPr dirty="0" smtClean="0" spc="25" sz="1250">
                <a:latin typeface="Calibri"/>
                <a:cs typeface="Calibri"/>
              </a:rPr>
              <a:t>m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n</a:t>
            </a:r>
            <a:r>
              <a:rPr dirty="0" smtClean="0" spc="25" sz="1250">
                <a:latin typeface="Calibri"/>
                <a:cs typeface="Calibri"/>
              </a:rPr>
              <a:t> </a:t>
            </a:r>
            <a:r>
              <a:rPr dirty="0" smtClean="0" spc="25" sz="1250">
                <a:latin typeface="Calibri"/>
                <a:cs typeface="Calibri"/>
              </a:rPr>
              <a:t>T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c</a:t>
            </a:r>
            <a:r>
              <a:rPr dirty="0" smtClean="0" spc="25" sz="1250">
                <a:latin typeface="Calibri"/>
                <a:cs typeface="Calibri"/>
              </a:rPr>
              <a:t>h</a:t>
            </a:r>
            <a:r>
              <a:rPr dirty="0" smtClean="0" spc="25" sz="1250">
                <a:latin typeface="Calibri"/>
                <a:cs typeface="Calibri"/>
              </a:rPr>
              <a:t>n</a:t>
            </a:r>
            <a:r>
              <a:rPr dirty="0" smtClean="0" spc="25" sz="1250">
                <a:latin typeface="Calibri"/>
                <a:cs typeface="Calibri"/>
              </a:rPr>
              <a:t>o</a:t>
            </a:r>
            <a:r>
              <a:rPr dirty="0" smtClean="0" spc="25" sz="1250">
                <a:latin typeface="Calibri"/>
                <a:cs typeface="Calibri"/>
              </a:rPr>
              <a:t>l</a:t>
            </a:r>
            <a:r>
              <a:rPr dirty="0" smtClean="0" spc="25" sz="1250">
                <a:latin typeface="Calibri"/>
                <a:cs typeface="Calibri"/>
              </a:rPr>
              <a:t>o</a:t>
            </a:r>
            <a:r>
              <a:rPr dirty="0" smtClean="0" spc="25" sz="1250">
                <a:latin typeface="Calibri"/>
                <a:cs typeface="Calibri"/>
              </a:rPr>
              <a:t>g</a:t>
            </a:r>
            <a:r>
              <a:rPr dirty="0" smtClean="0" spc="25" sz="1250">
                <a:latin typeface="Calibri"/>
                <a:cs typeface="Calibri"/>
              </a:rPr>
              <a:t>i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16" sz="1250">
                <a:latin typeface="Calibri"/>
                <a:cs typeface="Calibri"/>
              </a:rPr>
              <a:t>K</a:t>
            </a:r>
            <a:r>
              <a:rPr dirty="0" smtClean="0" spc="16" sz="1250">
                <a:latin typeface="Calibri"/>
                <a:cs typeface="Calibri"/>
              </a:rPr>
              <a:t>P</a:t>
            </a: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G</a:t>
            </a:r>
            <a:endParaRPr sz="1250">
              <a:latin typeface="Calibri"/>
              <a:cs typeface="Calibri"/>
            </a:endParaRPr>
          </a:p>
          <a:p>
            <a:pPr marL="12700" marR="107154">
              <a:lnSpc>
                <a:spcPts val="1525"/>
              </a:lnSpc>
              <a:spcBef>
                <a:spcPts val="190"/>
              </a:spcBef>
            </a:pP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m</a:t>
            </a:r>
            <a:r>
              <a:rPr dirty="0" smtClean="0" spc="18" sz="1250">
                <a:latin typeface="Calibri"/>
                <a:cs typeface="Calibri"/>
              </a:rPr>
              <a:t>f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b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7154">
              <a:lnSpc>
                <a:spcPts val="1525"/>
              </a:lnSpc>
              <a:spcBef>
                <a:spcPts val="199"/>
              </a:spcBef>
            </a:pP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B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k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f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7154">
              <a:lnSpc>
                <a:spcPts val="1525"/>
              </a:lnSpc>
              <a:spcBef>
                <a:spcPts val="199"/>
              </a:spcBef>
            </a:pP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m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i</a:t>
            </a:r>
            <a:r>
              <a:rPr dirty="0" smtClean="0" spc="11" sz="1250">
                <a:latin typeface="Calibri"/>
                <a:cs typeface="Calibri"/>
              </a:rPr>
              <a:t>c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b</a:t>
            </a:r>
            <a:r>
              <a:rPr dirty="0" smtClean="0" spc="11" sz="1250">
                <a:latin typeface="Calibri"/>
                <a:cs typeface="Calibri"/>
              </a:rPr>
              <a:t>u</a:t>
            </a:r>
            <a:r>
              <a:rPr dirty="0" smtClean="0" spc="11" sz="1250">
                <a:latin typeface="Calibri"/>
                <a:cs typeface="Calibri"/>
              </a:rPr>
              <a:t>c</a:t>
            </a:r>
            <a:r>
              <a:rPr dirty="0" smtClean="0" spc="11" sz="1250">
                <a:latin typeface="Calibri"/>
                <a:cs typeface="Calibri"/>
              </a:rPr>
              <a:t>k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19"/>
              </a:spcBef>
            </a:pP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m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7" sz="1250">
                <a:latin typeface="Calibri"/>
                <a:cs typeface="Calibri"/>
              </a:rPr>
              <a:t>F</a:t>
            </a:r>
            <a:r>
              <a:rPr dirty="0" smtClean="0" spc="27" sz="1250">
                <a:latin typeface="Calibri"/>
                <a:cs typeface="Calibri"/>
              </a:rPr>
              <a:t>a</a:t>
            </a:r>
            <a:r>
              <a:rPr dirty="0" smtClean="0" spc="27" sz="1250">
                <a:latin typeface="Calibri"/>
                <a:cs typeface="Calibri"/>
              </a:rPr>
              <a:t>i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f</a:t>
            </a:r>
            <a:r>
              <a:rPr dirty="0" smtClean="0" spc="27" sz="1250">
                <a:latin typeface="Calibri"/>
                <a:cs typeface="Calibri"/>
              </a:rPr>
              <a:t>i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l</a:t>
            </a:r>
            <a:r>
              <a:rPr dirty="0" smtClean="0" spc="27" sz="1250">
                <a:latin typeface="Calibri"/>
                <a:cs typeface="Calibri"/>
              </a:rPr>
              <a:t>d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r>
              <a:rPr dirty="0" smtClean="0" spc="27" sz="1250">
                <a:latin typeface="Calibri"/>
                <a:cs typeface="Calibri"/>
              </a:rPr>
              <a:t>U</a:t>
            </a:r>
            <a:r>
              <a:rPr dirty="0" smtClean="0" spc="27" sz="1250">
                <a:latin typeface="Calibri"/>
                <a:cs typeface="Calibri"/>
              </a:rPr>
              <a:t>n</a:t>
            </a:r>
            <a:r>
              <a:rPr dirty="0" smtClean="0" spc="27" sz="1250">
                <a:latin typeface="Calibri"/>
                <a:cs typeface="Calibri"/>
              </a:rPr>
              <a:t>i</a:t>
            </a:r>
            <a:r>
              <a:rPr dirty="0" smtClean="0" spc="27" sz="1250">
                <a:latin typeface="Calibri"/>
                <a:cs typeface="Calibri"/>
              </a:rPr>
              <a:t>v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i</a:t>
            </a:r>
            <a:r>
              <a:rPr dirty="0" smtClean="0" spc="27" sz="1250">
                <a:latin typeface="Calibri"/>
                <a:cs typeface="Calibri"/>
              </a:rPr>
              <a:t>t</a:t>
            </a:r>
            <a:r>
              <a:rPr dirty="0" smtClean="0" spc="27" sz="1250">
                <a:latin typeface="Calibri"/>
                <a:cs typeface="Calibri"/>
              </a:rPr>
              <a:t>y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12491" y="1611138"/>
            <a:ext cx="264842" cy="521968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algn="ctr" marR="0">
              <a:lnSpc>
                <a:spcPts val="1330"/>
              </a:lnSpc>
            </a:pPr>
            <a:r>
              <a:rPr dirty="0" smtClean="0" spc="-11" sz="1250">
                <a:latin typeface="Calibri"/>
                <a:cs typeface="Calibri"/>
              </a:rPr>
              <a:t>5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13"/>
              </a:spcBef>
            </a:pP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0</a:t>
            </a:r>
            <a:r>
              <a:rPr dirty="0" smtClean="0" spc="-11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9</a:t>
            </a:r>
            <a:r>
              <a:rPr dirty="0" smtClean="0" spc="-11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8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6</a:t>
            </a:r>
            <a:r>
              <a:rPr dirty="0" smtClean="0" spc="-11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0</a:t>
            </a:r>
            <a:r>
              <a:rPr dirty="0" smtClean="0" spc="-11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1</a:t>
            </a:r>
            <a:r>
              <a:rPr dirty="0" smtClean="0" spc="-11" sz="1250">
                <a:latin typeface="Calibri"/>
                <a:cs typeface="Calibri"/>
              </a:rPr>
              <a:t>0</a:t>
            </a:r>
            <a:r>
              <a:rPr dirty="0" smtClean="0" spc="-11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L="62183" marR="1574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9</a:t>
            </a:r>
            <a:r>
              <a:rPr dirty="0" smtClean="0" spc="-9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62183" marR="1574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9</a:t>
            </a:r>
            <a:r>
              <a:rPr dirty="0" smtClean="0" spc="-9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62183" marR="1574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8</a:t>
            </a:r>
            <a:r>
              <a:rPr dirty="0" smtClean="0" spc="-9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L="62183" marR="1574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8</a:t>
            </a:r>
            <a:r>
              <a:rPr dirty="0" smtClean="0" spc="-9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62183" marR="1574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8</a:t>
            </a:r>
            <a:r>
              <a:rPr dirty="0" smtClean="0" spc="-9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62183" marR="1574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8</a:t>
            </a:r>
            <a:r>
              <a:rPr dirty="0" smtClean="0" spc="-9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L="62183" marR="1574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7</a:t>
            </a:r>
            <a:r>
              <a:rPr dirty="0" smtClean="0" spc="-9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62183" marR="1574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7</a:t>
            </a:r>
            <a:r>
              <a:rPr dirty="0" smtClean="0" spc="-9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62183" marR="1574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6</a:t>
            </a:r>
            <a:r>
              <a:rPr dirty="0" smtClean="0" spc="-9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62183" marR="1574">
              <a:lnSpc>
                <a:spcPct val="101725"/>
              </a:lnSpc>
              <a:spcBef>
                <a:spcPts val="180"/>
              </a:spcBef>
            </a:pPr>
            <a:r>
              <a:rPr dirty="0" smtClean="0" spc="-9" sz="1250">
                <a:latin typeface="Calibri"/>
                <a:cs typeface="Calibri"/>
              </a:rPr>
              <a:t>6</a:t>
            </a:r>
            <a:r>
              <a:rPr dirty="0" smtClean="0" spc="-9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L="62183" marR="1574">
              <a:lnSpc>
                <a:spcPct val="101725"/>
              </a:lnSpc>
              <a:spcBef>
                <a:spcPts val="190"/>
              </a:spcBef>
            </a:pPr>
            <a:r>
              <a:rPr dirty="0" smtClean="0" spc="-9" sz="1250">
                <a:latin typeface="Calibri"/>
                <a:cs typeface="Calibri"/>
              </a:rPr>
              <a:t>6</a:t>
            </a:r>
            <a:r>
              <a:rPr dirty="0" smtClean="0" spc="-9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53210" y="1611138"/>
            <a:ext cx="1802344" cy="521968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15205">
              <a:lnSpc>
                <a:spcPts val="1330"/>
              </a:lnSpc>
            </a:pPr>
            <a:r>
              <a:rPr dirty="0" smtClean="0" spc="16" sz="1250">
                <a:latin typeface="Calibri"/>
                <a:cs typeface="Calibri"/>
              </a:rPr>
              <a:t>Sa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d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U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v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y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13"/>
              </a:spcBef>
            </a:pP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f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G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endParaRPr sz="1250">
              <a:latin typeface="Calibri"/>
              <a:cs typeface="Calibri"/>
            </a:endParaRPr>
          </a:p>
          <a:p>
            <a:pPr marL="12700" marR="73832">
              <a:lnSpc>
                <a:spcPts val="1525"/>
              </a:lnSpc>
              <a:spcBef>
                <a:spcPts val="190"/>
              </a:spcBef>
            </a:pPr>
            <a:r>
              <a:rPr dirty="0" smtClean="0" spc="9" sz="1250">
                <a:latin typeface="Calibri"/>
                <a:cs typeface="Calibri"/>
              </a:rPr>
              <a:t>U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9" sz="1250">
                <a:latin typeface="Calibri"/>
                <a:cs typeface="Calibri"/>
              </a:rPr>
              <a:t> </a:t>
            </a:r>
            <a:r>
              <a:rPr dirty="0" smtClean="0" spc="9" sz="1250">
                <a:latin typeface="Calibri"/>
                <a:cs typeface="Calibri"/>
              </a:rPr>
              <a:t>D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p</a:t>
            </a:r>
            <a:r>
              <a:rPr dirty="0" smtClean="0" spc="9" sz="1250">
                <a:latin typeface="Calibri"/>
                <a:cs typeface="Calibri"/>
              </a:rPr>
              <a:t>a</a:t>
            </a:r>
            <a:r>
              <a:rPr dirty="0" smtClean="0" spc="9" sz="1250">
                <a:latin typeface="Calibri"/>
                <a:cs typeface="Calibri"/>
              </a:rPr>
              <a:t>r</a:t>
            </a:r>
            <a:r>
              <a:rPr dirty="0" smtClean="0" spc="9" sz="1250">
                <a:latin typeface="Calibri"/>
                <a:cs typeface="Calibri"/>
              </a:rPr>
              <a:t>t</a:t>
            </a:r>
            <a:r>
              <a:rPr dirty="0" smtClean="0" spc="9" sz="1250">
                <a:latin typeface="Calibri"/>
                <a:cs typeface="Calibri"/>
              </a:rPr>
              <a:t>.</a:t>
            </a:r>
            <a:r>
              <a:rPr dirty="0" smtClean="0" spc="9" sz="1250">
                <a:latin typeface="Calibri"/>
                <a:cs typeface="Calibri"/>
              </a:rPr>
              <a:t> </a:t>
            </a:r>
            <a:r>
              <a:rPr dirty="0" smtClean="0" spc="9" sz="1250">
                <a:latin typeface="Calibri"/>
                <a:cs typeface="Calibri"/>
              </a:rPr>
              <a:t>o</a:t>
            </a:r>
            <a:r>
              <a:rPr dirty="0" smtClean="0" spc="9" sz="1250">
                <a:latin typeface="Calibri"/>
                <a:cs typeface="Calibri"/>
              </a:rPr>
              <a:t>f</a:t>
            </a:r>
            <a:r>
              <a:rPr dirty="0" smtClean="0" spc="9" sz="1250">
                <a:latin typeface="Calibri"/>
                <a:cs typeface="Calibri"/>
              </a:rPr>
              <a:t> </a:t>
            </a:r>
            <a:r>
              <a:rPr dirty="0" smtClean="0" spc="9" sz="1250">
                <a:latin typeface="Calibri"/>
                <a:cs typeface="Calibri"/>
              </a:rPr>
              <a:t>t</a:t>
            </a:r>
            <a:r>
              <a:rPr dirty="0" smtClean="0" spc="9" sz="1250">
                <a:latin typeface="Calibri"/>
                <a:cs typeface="Calibri"/>
              </a:rPr>
              <a:t>h</a:t>
            </a:r>
            <a:r>
              <a:rPr dirty="0" smtClean="0" spc="9" sz="1250">
                <a:latin typeface="Calibri"/>
                <a:cs typeface="Calibri"/>
              </a:rPr>
              <a:t>e</a:t>
            </a:r>
            <a:r>
              <a:rPr dirty="0" smtClean="0" spc="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3832">
              <a:lnSpc>
                <a:spcPts val="1525"/>
              </a:lnSpc>
              <a:spcBef>
                <a:spcPts val="195"/>
              </a:spcBef>
            </a:pP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e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r>
              <a:rPr dirty="0" smtClean="0" spc="13" sz="1250">
                <a:latin typeface="Calibri"/>
                <a:cs typeface="Calibri"/>
              </a:rPr>
              <a:t>u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y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3832">
              <a:lnSpc>
                <a:spcPts val="1525"/>
              </a:lnSpc>
              <a:spcBef>
                <a:spcPts val="195"/>
              </a:spcBef>
            </a:pPr>
            <a:r>
              <a:rPr dirty="0" smtClean="0" spc="26" sz="1250">
                <a:latin typeface="Calibri"/>
                <a:cs typeface="Calibri"/>
              </a:rPr>
              <a:t>P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c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w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h</a:t>
            </a:r>
            <a:r>
              <a:rPr dirty="0" smtClean="0" spc="26" sz="1250">
                <a:latin typeface="Calibri"/>
                <a:cs typeface="Calibri"/>
              </a:rPr>
              <a:t>o</a:t>
            </a:r>
            <a:r>
              <a:rPr dirty="0" smtClean="0" spc="26" sz="1250">
                <a:latin typeface="Calibri"/>
                <a:cs typeface="Calibri"/>
              </a:rPr>
              <a:t>u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C</a:t>
            </a:r>
            <a:r>
              <a:rPr dirty="0" smtClean="0" spc="26" sz="1250">
                <a:latin typeface="Calibri"/>
                <a:cs typeface="Calibri"/>
              </a:rPr>
              <a:t>o</a:t>
            </a:r>
            <a:r>
              <a:rPr dirty="0" smtClean="0" spc="26" sz="1250">
                <a:latin typeface="Calibri"/>
                <a:cs typeface="Calibri"/>
              </a:rPr>
              <a:t>o</a:t>
            </a:r>
            <a:r>
              <a:rPr dirty="0" smtClean="0" spc="26" sz="1250">
                <a:latin typeface="Calibri"/>
                <a:cs typeface="Calibri"/>
              </a:rPr>
              <a:t>p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3832">
              <a:lnSpc>
                <a:spcPts val="1525"/>
              </a:lnSpc>
              <a:spcBef>
                <a:spcPts val="195"/>
              </a:spcBef>
            </a:pP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f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3832">
              <a:lnSpc>
                <a:spcPts val="1525"/>
              </a:lnSpc>
              <a:spcBef>
                <a:spcPts val="195"/>
              </a:spcBef>
            </a:pPr>
            <a:r>
              <a:rPr dirty="0" smtClean="0" spc="21" sz="1250">
                <a:latin typeface="Calibri"/>
                <a:cs typeface="Calibri"/>
              </a:rPr>
              <a:t>W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g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B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3832">
              <a:lnSpc>
                <a:spcPts val="1525"/>
              </a:lnSpc>
              <a:spcBef>
                <a:spcPts val="195"/>
              </a:spcBef>
            </a:pPr>
            <a:r>
              <a:rPr dirty="0" smtClean="0" spc="38" sz="1250">
                <a:latin typeface="Calibri"/>
                <a:cs typeface="Calibri"/>
              </a:rPr>
              <a:t>P</a:t>
            </a:r>
            <a:r>
              <a:rPr dirty="0" smtClean="0" spc="38" sz="1250">
                <a:latin typeface="Calibri"/>
                <a:cs typeface="Calibri"/>
              </a:rPr>
              <a:t>h</a:t>
            </a:r>
            <a:r>
              <a:rPr dirty="0" smtClean="0" spc="38" sz="1250">
                <a:latin typeface="Calibri"/>
                <a:cs typeface="Calibri"/>
              </a:rPr>
              <a:t>i</a:t>
            </a:r>
            <a:r>
              <a:rPr dirty="0" smtClean="0" spc="38" sz="1250">
                <a:latin typeface="Calibri"/>
                <a:cs typeface="Calibri"/>
              </a:rPr>
              <a:t>l</a:t>
            </a:r>
            <a:r>
              <a:rPr dirty="0" smtClean="0" spc="38" sz="1250">
                <a:latin typeface="Calibri"/>
                <a:cs typeface="Calibri"/>
              </a:rPr>
              <a:t>i</a:t>
            </a:r>
            <a:r>
              <a:rPr dirty="0" smtClean="0" spc="38" sz="1250">
                <a:latin typeface="Calibri"/>
                <a:cs typeface="Calibri"/>
              </a:rPr>
              <a:t>p</a:t>
            </a:r>
            <a:r>
              <a:rPr dirty="0" smtClean="0" spc="3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indent="0" marL="12700" marR="105474">
              <a:lnSpc>
                <a:spcPts val="1525"/>
              </a:lnSpc>
              <a:spcBef>
                <a:spcPts val="230"/>
              </a:spcBef>
            </a:pPr>
            <a:r>
              <a:rPr dirty="0" smtClean="0" spc="23" sz="1250">
                <a:latin typeface="Calibri"/>
                <a:cs typeface="Calibri"/>
              </a:rPr>
              <a:t>G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w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h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u</a:t>
            </a:r>
            <a:r>
              <a:rPr dirty="0" smtClean="0" spc="23" sz="1250">
                <a:latin typeface="Calibri"/>
                <a:cs typeface="Calibri"/>
              </a:rPr>
              <a:t>b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5474">
              <a:lnSpc>
                <a:spcPts val="1525"/>
              </a:lnSpc>
              <a:spcBef>
                <a:spcPts val="192"/>
              </a:spcBef>
            </a:pP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5474">
              <a:lnSpc>
                <a:spcPts val="1525"/>
              </a:lnSpc>
              <a:spcBef>
                <a:spcPts val="192"/>
              </a:spcBef>
            </a:pPr>
            <a:r>
              <a:rPr dirty="0" smtClean="0" spc="20" sz="1250">
                <a:latin typeface="Calibri"/>
                <a:cs typeface="Calibri"/>
              </a:rPr>
              <a:t>F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y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232"/>
              </a:spcBef>
            </a:pPr>
            <a:r>
              <a:rPr dirty="0" smtClean="0" spc="29" sz="1250">
                <a:latin typeface="Calibri"/>
                <a:cs typeface="Calibri"/>
              </a:rPr>
              <a:t>H</a:t>
            </a:r>
            <a:r>
              <a:rPr dirty="0" smtClean="0" spc="29" sz="1250">
                <a:latin typeface="Calibri"/>
                <a:cs typeface="Calibri"/>
              </a:rPr>
              <a:t>u</a:t>
            </a:r>
            <a:r>
              <a:rPr dirty="0" smtClean="0" spc="29" sz="1250">
                <a:latin typeface="Calibri"/>
                <a:cs typeface="Calibri"/>
              </a:rPr>
              <a:t>b</a:t>
            </a:r>
            <a:r>
              <a:rPr dirty="0" smtClean="0" spc="29" sz="1250">
                <a:latin typeface="Calibri"/>
                <a:cs typeface="Calibri"/>
              </a:rPr>
              <a:t>b</a:t>
            </a:r>
            <a:r>
              <a:rPr dirty="0" smtClean="0" spc="29" sz="1250">
                <a:latin typeface="Calibri"/>
                <a:cs typeface="Calibri"/>
              </a:rPr>
              <a:t>e</a:t>
            </a:r>
            <a:r>
              <a:rPr dirty="0" smtClean="0" spc="29" sz="1250">
                <a:latin typeface="Calibri"/>
                <a:cs typeface="Calibri"/>
              </a:rPr>
              <a:t>l</a:t>
            </a:r>
            <a:r>
              <a:rPr dirty="0" smtClean="0" spc="29" sz="1250">
                <a:latin typeface="Calibri"/>
                <a:cs typeface="Calibri"/>
              </a:rPr>
              <a:t>l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f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b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766658">
              <a:lnSpc>
                <a:spcPts val="1525"/>
              </a:lnSpc>
              <a:spcBef>
                <a:spcPts val="175"/>
              </a:spcBef>
            </a:pPr>
            <a:r>
              <a:rPr dirty="0" smtClean="0" spc="22" sz="1250">
                <a:latin typeface="Calibri"/>
                <a:cs typeface="Calibri"/>
              </a:rPr>
              <a:t>W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F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d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66658">
              <a:lnSpc>
                <a:spcPts val="1525"/>
              </a:lnSpc>
              <a:spcBef>
                <a:spcPts val="195"/>
              </a:spcBef>
            </a:pPr>
            <a:r>
              <a:rPr dirty="0" smtClean="0" spc="12" sz="1250">
                <a:latin typeface="Calibri"/>
                <a:cs typeface="Calibri"/>
              </a:rPr>
              <a:t>W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l</a:t>
            </a:r>
            <a:r>
              <a:rPr dirty="0" smtClean="0" spc="12" sz="1250">
                <a:latin typeface="Calibri"/>
                <a:cs typeface="Calibri"/>
              </a:rPr>
              <a:t>m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66658">
              <a:lnSpc>
                <a:spcPts val="1525"/>
              </a:lnSpc>
              <a:spcBef>
                <a:spcPts val="195"/>
              </a:spcBef>
            </a:pP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66658">
              <a:lnSpc>
                <a:spcPts val="1525"/>
              </a:lnSpc>
              <a:spcBef>
                <a:spcPts val="195"/>
              </a:spcBef>
            </a:pP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G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f</a:t>
            </a:r>
            <a:r>
              <a:rPr dirty="0" smtClean="0" spc="20" sz="1250">
                <a:latin typeface="Calibri"/>
                <a:cs typeface="Calibri"/>
              </a:rPr>
              <a:t>f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66658">
              <a:lnSpc>
                <a:spcPts val="1525"/>
              </a:lnSpc>
              <a:spcBef>
                <a:spcPts val="195"/>
              </a:spcBef>
            </a:pP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p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66658">
              <a:lnSpc>
                <a:spcPts val="1525"/>
              </a:lnSpc>
              <a:spcBef>
                <a:spcPts val="195"/>
              </a:spcBef>
            </a:pP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g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230"/>
              </a:spcBef>
            </a:pPr>
            <a:r>
              <a:rPr dirty="0" smtClean="0" spc="22" sz="1250">
                <a:latin typeface="Calibri"/>
                <a:cs typeface="Calibri"/>
              </a:rPr>
              <a:t>B</a:t>
            </a:r>
            <a:r>
              <a:rPr dirty="0" smtClean="0" spc="22" sz="1250">
                <a:latin typeface="Calibri"/>
                <a:cs typeface="Calibri"/>
              </a:rPr>
              <a:t>J</a:t>
            </a:r>
            <a:r>
              <a:rPr dirty="0" smtClean="0" spc="22" sz="1250">
                <a:latin typeface="Calibri"/>
                <a:cs typeface="Calibri"/>
              </a:rPr>
              <a:t>'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W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b</a:t>
            </a:r>
            <a:endParaRPr sz="1250">
              <a:latin typeface="Calibri"/>
              <a:cs typeface="Calibri"/>
            </a:endParaRPr>
          </a:p>
          <a:p>
            <a:pPr indent="0" marL="12700">
              <a:lnSpc>
                <a:spcPts val="1525"/>
              </a:lnSpc>
              <a:spcBef>
                <a:spcPts val="190"/>
              </a:spcBef>
            </a:pP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w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b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5"/>
              </a:spcBef>
            </a:pPr>
            <a:r>
              <a:rPr dirty="0" smtClean="0" spc="36" sz="1250">
                <a:latin typeface="Calibri"/>
                <a:cs typeface="Calibri"/>
              </a:rPr>
              <a:t>S</a:t>
            </a:r>
            <a:r>
              <a:rPr dirty="0" smtClean="0" spc="-30" sz="1250">
                <a:latin typeface="Calibri"/>
                <a:cs typeface="Calibri"/>
              </a:rPr>
              <a:t>c</a:t>
            </a:r>
            <a:r>
              <a:rPr dirty="0" smtClean="0" spc="33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55" sz="1250">
                <a:latin typeface="Calibri"/>
                <a:cs typeface="Calibri"/>
              </a:rPr>
              <a:t>l</a:t>
            </a:r>
            <a:r>
              <a:rPr dirty="0" smtClean="0" spc="8" sz="1250">
                <a:latin typeface="Calibri"/>
                <a:cs typeface="Calibri"/>
              </a:rPr>
              <a:t>s</a:t>
            </a:r>
            <a:r>
              <a:rPr dirty="0" smtClean="0" spc="44" sz="1250">
                <a:latin typeface="Calibri"/>
                <a:cs typeface="Calibri"/>
              </a:rPr>
              <a:t> </a:t>
            </a:r>
            <a:r>
              <a:rPr dirty="0" smtClean="0" spc="-14" sz="1250">
                <a:latin typeface="Calibri"/>
                <a:cs typeface="Calibri"/>
              </a:rPr>
              <a:t>B</a:t>
            </a:r>
            <a:r>
              <a:rPr dirty="0" smtClean="0" spc="3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-25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-9" sz="1250">
                <a:latin typeface="Calibri"/>
                <a:cs typeface="Calibri"/>
              </a:rPr>
              <a:t>m</a:t>
            </a:r>
            <a:r>
              <a:rPr dirty="0" smtClean="0" spc="-9" sz="1250">
                <a:latin typeface="Calibri"/>
                <a:cs typeface="Calibri"/>
              </a:rPr>
              <a:t>a</a:t>
            </a:r>
            <a:r>
              <a:rPr dirty="0" smtClean="0" spc="-19" sz="1250">
                <a:latin typeface="Calibri"/>
                <a:cs typeface="Calibri"/>
              </a:rPr>
              <a:t>r</a:t>
            </a:r>
            <a:r>
              <a:rPr dirty="0" smtClean="0" spc="0" sz="1250">
                <a:latin typeface="Calibri"/>
                <a:cs typeface="Calibri"/>
              </a:rPr>
              <a:t>k</a:t>
            </a:r>
            <a:r>
              <a:rPr dirty="0" smtClean="0" spc="157" sz="1250">
                <a:latin typeface="Calibri"/>
                <a:cs typeface="Calibri"/>
              </a:rPr>
              <a:t> </a:t>
            </a:r>
            <a:r>
              <a:rPr dirty="0" smtClean="0" spc="31" sz="1250">
                <a:latin typeface="Calibri"/>
                <a:cs typeface="Calibri"/>
              </a:rPr>
              <a:t>S</a:t>
            </a:r>
            <a:r>
              <a:rPr dirty="0" smtClean="0" spc="57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57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-4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5"/>
              </a:spcBef>
            </a:pP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v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g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G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F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M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5"/>
              </a:spcBef>
            </a:pPr>
            <a:r>
              <a:rPr dirty="0" smtClean="0" spc="13" sz="1250">
                <a:latin typeface="Calibri"/>
                <a:cs typeface="Calibri"/>
              </a:rPr>
              <a:t>C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p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i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n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G</a:t>
            </a:r>
            <a:r>
              <a:rPr dirty="0" smtClean="0" spc="13" sz="1250">
                <a:latin typeface="Calibri"/>
                <a:cs typeface="Calibri"/>
              </a:rPr>
              <a:t>l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b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l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5"/>
              </a:spcBef>
            </a:pP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230"/>
              </a:spcBef>
            </a:pPr>
            <a:r>
              <a:rPr dirty="0" smtClean="0" spc="12" sz="1250">
                <a:latin typeface="Calibri"/>
                <a:cs typeface="Calibri"/>
              </a:rPr>
              <a:t>J</a:t>
            </a:r>
            <a:r>
              <a:rPr dirty="0" smtClean="0" spc="12" sz="1250">
                <a:latin typeface="Calibri"/>
                <a:cs typeface="Calibri"/>
              </a:rPr>
              <a:t>P</a:t>
            </a:r>
            <a:r>
              <a:rPr dirty="0" smtClean="0" spc="12" sz="1250">
                <a:latin typeface="Calibri"/>
                <a:cs typeface="Calibri"/>
              </a:rPr>
              <a:t>M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g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n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h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80"/>
              </a:spcBef>
            </a:pP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g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gh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49894" y="1611138"/>
            <a:ext cx="202659" cy="5219688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0">
              <a:lnSpc>
                <a:spcPts val="1330"/>
              </a:lnSpc>
            </a:pPr>
            <a:r>
              <a:rPr dirty="0" smtClean="0" spc="-4" sz="1250">
                <a:latin typeface="Calibri"/>
                <a:cs typeface="Calibri"/>
              </a:rPr>
              <a:t>6</a:t>
            </a:r>
            <a:r>
              <a:rPr dirty="0" smtClean="0" spc="-4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13"/>
              </a:spcBef>
            </a:pPr>
            <a:r>
              <a:rPr dirty="0" smtClean="0" spc="-4" sz="1250">
                <a:latin typeface="Calibri"/>
                <a:cs typeface="Calibri"/>
              </a:rPr>
              <a:t>6</a:t>
            </a:r>
            <a:r>
              <a:rPr dirty="0" smtClean="0" spc="-4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6</a:t>
            </a:r>
            <a:r>
              <a:rPr dirty="0" smtClean="0" spc="-4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5</a:t>
            </a:r>
            <a:r>
              <a:rPr dirty="0" smtClean="0" spc="-4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4" sz="1250">
                <a:latin typeface="Calibri"/>
                <a:cs typeface="Calibri"/>
              </a:rPr>
              <a:t>4</a:t>
            </a:r>
            <a:r>
              <a:rPr dirty="0" smtClean="0" spc="-4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4</a:t>
            </a:r>
            <a:r>
              <a:rPr dirty="0" smtClean="0" spc="-4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4</a:t>
            </a:r>
            <a:r>
              <a:rPr dirty="0" smtClean="0" spc="-4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4</a:t>
            </a:r>
            <a:r>
              <a:rPr dirty="0" smtClean="0" spc="-4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4" sz="1250">
                <a:latin typeface="Calibri"/>
                <a:cs typeface="Calibri"/>
              </a:rPr>
              <a:t>3</a:t>
            </a:r>
            <a:r>
              <a:rPr dirty="0" smtClean="0" spc="-4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3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3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938593" y="1447323"/>
            <a:ext cx="4248055" cy="0"/>
          </a:xfrm>
          <a:custGeom>
            <a:avLst/>
            <a:gdLst/>
            <a:ahLst/>
            <a:cxnLst/>
            <a:rect b="b" l="l" r="r" t="t"/>
            <a:pathLst>
              <a:path h="0" w="4248055">
                <a:moveTo>
                  <a:pt x="0" y="0"/>
                </a:moveTo>
                <a:lnTo>
                  <a:pt x="4248055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938783" y="1453133"/>
            <a:ext cx="4247387" cy="0"/>
          </a:xfrm>
          <a:custGeom>
            <a:avLst/>
            <a:gdLst/>
            <a:ahLst/>
            <a:cxnLst/>
            <a:rect b="b" l="l" r="r" t="t"/>
            <a:pathLst>
              <a:path h="0" w="4247387">
                <a:moveTo>
                  <a:pt x="0" y="0"/>
                </a:moveTo>
                <a:lnTo>
                  <a:pt x="4247387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938593" y="1468374"/>
            <a:ext cx="4248055" cy="0"/>
          </a:xfrm>
          <a:custGeom>
            <a:avLst/>
            <a:gdLst/>
            <a:ahLst/>
            <a:cxnLst/>
            <a:rect b="b" l="l" r="r" t="t"/>
            <a:pathLst>
              <a:path h="0" w="4248055">
                <a:moveTo>
                  <a:pt x="0" y="0"/>
                </a:moveTo>
                <a:lnTo>
                  <a:pt x="4248055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938783" y="1473708"/>
            <a:ext cx="4247387" cy="0"/>
          </a:xfrm>
          <a:custGeom>
            <a:avLst/>
            <a:gdLst/>
            <a:ahLst/>
            <a:cxnLst/>
            <a:rect b="b" l="l" r="r" t="t"/>
            <a:pathLst>
              <a:path h="0" w="4247387">
                <a:moveTo>
                  <a:pt x="0" y="0"/>
                </a:moveTo>
                <a:lnTo>
                  <a:pt x="42473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396388" y="1447323"/>
            <a:ext cx="3723608" cy="0"/>
          </a:xfrm>
          <a:custGeom>
            <a:avLst/>
            <a:gdLst/>
            <a:ahLst/>
            <a:cxnLst/>
            <a:rect b="b" l="l" r="r" t="t"/>
            <a:pathLst>
              <a:path h="0" w="3723608">
                <a:moveTo>
                  <a:pt x="0" y="0"/>
                </a:moveTo>
                <a:lnTo>
                  <a:pt x="3723608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5396483" y="1453133"/>
            <a:ext cx="3723132" cy="0"/>
          </a:xfrm>
          <a:custGeom>
            <a:avLst/>
            <a:gdLst/>
            <a:ahLst/>
            <a:cxnLst/>
            <a:rect b="b" l="l" r="r" t="t"/>
            <a:pathLst>
              <a:path h="0" w="3723132">
                <a:moveTo>
                  <a:pt x="0" y="0"/>
                </a:moveTo>
                <a:lnTo>
                  <a:pt x="3723132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5396388" y="1468374"/>
            <a:ext cx="3723608" cy="0"/>
          </a:xfrm>
          <a:custGeom>
            <a:avLst/>
            <a:gdLst/>
            <a:ahLst/>
            <a:cxnLst/>
            <a:rect b="b" l="l" r="r" t="t"/>
            <a:pathLst>
              <a:path h="0" w="3723608">
                <a:moveTo>
                  <a:pt x="0" y="0"/>
                </a:moveTo>
                <a:lnTo>
                  <a:pt x="3723608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5396483" y="1473708"/>
            <a:ext cx="3723132" cy="0"/>
          </a:xfrm>
          <a:custGeom>
            <a:avLst/>
            <a:gdLst/>
            <a:ahLst/>
            <a:cxnLst/>
            <a:rect b="b" l="l" r="r" t="t"/>
            <a:pathLst>
              <a:path h="0" w="3723132">
                <a:moveTo>
                  <a:pt x="0" y="0"/>
                </a:moveTo>
                <a:lnTo>
                  <a:pt x="3723132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928116" y="6925246"/>
            <a:ext cx="3838956" cy="0"/>
          </a:xfrm>
          <a:custGeom>
            <a:avLst/>
            <a:gdLst/>
            <a:ahLst/>
            <a:cxnLst/>
            <a:rect b="b" l="l" r="r" t="t"/>
            <a:pathLst>
              <a:path h="0" w="3838956">
                <a:moveTo>
                  <a:pt x="0" y="0"/>
                </a:moveTo>
                <a:lnTo>
                  <a:pt x="3838956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928116" y="6930389"/>
            <a:ext cx="3838956" cy="0"/>
          </a:xfrm>
          <a:custGeom>
            <a:avLst/>
            <a:gdLst/>
            <a:ahLst/>
            <a:cxnLst/>
            <a:rect b="b" l="l" r="r" t="t"/>
            <a:pathLst>
              <a:path h="0" w="3838956">
                <a:moveTo>
                  <a:pt x="0" y="0"/>
                </a:moveTo>
                <a:lnTo>
                  <a:pt x="3838956" y="0"/>
                </a:lnTo>
              </a:path>
            </a:pathLst>
          </a:custGeom>
          <a:ln w="11937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928116" y="6725888"/>
            <a:ext cx="0" cy="209835"/>
          </a:xfrm>
          <a:custGeom>
            <a:avLst/>
            <a:gdLst/>
            <a:ahLst/>
            <a:cxnLst/>
            <a:rect b="b" l="l" r="r" t="t"/>
            <a:pathLst>
              <a:path h="209835" w="0">
                <a:moveTo>
                  <a:pt x="0" y="0"/>
                </a:moveTo>
                <a:lnTo>
                  <a:pt x="0" y="209835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933450" y="6725412"/>
            <a:ext cx="0" cy="210311"/>
          </a:xfrm>
          <a:custGeom>
            <a:avLst/>
            <a:gdLst/>
            <a:ahLst/>
            <a:cxnLst/>
            <a:rect b="b" l="l" r="r" t="t"/>
            <a:pathLst>
              <a:path h="210311" w="0">
                <a:moveTo>
                  <a:pt x="0" y="210311"/>
                </a:moveTo>
                <a:lnTo>
                  <a:pt x="0" y="0"/>
                </a:lnTo>
              </a:path>
            </a:pathLst>
          </a:custGeom>
          <a:ln w="11937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369305" y="161508"/>
            <a:ext cx="5388680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2" sz="3500">
                <a:latin typeface="Calibri"/>
                <a:cs typeface="Calibri"/>
              </a:rPr>
              <a:t>S</a:t>
            </a:r>
            <a:r>
              <a:rPr dirty="0" smtClean="0" spc="-2" sz="3500">
                <a:latin typeface="Calibri"/>
                <a:cs typeface="Calibri"/>
              </a:rPr>
              <a:t>o</a:t>
            </a:r>
            <a:r>
              <a:rPr dirty="0" smtClean="0" spc="-2" sz="3500">
                <a:latin typeface="Calibri"/>
                <a:cs typeface="Calibri"/>
              </a:rPr>
              <a:t>u</a:t>
            </a:r>
            <a:r>
              <a:rPr dirty="0" smtClean="0" spc="-2" sz="3500">
                <a:latin typeface="Calibri"/>
                <a:cs typeface="Calibri"/>
              </a:rPr>
              <a:t>t</a:t>
            </a:r>
            <a:r>
              <a:rPr dirty="0" smtClean="0" spc="-2" sz="3500">
                <a:latin typeface="Calibri"/>
                <a:cs typeface="Calibri"/>
              </a:rPr>
              <a:t>h</a:t>
            </a:r>
            <a:r>
              <a:rPr dirty="0" smtClean="0" spc="-2" sz="3500">
                <a:latin typeface="Calibri"/>
                <a:cs typeface="Calibri"/>
              </a:rPr>
              <a:t>w</a:t>
            </a:r>
            <a:r>
              <a:rPr dirty="0" smtClean="0" spc="-2" sz="3500">
                <a:latin typeface="Calibri"/>
                <a:cs typeface="Calibri"/>
              </a:rPr>
              <a:t>e</a:t>
            </a:r>
            <a:r>
              <a:rPr dirty="0" smtClean="0" spc="-2" sz="3500">
                <a:latin typeface="Calibri"/>
                <a:cs typeface="Calibri"/>
              </a:rPr>
              <a:t>s</a:t>
            </a:r>
            <a:r>
              <a:rPr dirty="0" smtClean="0" spc="-2" sz="3500">
                <a:latin typeface="Calibri"/>
                <a:cs typeface="Calibri"/>
              </a:rPr>
              <a:t>t</a:t>
            </a:r>
            <a:r>
              <a:rPr dirty="0" smtClean="0" spc="-2" sz="3500">
                <a:latin typeface="Calibri"/>
                <a:cs typeface="Calibri"/>
              </a:rPr>
              <a:t> </a:t>
            </a:r>
            <a:r>
              <a:rPr dirty="0" smtClean="0" spc="-2" sz="3500">
                <a:latin typeface="Calibri"/>
                <a:cs typeface="Calibri"/>
              </a:rPr>
              <a:t>W</a:t>
            </a:r>
            <a:r>
              <a:rPr dirty="0" smtClean="0" spc="-2" sz="3500">
                <a:latin typeface="Calibri"/>
                <a:cs typeface="Calibri"/>
              </a:rPr>
              <a:t>D</a:t>
            </a:r>
            <a:r>
              <a:rPr dirty="0" smtClean="0" spc="-2" sz="3500">
                <a:latin typeface="Calibri"/>
                <a:cs typeface="Calibri"/>
              </a:rPr>
              <a:t>A</a:t>
            </a:r>
            <a:r>
              <a:rPr dirty="0" smtClean="0" spc="-2" sz="3500">
                <a:latin typeface="Calibri"/>
                <a:cs typeface="Calibri"/>
              </a:rPr>
              <a:t> </a:t>
            </a:r>
            <a:r>
              <a:rPr dirty="0" smtClean="0" spc="-2" sz="3500">
                <a:latin typeface="Calibri"/>
                <a:cs typeface="Calibri"/>
              </a:rPr>
              <a:t>O</a:t>
            </a:r>
            <a:r>
              <a:rPr dirty="0" smtClean="0" spc="-2" sz="3500">
                <a:latin typeface="Calibri"/>
                <a:cs typeface="Calibri"/>
              </a:rPr>
              <a:t>c</a:t>
            </a:r>
            <a:r>
              <a:rPr dirty="0" smtClean="0" spc="-2" sz="3500">
                <a:latin typeface="Calibri"/>
                <a:cs typeface="Calibri"/>
              </a:rPr>
              <a:t>c</a:t>
            </a:r>
            <a:r>
              <a:rPr dirty="0" smtClean="0" spc="-2" sz="3500">
                <a:latin typeface="Calibri"/>
                <a:cs typeface="Calibri"/>
              </a:rPr>
              <a:t>u</a:t>
            </a:r>
            <a:r>
              <a:rPr dirty="0" smtClean="0" spc="-2" sz="3500">
                <a:latin typeface="Calibri"/>
                <a:cs typeface="Calibri"/>
              </a:rPr>
              <a:t>p</a:t>
            </a:r>
            <a:r>
              <a:rPr dirty="0" smtClean="0" spc="-2" sz="3500">
                <a:latin typeface="Calibri"/>
                <a:cs typeface="Calibri"/>
              </a:rPr>
              <a:t>a</a:t>
            </a:r>
            <a:r>
              <a:rPr dirty="0" smtClean="0" spc="-2" sz="3500">
                <a:latin typeface="Calibri"/>
                <a:cs typeface="Calibri"/>
              </a:rPr>
              <a:t>t</a:t>
            </a:r>
            <a:r>
              <a:rPr dirty="0" smtClean="0" spc="-2" sz="3500">
                <a:latin typeface="Calibri"/>
                <a:cs typeface="Calibri"/>
              </a:rPr>
              <a:t>i</a:t>
            </a:r>
            <a:r>
              <a:rPr dirty="0" smtClean="0" spc="-2" sz="3500">
                <a:latin typeface="Calibri"/>
                <a:cs typeface="Calibri"/>
              </a:rPr>
              <a:t>o</a:t>
            </a:r>
            <a:r>
              <a:rPr dirty="0" smtClean="0" spc="-2" sz="3500">
                <a:latin typeface="Calibri"/>
                <a:cs typeface="Calibri"/>
              </a:rPr>
              <a:t>n</a:t>
            </a:r>
            <a:r>
              <a:rPr dirty="0" smtClean="0" spc="-2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95713" y="697868"/>
            <a:ext cx="898367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2" sz="3500">
                <a:latin typeface="Calibri"/>
                <a:cs typeface="Calibri"/>
              </a:rPr>
              <a:t>w</a:t>
            </a:r>
            <a:r>
              <a:rPr dirty="0" smtClean="0" spc="2" sz="3500">
                <a:latin typeface="Calibri"/>
                <a:cs typeface="Calibri"/>
              </a:rPr>
              <a:t>i</a:t>
            </a:r>
            <a:r>
              <a:rPr dirty="0" smtClean="0" spc="2" sz="3500">
                <a:latin typeface="Calibri"/>
                <a:cs typeface="Calibri"/>
              </a:rPr>
              <a:t>t</a:t>
            </a:r>
            <a:r>
              <a:rPr dirty="0" smtClean="0" spc="2" sz="3500">
                <a:latin typeface="Calibri"/>
                <a:cs typeface="Calibri"/>
              </a:rPr>
              <a:t>h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06636" y="697868"/>
            <a:ext cx="698321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1" sz="3500">
                <a:latin typeface="Calibri"/>
                <a:cs typeface="Calibri"/>
              </a:rPr>
              <a:t>t</a:t>
            </a:r>
            <a:r>
              <a:rPr dirty="0" smtClean="0" spc="1" sz="3500">
                <a:latin typeface="Calibri"/>
                <a:cs typeface="Calibri"/>
              </a:rPr>
              <a:t>h</a:t>
            </a:r>
            <a:r>
              <a:rPr dirty="0" smtClean="0" spc="1" sz="3500">
                <a:latin typeface="Calibri"/>
                <a:cs typeface="Calibri"/>
              </a:rPr>
              <a:t>e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12154" y="697868"/>
            <a:ext cx="2517487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2" sz="3500">
                <a:latin typeface="Calibri"/>
                <a:cs typeface="Calibri"/>
              </a:rPr>
              <a:t>M</a:t>
            </a:r>
            <a:r>
              <a:rPr dirty="0" smtClean="0" spc="2" sz="3500">
                <a:latin typeface="Calibri"/>
                <a:cs typeface="Calibri"/>
              </a:rPr>
              <a:t>o</a:t>
            </a:r>
            <a:r>
              <a:rPr dirty="0" smtClean="0" spc="2" sz="3500">
                <a:latin typeface="Calibri"/>
                <a:cs typeface="Calibri"/>
              </a:rPr>
              <a:t>s</a:t>
            </a:r>
            <a:r>
              <a:rPr dirty="0" smtClean="0" spc="2" sz="3500">
                <a:latin typeface="Calibri"/>
                <a:cs typeface="Calibri"/>
              </a:rPr>
              <a:t>t</a:t>
            </a:r>
            <a:r>
              <a:rPr dirty="0" smtClean="0" spc="2" sz="3500">
                <a:latin typeface="Calibri"/>
                <a:cs typeface="Calibri"/>
              </a:rPr>
              <a:t> </a:t>
            </a:r>
            <a:r>
              <a:rPr dirty="0" smtClean="0" spc="2" sz="3500">
                <a:latin typeface="Calibri"/>
                <a:cs typeface="Calibri"/>
              </a:rPr>
              <a:t>J</a:t>
            </a:r>
            <a:r>
              <a:rPr dirty="0" smtClean="0" spc="2" sz="3500">
                <a:latin typeface="Calibri"/>
                <a:cs typeface="Calibri"/>
              </a:rPr>
              <a:t>o</a:t>
            </a:r>
            <a:r>
              <a:rPr dirty="0" smtClean="0" spc="2" sz="3500">
                <a:latin typeface="Calibri"/>
                <a:cs typeface="Calibri"/>
              </a:rPr>
              <a:t>b</a:t>
            </a:r>
            <a:r>
              <a:rPr dirty="0" smtClean="0" spc="2" sz="3500">
                <a:latin typeface="Calibri"/>
                <a:cs typeface="Calibri"/>
              </a:rPr>
              <a:t> </a:t>
            </a:r>
            <a:r>
              <a:rPr dirty="0" smtClean="0" spc="2" sz="3500">
                <a:latin typeface="Calibri"/>
                <a:cs typeface="Calibri"/>
              </a:rPr>
              <a:t>A</a:t>
            </a:r>
            <a:r>
              <a:rPr dirty="0" smtClean="0" spc="2" sz="3500">
                <a:latin typeface="Calibri"/>
                <a:cs typeface="Calibri"/>
              </a:rPr>
              <a:t>d</a:t>
            </a:r>
            <a:r>
              <a:rPr dirty="0" smtClean="0" spc="2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47437" y="1277418"/>
            <a:ext cx="783132" cy="18281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5" sz="1250">
                <a:latin typeface="Calibri"/>
                <a:cs typeface="Calibri"/>
              </a:rPr>
              <a:t>O</a:t>
            </a:r>
            <a:r>
              <a:rPr b="1" dirty="0" smtClean="0" spc="4" sz="1250">
                <a:latin typeface="Calibri"/>
                <a:cs typeface="Calibri"/>
              </a:rPr>
              <a:t>c</a:t>
            </a:r>
            <a:r>
              <a:rPr b="1" dirty="0" smtClean="0" spc="-19" sz="1250">
                <a:latin typeface="Calibri"/>
                <a:cs typeface="Calibri"/>
              </a:rPr>
              <a:t>c</a:t>
            </a:r>
            <a:r>
              <a:rPr b="1" dirty="0" smtClean="0" spc="24" sz="1250">
                <a:latin typeface="Calibri"/>
                <a:cs typeface="Calibri"/>
              </a:rPr>
              <a:t>u</a:t>
            </a:r>
            <a:r>
              <a:rPr b="1" dirty="0" smtClean="0" spc="14" sz="1250">
                <a:latin typeface="Calibri"/>
                <a:cs typeface="Calibri"/>
              </a:rPr>
              <a:t>p</a:t>
            </a:r>
            <a:r>
              <a:rPr b="1" dirty="0" smtClean="0" spc="-21" sz="1250">
                <a:latin typeface="Calibri"/>
                <a:cs typeface="Calibri"/>
              </a:rPr>
              <a:t>a</a:t>
            </a:r>
            <a:r>
              <a:rPr b="1" dirty="0" smtClean="0" spc="6" sz="1250">
                <a:latin typeface="Calibri"/>
                <a:cs typeface="Calibri"/>
              </a:rPr>
              <a:t>t</a:t>
            </a:r>
            <a:r>
              <a:rPr b="1" dirty="0" smtClean="0" spc="28" sz="1250">
                <a:latin typeface="Calibri"/>
                <a:cs typeface="Calibri"/>
              </a:rPr>
              <a:t>i</a:t>
            </a:r>
            <a:r>
              <a:rPr b="1" dirty="0" smtClean="0" spc="24" sz="1250">
                <a:latin typeface="Calibri"/>
                <a:cs typeface="Calibri"/>
              </a:rPr>
              <a:t>o</a:t>
            </a:r>
            <a:r>
              <a:rPr b="1" dirty="0" smtClean="0" spc="19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86391" y="1277418"/>
            <a:ext cx="289418" cy="18281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5" sz="1250">
                <a:latin typeface="Calibri"/>
                <a:cs typeface="Calibri"/>
              </a:rPr>
              <a:t>A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04714" y="1277418"/>
            <a:ext cx="783132" cy="18281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20" sz="1250">
                <a:latin typeface="Calibri"/>
                <a:cs typeface="Calibri"/>
              </a:rPr>
              <a:t>O</a:t>
            </a:r>
            <a:r>
              <a:rPr b="1" dirty="0" smtClean="0" spc="-4" sz="1250">
                <a:latin typeface="Calibri"/>
                <a:cs typeface="Calibri"/>
              </a:rPr>
              <a:t>c</a:t>
            </a:r>
            <a:r>
              <a:rPr b="1" dirty="0" smtClean="0" spc="-19" sz="1250">
                <a:latin typeface="Calibri"/>
                <a:cs typeface="Calibri"/>
              </a:rPr>
              <a:t>c</a:t>
            </a:r>
            <a:r>
              <a:rPr b="1" dirty="0" smtClean="0" spc="24" sz="1250">
                <a:latin typeface="Calibri"/>
                <a:cs typeface="Calibri"/>
              </a:rPr>
              <a:t>u</a:t>
            </a:r>
            <a:r>
              <a:rPr b="1" dirty="0" smtClean="0" spc="14" sz="1250">
                <a:latin typeface="Calibri"/>
                <a:cs typeface="Calibri"/>
              </a:rPr>
              <a:t>p</a:t>
            </a:r>
            <a:r>
              <a:rPr b="1" dirty="0" smtClean="0" spc="-11" sz="1250">
                <a:latin typeface="Calibri"/>
                <a:cs typeface="Calibri"/>
              </a:rPr>
              <a:t>a</a:t>
            </a:r>
            <a:r>
              <a:rPr b="1" dirty="0" smtClean="0" spc="-7" sz="1250">
                <a:latin typeface="Calibri"/>
                <a:cs typeface="Calibri"/>
              </a:rPr>
              <a:t>t</a:t>
            </a:r>
            <a:r>
              <a:rPr b="1" dirty="0" smtClean="0" spc="38" sz="1250">
                <a:latin typeface="Calibri"/>
                <a:cs typeface="Calibri"/>
              </a:rPr>
              <a:t>i</a:t>
            </a:r>
            <a:r>
              <a:rPr b="1" dirty="0" smtClean="0" spc="9" sz="1250">
                <a:latin typeface="Calibri"/>
                <a:cs typeface="Calibri"/>
              </a:rPr>
              <a:t>o</a:t>
            </a:r>
            <a:r>
              <a:rPr b="1" dirty="0" smtClean="0" spc="19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23585" y="1277418"/>
            <a:ext cx="289418" cy="18281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5" sz="1250">
                <a:latin typeface="Calibri"/>
                <a:cs typeface="Calibri"/>
              </a:rPr>
              <a:t>A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47437" y="1507541"/>
            <a:ext cx="3659561" cy="522122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7905">
              <a:lnSpc>
                <a:spcPts val="1330"/>
              </a:lnSpc>
            </a:pP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g</a:t>
            </a:r>
            <a:r>
              <a:rPr dirty="0" smtClean="0" spc="27" sz="1250">
                <a:latin typeface="Calibri"/>
                <a:cs typeface="Calibri"/>
              </a:rPr>
              <a:t>i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t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d</a:t>
            </a:r>
            <a:r>
              <a:rPr dirty="0" smtClean="0" spc="27" sz="1250">
                <a:latin typeface="Calibri"/>
                <a:cs typeface="Calibri"/>
              </a:rPr>
              <a:t> </a:t>
            </a:r>
            <a:r>
              <a:rPr dirty="0" smtClean="0" spc="27" sz="1250">
                <a:latin typeface="Calibri"/>
                <a:cs typeface="Calibri"/>
              </a:rPr>
              <a:t>N</a:t>
            </a:r>
            <a:r>
              <a:rPr dirty="0" smtClean="0" spc="27" sz="1250">
                <a:latin typeface="Calibri"/>
                <a:cs typeface="Calibri"/>
              </a:rPr>
              <a:t>u</a:t>
            </a:r>
            <a:r>
              <a:rPr dirty="0" smtClean="0" spc="27" sz="1250">
                <a:latin typeface="Calibri"/>
                <a:cs typeface="Calibri"/>
              </a:rPr>
              <a:t>r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r>
              <a:rPr dirty="0" smtClean="0" spc="27" sz="1250">
                <a:latin typeface="Calibri"/>
                <a:cs typeface="Calibri"/>
              </a:rPr>
              <a:t>e</a:t>
            </a:r>
            <a:r>
              <a:rPr dirty="0" smtClean="0" spc="2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23"/>
              </a:spcBef>
            </a:pP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p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o</a:t>
            </a:r>
            <a:r>
              <a:rPr dirty="0" smtClean="0" spc="26" sz="1250">
                <a:latin typeface="Calibri"/>
                <a:cs typeface="Calibri"/>
              </a:rPr>
              <a:t>n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algn="just" marL="12700" marR="1312280">
              <a:lnSpc>
                <a:spcPts val="1525"/>
              </a:lnSpc>
              <a:spcBef>
                <a:spcPts val="190"/>
              </a:spcBef>
            </a:pP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me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&amp;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P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1312280">
              <a:lnSpc>
                <a:spcPts val="1525"/>
              </a:lnSpc>
              <a:spcBef>
                <a:spcPts val="192"/>
              </a:spcBef>
            </a:pP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f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1312280">
              <a:lnSpc>
                <a:spcPts val="1525"/>
              </a:lnSpc>
              <a:spcBef>
                <a:spcPts val="192"/>
              </a:spcBef>
            </a:pPr>
            <a:r>
              <a:rPr dirty="0" smtClean="0" spc="14" sz="1250">
                <a:latin typeface="Calibri"/>
                <a:cs typeface="Calibri"/>
              </a:rPr>
              <a:t>W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k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u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v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algn="just" marL="12700" marR="1312280">
              <a:lnSpc>
                <a:spcPts val="1525"/>
              </a:lnSpc>
              <a:spcBef>
                <a:spcPts val="192"/>
              </a:spcBef>
            </a:pPr>
            <a:r>
              <a:rPr dirty="0" smtClean="0" spc="30" sz="1250">
                <a:latin typeface="Calibri"/>
                <a:cs typeface="Calibri"/>
              </a:rPr>
              <a:t>R</a:t>
            </a:r>
            <a:r>
              <a:rPr dirty="0" smtClean="0" spc="30" sz="1250">
                <a:latin typeface="Calibri"/>
                <a:cs typeface="Calibri"/>
              </a:rPr>
              <a:t>e</a:t>
            </a:r>
            <a:r>
              <a:rPr dirty="0" smtClean="0" spc="30" sz="1250">
                <a:latin typeface="Calibri"/>
                <a:cs typeface="Calibri"/>
              </a:rPr>
              <a:t>p</a:t>
            </a:r>
            <a:r>
              <a:rPr dirty="0" smtClean="0" spc="30" sz="1250">
                <a:latin typeface="Calibri"/>
                <a:cs typeface="Calibri"/>
              </a:rPr>
              <a:t>r</a:t>
            </a:r>
            <a:r>
              <a:rPr dirty="0" smtClean="0" spc="30" sz="1250">
                <a:latin typeface="Calibri"/>
                <a:cs typeface="Calibri"/>
              </a:rPr>
              <a:t>e</a:t>
            </a:r>
            <a:r>
              <a:rPr dirty="0" smtClean="0" spc="30" sz="1250">
                <a:latin typeface="Calibri"/>
                <a:cs typeface="Calibri"/>
              </a:rPr>
              <a:t>s</a:t>
            </a:r>
            <a:r>
              <a:rPr dirty="0" smtClean="0" spc="30" sz="1250">
                <a:latin typeface="Calibri"/>
                <a:cs typeface="Calibri"/>
              </a:rPr>
              <a:t>e</a:t>
            </a:r>
            <a:r>
              <a:rPr dirty="0" smtClean="0" spc="30" sz="1250">
                <a:latin typeface="Calibri"/>
                <a:cs typeface="Calibri"/>
              </a:rPr>
              <a:t>n</a:t>
            </a:r>
            <a:r>
              <a:rPr dirty="0" smtClean="0" spc="30" sz="1250">
                <a:latin typeface="Calibri"/>
                <a:cs typeface="Calibri"/>
              </a:rPr>
              <a:t>t</a:t>
            </a:r>
            <a:r>
              <a:rPr dirty="0" smtClean="0" spc="30" sz="1250">
                <a:latin typeface="Calibri"/>
                <a:cs typeface="Calibri"/>
              </a:rPr>
              <a:t>a</a:t>
            </a:r>
            <a:r>
              <a:rPr dirty="0" smtClean="0" spc="30" sz="1250">
                <a:latin typeface="Calibri"/>
                <a:cs typeface="Calibri"/>
              </a:rPr>
              <a:t>t</a:t>
            </a:r>
            <a:r>
              <a:rPr dirty="0" smtClean="0" spc="30" sz="1250">
                <a:latin typeface="Calibri"/>
                <a:cs typeface="Calibri"/>
              </a:rPr>
              <a:t>i</a:t>
            </a:r>
            <a:r>
              <a:rPr dirty="0" smtClean="0" spc="30" sz="1250">
                <a:latin typeface="Calibri"/>
                <a:cs typeface="Calibri"/>
              </a:rPr>
              <a:t>v</a:t>
            </a:r>
            <a:r>
              <a:rPr dirty="0" smtClean="0" spc="30" sz="1250">
                <a:latin typeface="Calibri"/>
                <a:cs typeface="Calibri"/>
              </a:rPr>
              <a:t>e</a:t>
            </a:r>
            <a:r>
              <a:rPr dirty="0" smtClean="0" spc="3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2"/>
              </a:spcBef>
            </a:pP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p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v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,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W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f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g</a:t>
            </a:r>
            <a:endParaRPr sz="1250">
              <a:latin typeface="Calibri"/>
              <a:cs typeface="Calibri"/>
            </a:endParaRPr>
          </a:p>
          <a:p>
            <a:pPr marL="12700" marR="1082572">
              <a:lnSpc>
                <a:spcPts val="1525"/>
              </a:lnSpc>
              <a:spcBef>
                <a:spcPts val="190"/>
              </a:spcBef>
            </a:pP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&amp;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p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82572">
              <a:lnSpc>
                <a:spcPts val="1525"/>
              </a:lnSpc>
              <a:spcBef>
                <a:spcPts val="192"/>
              </a:spcBef>
            </a:pP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d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v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82572">
              <a:lnSpc>
                <a:spcPts val="1525"/>
              </a:lnSpc>
              <a:spcBef>
                <a:spcPts val="192"/>
              </a:spcBef>
            </a:pP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&amp;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v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82572">
              <a:lnSpc>
                <a:spcPts val="1525"/>
              </a:lnSpc>
              <a:spcBef>
                <a:spcPts val="192"/>
              </a:spcBef>
            </a:pPr>
            <a:r>
              <a:rPr dirty="0" smtClean="0" spc="10" sz="1250">
                <a:latin typeface="Calibri"/>
                <a:cs typeface="Calibri"/>
              </a:rPr>
              <a:t>M</a:t>
            </a:r>
            <a:r>
              <a:rPr dirty="0" smtClean="0" spc="10" sz="1250">
                <a:latin typeface="Calibri"/>
                <a:cs typeface="Calibri"/>
              </a:rPr>
              <a:t>a</a:t>
            </a:r>
            <a:r>
              <a:rPr dirty="0" smtClean="0" spc="10" sz="1250">
                <a:latin typeface="Calibri"/>
                <a:cs typeface="Calibri"/>
              </a:rPr>
              <a:t>n</a:t>
            </a:r>
            <a:r>
              <a:rPr dirty="0" smtClean="0" spc="10" sz="1250">
                <a:latin typeface="Calibri"/>
                <a:cs typeface="Calibri"/>
              </a:rPr>
              <a:t>a</a:t>
            </a:r>
            <a:r>
              <a:rPr dirty="0" smtClean="0" spc="10" sz="1250">
                <a:latin typeface="Calibri"/>
                <a:cs typeface="Calibri"/>
              </a:rPr>
              <a:t>g</a:t>
            </a:r>
            <a:r>
              <a:rPr dirty="0" smtClean="0" spc="10" sz="1250">
                <a:latin typeface="Calibri"/>
                <a:cs typeface="Calibri"/>
              </a:rPr>
              <a:t>e</a:t>
            </a:r>
            <a:r>
              <a:rPr dirty="0" smtClean="0" spc="10" sz="1250">
                <a:latin typeface="Calibri"/>
                <a:cs typeface="Calibri"/>
              </a:rPr>
              <a:t>r</a:t>
            </a:r>
            <a:r>
              <a:rPr dirty="0" smtClean="0" spc="10" sz="1250">
                <a:latin typeface="Calibri"/>
                <a:cs typeface="Calibri"/>
              </a:rPr>
              <a:t>s</a:t>
            </a:r>
            <a:r>
              <a:rPr dirty="0" smtClean="0" spc="10" sz="1250">
                <a:latin typeface="Calibri"/>
                <a:cs typeface="Calibri"/>
              </a:rPr>
              <a:t> </a:t>
            </a:r>
            <a:r>
              <a:rPr dirty="0" smtClean="0" spc="10" sz="1250">
                <a:latin typeface="Calibri"/>
                <a:cs typeface="Calibri"/>
              </a:rPr>
              <a:t>H</a:t>
            </a:r>
            <a:r>
              <a:rPr dirty="0" smtClean="0" spc="10" sz="1250">
                <a:latin typeface="Calibri"/>
                <a:cs typeface="Calibri"/>
              </a:rPr>
              <a:t>e</a:t>
            </a:r>
            <a:r>
              <a:rPr dirty="0" smtClean="0" spc="10" sz="1250">
                <a:latin typeface="Calibri"/>
                <a:cs typeface="Calibri"/>
              </a:rPr>
              <a:t>a</a:t>
            </a:r>
            <a:r>
              <a:rPr dirty="0" smtClean="0" spc="10" sz="1250">
                <a:latin typeface="Calibri"/>
                <a:cs typeface="Calibri"/>
              </a:rPr>
              <a:t>v</a:t>
            </a:r>
            <a:r>
              <a:rPr dirty="0" smtClean="0" spc="10" sz="1250">
                <a:latin typeface="Calibri"/>
                <a:cs typeface="Calibri"/>
              </a:rPr>
              <a:t>y</a:t>
            </a:r>
            <a:r>
              <a:rPr dirty="0" smtClean="0" spc="10" sz="1250">
                <a:latin typeface="Calibri"/>
                <a:cs typeface="Calibri"/>
              </a:rPr>
              <a:t> </a:t>
            </a:r>
            <a:r>
              <a:rPr dirty="0" smtClean="0" spc="10" sz="1250">
                <a:latin typeface="Calibri"/>
                <a:cs typeface="Calibri"/>
              </a:rPr>
              <a:t>&amp;</a:t>
            </a:r>
            <a:r>
              <a:rPr dirty="0" smtClean="0" spc="10" sz="1250">
                <a:latin typeface="Calibri"/>
                <a:cs typeface="Calibri"/>
              </a:rPr>
              <a:t> </a:t>
            </a:r>
            <a:r>
              <a:rPr dirty="0" smtClean="0" spc="10" sz="1250">
                <a:latin typeface="Calibri"/>
                <a:cs typeface="Calibri"/>
              </a:rPr>
              <a:t>T</a:t>
            </a:r>
            <a:r>
              <a:rPr dirty="0" smtClean="0" spc="10" sz="1250">
                <a:latin typeface="Calibri"/>
                <a:cs typeface="Calibri"/>
              </a:rPr>
              <a:t>r</a:t>
            </a:r>
            <a:r>
              <a:rPr dirty="0" smtClean="0" spc="10" sz="1250">
                <a:latin typeface="Calibri"/>
                <a:cs typeface="Calibri"/>
              </a:rPr>
              <a:t>a</a:t>
            </a:r>
            <a:r>
              <a:rPr dirty="0" smtClean="0" spc="10" sz="1250">
                <a:latin typeface="Calibri"/>
                <a:cs typeface="Calibri"/>
              </a:rPr>
              <a:t>c</a:t>
            </a:r>
            <a:r>
              <a:rPr dirty="0" smtClean="0" spc="10" sz="1250">
                <a:latin typeface="Calibri"/>
                <a:cs typeface="Calibri"/>
              </a:rPr>
              <a:t>t</a:t>
            </a:r>
            <a:r>
              <a:rPr dirty="0" smtClean="0" spc="10" sz="1250">
                <a:latin typeface="Calibri"/>
                <a:cs typeface="Calibri"/>
              </a:rPr>
              <a:t>o</a:t>
            </a:r>
            <a:r>
              <a:rPr dirty="0" smtClean="0" spc="10" sz="1250">
                <a:latin typeface="Calibri"/>
                <a:cs typeface="Calibri"/>
              </a:rPr>
              <a:t>r</a:t>
            </a:r>
            <a:r>
              <a:rPr dirty="0" smtClean="0" spc="10" sz="1250">
                <a:latin typeface="Calibri"/>
                <a:cs typeface="Calibri"/>
              </a:rPr>
              <a:t>-</a:t>
            </a:r>
            <a:r>
              <a:rPr dirty="0" smtClean="0" spc="10" sz="1250">
                <a:latin typeface="Calibri"/>
                <a:cs typeface="Calibri"/>
              </a:rPr>
              <a:t>T</a:t>
            </a:r>
            <a:r>
              <a:rPr dirty="0" smtClean="0" spc="10" sz="1250">
                <a:latin typeface="Calibri"/>
                <a:cs typeface="Calibri"/>
              </a:rPr>
              <a:t>r</a:t>
            </a:r>
            <a:r>
              <a:rPr dirty="0" smtClean="0" spc="10" sz="1250">
                <a:latin typeface="Calibri"/>
                <a:cs typeface="Calibri"/>
              </a:rPr>
              <a:t>a</a:t>
            </a:r>
            <a:r>
              <a:rPr dirty="0" smtClean="0" spc="10" sz="1250">
                <a:latin typeface="Calibri"/>
                <a:cs typeface="Calibri"/>
              </a:rPr>
              <a:t>i</a:t>
            </a:r>
            <a:r>
              <a:rPr dirty="0" smtClean="0" spc="10" sz="1250">
                <a:latin typeface="Calibri"/>
                <a:cs typeface="Calibri"/>
              </a:rPr>
              <a:t>l</a:t>
            </a:r>
            <a:r>
              <a:rPr dirty="0" smtClean="0" spc="10" sz="1250">
                <a:latin typeface="Calibri"/>
                <a:cs typeface="Calibri"/>
              </a:rPr>
              <a:t>e</a:t>
            </a:r>
            <a:r>
              <a:rPr dirty="0" smtClean="0" spc="10" sz="1250">
                <a:latin typeface="Calibri"/>
                <a:cs typeface="Calibri"/>
              </a:rPr>
              <a:t>r</a:t>
            </a:r>
            <a:r>
              <a:rPr dirty="0" smtClean="0" spc="1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082572">
              <a:lnSpc>
                <a:spcPts val="1525"/>
              </a:lnSpc>
              <a:spcBef>
                <a:spcPts val="192"/>
              </a:spcBef>
            </a:pP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k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f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w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32"/>
              </a:spcBef>
            </a:pP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,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2" sz="1250">
                <a:latin typeface="Calibri"/>
                <a:cs typeface="Calibri"/>
              </a:rPr>
              <a:t>F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F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d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&amp;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u</a:t>
            </a:r>
            <a:r>
              <a:rPr dirty="0" smtClean="0" spc="12" sz="1250">
                <a:latin typeface="Calibri"/>
                <a:cs typeface="Calibri"/>
              </a:rPr>
              <a:t>n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W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k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4" sz="1250">
                <a:latin typeface="Calibri"/>
                <a:cs typeface="Calibri"/>
              </a:rPr>
              <a:t>p</a:t>
            </a:r>
            <a:r>
              <a:rPr dirty="0" smtClean="0" spc="39" sz="1250">
                <a:latin typeface="Calibri"/>
                <a:cs typeface="Calibri"/>
              </a:rPr>
              <a:t>e</a:t>
            </a:r>
            <a:r>
              <a:rPr dirty="0" smtClean="0" spc="-19" sz="1250">
                <a:latin typeface="Calibri"/>
                <a:cs typeface="Calibri"/>
              </a:rPr>
              <a:t>r</a:t>
            </a:r>
            <a:r>
              <a:rPr dirty="0" smtClean="0" spc="34" sz="1250">
                <a:latin typeface="Calibri"/>
                <a:cs typeface="Calibri"/>
              </a:rPr>
              <a:t>v</a:t>
            </a:r>
            <a:r>
              <a:rPr dirty="0" smtClean="0" spc="39" sz="1250">
                <a:latin typeface="Calibri"/>
                <a:cs typeface="Calibri"/>
              </a:rPr>
              <a:t>i</a:t>
            </a:r>
            <a:r>
              <a:rPr dirty="0" smtClean="0" spc="9" sz="1250">
                <a:latin typeface="Calibri"/>
                <a:cs typeface="Calibri"/>
              </a:rPr>
              <a:t>s</a:t>
            </a:r>
            <a:r>
              <a:rPr dirty="0" smtClean="0" spc="4" sz="1250">
                <a:latin typeface="Calibri"/>
                <a:cs typeface="Calibri"/>
              </a:rPr>
              <a:t>o</a:t>
            </a:r>
            <a:r>
              <a:rPr dirty="0" smtClean="0" spc="-9" sz="1250">
                <a:latin typeface="Calibri"/>
                <a:cs typeface="Calibri"/>
              </a:rPr>
              <a:t>r</a:t>
            </a:r>
            <a:r>
              <a:rPr dirty="0" smtClean="0" spc="0" sz="1250">
                <a:latin typeface="Calibri"/>
                <a:cs typeface="Calibri"/>
              </a:rPr>
              <a:t>s</a:t>
            </a:r>
            <a:r>
              <a:rPr dirty="0" smtClean="0" spc="150" sz="1250">
                <a:latin typeface="Calibri"/>
                <a:cs typeface="Calibri"/>
              </a:rPr>
              <a:t> </a:t>
            </a:r>
            <a:r>
              <a:rPr dirty="0" smtClean="0" spc="4" sz="1250">
                <a:latin typeface="Calibri"/>
                <a:cs typeface="Calibri"/>
              </a:rPr>
              <a:t>o</a:t>
            </a:r>
            <a:r>
              <a:rPr dirty="0" smtClean="0" spc="0" sz="1250">
                <a:latin typeface="Calibri"/>
                <a:cs typeface="Calibri"/>
              </a:rPr>
              <a:t>f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9" sz="1250">
                <a:latin typeface="Calibri"/>
                <a:cs typeface="Calibri"/>
              </a:rPr>
              <a:t>O</a:t>
            </a:r>
            <a:r>
              <a:rPr dirty="0" smtClean="0" spc="29" sz="1250">
                <a:latin typeface="Calibri"/>
                <a:cs typeface="Calibri"/>
              </a:rPr>
              <a:t>f</a:t>
            </a:r>
            <a:r>
              <a:rPr dirty="0" smtClean="0" spc="44" sz="1250">
                <a:latin typeface="Calibri"/>
                <a:cs typeface="Calibri"/>
              </a:rPr>
              <a:t>f</a:t>
            </a:r>
            <a:r>
              <a:rPr dirty="0" smtClean="0" spc="39" sz="1250">
                <a:latin typeface="Calibri"/>
                <a:cs typeface="Calibri"/>
              </a:rPr>
              <a:t>i</a:t>
            </a:r>
            <a:r>
              <a:rPr dirty="0" smtClean="0" spc="-25" sz="1250">
                <a:latin typeface="Calibri"/>
                <a:cs typeface="Calibri"/>
              </a:rPr>
              <a:t>c</a:t>
            </a:r>
            <a:r>
              <a:rPr dirty="0" smtClean="0" spc="0" sz="1250">
                <a:latin typeface="Calibri"/>
                <a:cs typeface="Calibri"/>
              </a:rPr>
              <a:t>e</a:t>
            </a:r>
            <a:r>
              <a:rPr dirty="0" smtClean="0" spc="95" sz="1250">
                <a:latin typeface="Calibri"/>
                <a:cs typeface="Calibri"/>
              </a:rPr>
              <a:t> </a:t>
            </a:r>
            <a:r>
              <a:rPr dirty="0" smtClean="0" spc="0" sz="1250">
                <a:latin typeface="Calibri"/>
                <a:cs typeface="Calibri"/>
              </a:rPr>
              <a:t>&amp;</a:t>
            </a:r>
            <a:r>
              <a:rPr dirty="0" smtClean="0" spc="-9" sz="1250">
                <a:latin typeface="Calibri"/>
                <a:cs typeface="Calibri"/>
              </a:rPr>
              <a:t> </a:t>
            </a:r>
            <a:r>
              <a:rPr dirty="0" smtClean="0" spc="25" sz="1250">
                <a:latin typeface="Calibri"/>
                <a:cs typeface="Calibri"/>
              </a:rPr>
              <a:t>A</a:t>
            </a:r>
            <a:r>
              <a:rPr dirty="0" smtClean="0" spc="4" sz="1250">
                <a:latin typeface="Calibri"/>
                <a:cs typeface="Calibri"/>
              </a:rPr>
              <a:t>d</a:t>
            </a:r>
            <a:r>
              <a:rPr dirty="0" smtClean="0" spc="-9" sz="1250">
                <a:latin typeface="Calibri"/>
                <a:cs typeface="Calibri"/>
              </a:rPr>
              <a:t>m</a:t>
            </a:r>
            <a:r>
              <a:rPr dirty="0" smtClean="0" spc="64" sz="1250">
                <a:latin typeface="Calibri"/>
                <a:cs typeface="Calibri"/>
              </a:rPr>
              <a:t>i</a:t>
            </a:r>
            <a:r>
              <a:rPr dirty="0" smtClean="0" spc="4" sz="1250">
                <a:latin typeface="Calibri"/>
                <a:cs typeface="Calibri"/>
              </a:rPr>
              <a:t>n</a:t>
            </a:r>
            <a:r>
              <a:rPr dirty="0" smtClean="0" spc="39" sz="1250">
                <a:latin typeface="Calibri"/>
                <a:cs typeface="Calibri"/>
              </a:rPr>
              <a:t>i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r>
              <a:rPr dirty="0" smtClean="0" spc="-4" sz="1250">
                <a:latin typeface="Calibri"/>
                <a:cs typeface="Calibri"/>
              </a:rPr>
              <a:t>t</a:t>
            </a:r>
            <a:r>
              <a:rPr dirty="0" smtClean="0" spc="-19" sz="1250">
                <a:latin typeface="Calibri"/>
                <a:cs typeface="Calibri"/>
              </a:rPr>
              <a:t>r</a:t>
            </a:r>
            <a:r>
              <a:rPr dirty="0" smtClean="0" spc="-9" sz="1250">
                <a:latin typeface="Calibri"/>
                <a:cs typeface="Calibri"/>
              </a:rPr>
              <a:t>a</a:t>
            </a:r>
            <a:r>
              <a:rPr dirty="0" smtClean="0" spc="-4" sz="1250">
                <a:latin typeface="Calibri"/>
                <a:cs typeface="Calibri"/>
              </a:rPr>
              <a:t>t</a:t>
            </a:r>
            <a:r>
              <a:rPr dirty="0" smtClean="0" spc="50" sz="1250">
                <a:latin typeface="Calibri"/>
                <a:cs typeface="Calibri"/>
              </a:rPr>
              <a:t>i</a:t>
            </a:r>
            <a:r>
              <a:rPr dirty="0" smtClean="0" spc="25" sz="1250">
                <a:latin typeface="Calibri"/>
                <a:cs typeface="Calibri"/>
              </a:rPr>
              <a:t>v</a:t>
            </a:r>
            <a:r>
              <a:rPr dirty="0" smtClean="0" spc="0" sz="1250">
                <a:latin typeface="Calibri"/>
                <a:cs typeface="Calibri"/>
              </a:rPr>
              <a:t>e</a:t>
            </a:r>
            <a:r>
              <a:rPr dirty="0" smtClean="0" spc="217" sz="1250">
                <a:latin typeface="Calibri"/>
                <a:cs typeface="Calibri"/>
              </a:rPr>
              <a:t> </a:t>
            </a:r>
            <a:r>
              <a:rPr dirty="0" smtClean="0" spc="41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u</a:t>
            </a: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33" sz="1250">
                <a:latin typeface="Calibri"/>
                <a:cs typeface="Calibri"/>
              </a:rPr>
              <a:t>o</a:t>
            </a:r>
            <a:r>
              <a:rPr dirty="0" smtClean="0" spc="-6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-39" sz="1250">
                <a:latin typeface="Calibri"/>
                <a:cs typeface="Calibri"/>
              </a:rPr>
              <a:t> </a:t>
            </a:r>
            <a:r>
              <a:rPr dirty="0" smtClean="0" spc="7" sz="1250">
                <a:latin typeface="Calibri"/>
                <a:cs typeface="Calibri"/>
              </a:rPr>
              <a:t>W</a:t>
            </a:r>
            <a:r>
              <a:rPr dirty="0" smtClean="0" spc="23" sz="1250">
                <a:latin typeface="Calibri"/>
                <a:cs typeface="Calibri"/>
              </a:rPr>
              <a:t>o</a:t>
            </a:r>
            <a:r>
              <a:rPr dirty="0" smtClean="0" spc="-6" sz="1250">
                <a:latin typeface="Calibri"/>
                <a:cs typeface="Calibri"/>
              </a:rPr>
              <a:t>r</a:t>
            </a:r>
            <a:r>
              <a:rPr dirty="0" smtClean="0" spc="36" sz="1250">
                <a:latin typeface="Calibri"/>
                <a:cs typeface="Calibri"/>
              </a:rPr>
              <a:t>k</a:t>
            </a:r>
            <a:r>
              <a:rPr dirty="0" smtClean="0" spc="72" sz="1250">
                <a:latin typeface="Calibri"/>
                <a:cs typeface="Calibri"/>
              </a:rPr>
              <a:t>e</a:t>
            </a:r>
            <a:r>
              <a:rPr dirty="0" smtClean="0" spc="-6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j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g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6" sz="1250">
                <a:latin typeface="Calibri"/>
                <a:cs typeface="Calibri"/>
              </a:rPr>
              <a:t>F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l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g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l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p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n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a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v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o</a:t>
            </a:r>
            <a:r>
              <a:rPr dirty="0" smtClean="0" spc="26" sz="1250">
                <a:latin typeface="Calibri"/>
                <a:cs typeface="Calibri"/>
              </a:rPr>
              <a:t>f</a:t>
            </a:r>
            <a:r>
              <a:rPr dirty="0" smtClean="0" spc="26" sz="1250">
                <a:latin typeface="Calibri"/>
                <a:cs typeface="Calibri"/>
              </a:rPr>
              <a:t> 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v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c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130417">
              <a:lnSpc>
                <a:spcPts val="1525"/>
              </a:lnSpc>
              <a:spcBef>
                <a:spcPts val="180"/>
              </a:spcBef>
            </a:pP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2130417">
              <a:lnSpc>
                <a:spcPts val="1525"/>
              </a:lnSpc>
              <a:spcBef>
                <a:spcPts val="198"/>
              </a:spcBef>
            </a:pPr>
            <a:r>
              <a:rPr dirty="0" smtClean="0" spc="20" sz="1250">
                <a:latin typeface="Calibri"/>
                <a:cs typeface="Calibri"/>
              </a:rPr>
              <a:t>F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2130417">
              <a:lnSpc>
                <a:spcPts val="1525"/>
              </a:lnSpc>
              <a:spcBef>
                <a:spcPts val="198"/>
              </a:spcBef>
            </a:pP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u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2130417">
              <a:lnSpc>
                <a:spcPts val="1525"/>
              </a:lnSpc>
              <a:spcBef>
                <a:spcPts val="198"/>
              </a:spcBef>
            </a:pP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2130417">
              <a:lnSpc>
                <a:spcPts val="1525"/>
              </a:lnSpc>
              <a:spcBef>
                <a:spcPts val="198"/>
              </a:spcBef>
            </a:pPr>
            <a:r>
              <a:rPr dirty="0" smtClean="0" spc="10" sz="1250">
                <a:latin typeface="Calibri"/>
                <a:cs typeface="Calibri"/>
              </a:rPr>
              <a:t>M</a:t>
            </a:r>
            <a:r>
              <a:rPr dirty="0" smtClean="0" spc="10" sz="1250">
                <a:latin typeface="Calibri"/>
                <a:cs typeface="Calibri"/>
              </a:rPr>
              <a:t>a</a:t>
            </a:r>
            <a:r>
              <a:rPr dirty="0" smtClean="0" spc="10" sz="1250">
                <a:latin typeface="Calibri"/>
                <a:cs typeface="Calibri"/>
              </a:rPr>
              <a:t>n</a:t>
            </a:r>
            <a:r>
              <a:rPr dirty="0" smtClean="0" spc="10" sz="1250">
                <a:latin typeface="Calibri"/>
                <a:cs typeface="Calibri"/>
              </a:rPr>
              <a:t>a</a:t>
            </a:r>
            <a:r>
              <a:rPr dirty="0" smtClean="0" spc="10" sz="1250">
                <a:latin typeface="Calibri"/>
                <a:cs typeface="Calibri"/>
              </a:rPr>
              <a:t>g</a:t>
            </a:r>
            <a:r>
              <a:rPr dirty="0" smtClean="0" spc="10" sz="1250">
                <a:latin typeface="Calibri"/>
                <a:cs typeface="Calibri"/>
              </a:rPr>
              <a:t>e</a:t>
            </a:r>
            <a:r>
              <a:rPr dirty="0" smtClean="0" spc="10" sz="1250">
                <a:latin typeface="Calibri"/>
                <a:cs typeface="Calibri"/>
              </a:rPr>
              <a:t>r</a:t>
            </a:r>
            <a:r>
              <a:rPr dirty="0" smtClean="0" spc="1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218"/>
              </a:spcBef>
            </a:pP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c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&amp;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p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i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W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k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,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G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n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&amp;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f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d</a:t>
            </a:r>
            <a:r>
              <a:rPr dirty="0" smtClean="0" spc="21" sz="1250">
                <a:latin typeface="Calibri"/>
                <a:cs typeface="Calibri"/>
              </a:rPr>
              <a:t>u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,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x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16284" y="1507541"/>
            <a:ext cx="379565" cy="522122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algn="ctr" marR="0">
              <a:lnSpc>
                <a:spcPts val="1330"/>
              </a:lnSpc>
            </a:pPr>
            <a:r>
              <a:rPr dirty="0" smtClean="0" spc="-6" sz="1250">
                <a:latin typeface="Calibri"/>
                <a:cs typeface="Calibri"/>
              </a:rPr>
              <a:t>4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3</a:t>
            </a:r>
            <a:r>
              <a:rPr dirty="0" smtClean="0" spc="-6" sz="1250">
                <a:latin typeface="Calibri"/>
                <a:cs typeface="Calibri"/>
              </a:rPr>
              <a:t>9</a:t>
            </a:r>
            <a:r>
              <a:rPr dirty="0" smtClean="0" spc="-6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23"/>
              </a:spcBef>
            </a:pPr>
            <a:r>
              <a:rPr dirty="0" smtClean="0" spc="-6" sz="1250">
                <a:latin typeface="Calibri"/>
                <a:cs typeface="Calibri"/>
              </a:rPr>
              <a:t>3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0</a:t>
            </a:r>
            <a:r>
              <a:rPr dirty="0" smtClean="0" spc="-6" sz="1250">
                <a:latin typeface="Calibri"/>
                <a:cs typeface="Calibri"/>
              </a:rPr>
              <a:t>2</a:t>
            </a:r>
            <a:r>
              <a:rPr dirty="0" smtClean="0" spc="-6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7</a:t>
            </a:r>
            <a:r>
              <a:rPr dirty="0" smtClean="0" spc="-6" sz="1250">
                <a:latin typeface="Calibri"/>
                <a:cs typeface="Calibri"/>
              </a:rPr>
              <a:t>7</a:t>
            </a:r>
            <a:r>
              <a:rPr dirty="0" smtClean="0" spc="-6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6</a:t>
            </a:r>
            <a:r>
              <a:rPr dirty="0" smtClean="0" spc="-6" sz="1250">
                <a:latin typeface="Calibri"/>
                <a:cs typeface="Calibri"/>
              </a:rPr>
              <a:t>0</a:t>
            </a:r>
            <a:r>
              <a:rPr dirty="0" smtClean="0" spc="-6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2</a:t>
            </a: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0</a:t>
            </a:r>
            <a:r>
              <a:rPr dirty="0" smtClean="0" spc="-6" sz="1250">
                <a:latin typeface="Calibri"/>
                <a:cs typeface="Calibri"/>
              </a:rPr>
              <a:t>9</a:t>
            </a:r>
            <a:r>
              <a:rPr dirty="0" smtClean="0" spc="-6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0</a:t>
            </a:r>
            <a:r>
              <a:rPr dirty="0" smtClean="0" spc="-6" sz="1250">
                <a:latin typeface="Calibri"/>
                <a:cs typeface="Calibri"/>
              </a:rPr>
              <a:t>5</a:t>
            </a:r>
            <a:r>
              <a:rPr dirty="0" smtClean="0" spc="-6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0</a:t>
            </a:r>
            <a:r>
              <a:rPr dirty="0" smtClean="0" spc="-6" sz="1250">
                <a:latin typeface="Calibri"/>
                <a:cs typeface="Calibri"/>
              </a:rPr>
              <a:t>2</a:t>
            </a:r>
            <a:r>
              <a:rPr dirty="0" smtClean="0" spc="-6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6" sz="1250">
                <a:latin typeface="Calibri"/>
                <a:cs typeface="Calibri"/>
              </a:rPr>
              <a:t>1</a:t>
            </a:r>
            <a:r>
              <a:rPr dirty="0" smtClean="0" spc="-6" sz="1250">
                <a:latin typeface="Calibri"/>
                <a:cs typeface="Calibri"/>
              </a:rPr>
              <a:t>,</a:t>
            </a:r>
            <a:r>
              <a:rPr dirty="0" smtClean="0" spc="-6" sz="1250">
                <a:latin typeface="Calibri"/>
                <a:cs typeface="Calibri"/>
              </a:rPr>
              <a:t>0</a:t>
            </a:r>
            <a:r>
              <a:rPr dirty="0" smtClean="0" spc="-6" sz="1250">
                <a:latin typeface="Calibri"/>
                <a:cs typeface="Calibri"/>
              </a:rPr>
              <a:t>0</a:t>
            </a:r>
            <a:r>
              <a:rPr dirty="0" smtClean="0" spc="-6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L="104621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15" sz="1250">
                <a:latin typeface="Calibri"/>
                <a:cs typeface="Calibri"/>
              </a:rPr>
              <a:t>9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L="104621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9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104621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104621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104621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7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L="104621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7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algn="ctr" marL="104621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7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104621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104621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L="104621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104621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104621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104621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104621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104621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04714" y="1507541"/>
            <a:ext cx="3122938" cy="522122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15205">
              <a:lnSpc>
                <a:spcPts val="1330"/>
              </a:lnSpc>
            </a:pPr>
            <a:r>
              <a:rPr dirty="0" smtClean="0" spc="11" sz="1250">
                <a:latin typeface="Calibri"/>
                <a:cs typeface="Calibri"/>
              </a:rPr>
              <a:t>L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b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&amp;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F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i</a:t>
            </a:r>
            <a:r>
              <a:rPr dirty="0" smtClean="0" spc="11" sz="1250">
                <a:latin typeface="Calibri"/>
                <a:cs typeface="Calibri"/>
              </a:rPr>
              <a:t>g</a:t>
            </a:r>
            <a:r>
              <a:rPr dirty="0" smtClean="0" spc="11" sz="1250">
                <a:latin typeface="Calibri"/>
                <a:cs typeface="Calibri"/>
              </a:rPr>
              <a:t>h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,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c</a:t>
            </a:r>
            <a:r>
              <a:rPr dirty="0" smtClean="0" spc="11" sz="1250">
                <a:latin typeface="Calibri"/>
                <a:cs typeface="Calibri"/>
              </a:rPr>
              <a:t>k</a:t>
            </a:r>
            <a:r>
              <a:rPr dirty="0" smtClean="0" spc="11" sz="1250">
                <a:latin typeface="Calibri"/>
                <a:cs typeface="Calibri"/>
              </a:rPr>
              <a:t>,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&amp;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M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i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l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M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v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23"/>
              </a:spcBef>
            </a:pP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g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&amp;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s,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17" sz="1250">
                <a:latin typeface="Calibri"/>
                <a:cs typeface="Calibri"/>
              </a:rPr>
              <a:t>W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&amp;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W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75"/>
              </a:spcBef>
            </a:pPr>
            <a:r>
              <a:rPr dirty="0" smtClean="0" spc="18" sz="1250">
                <a:latin typeface="Calibri"/>
                <a:cs typeface="Calibri"/>
              </a:rPr>
              <a:t>J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&amp;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0"/>
              </a:spcBef>
            </a:pP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d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P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&amp;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d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V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9"/>
              </a:spcBef>
            </a:pP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g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x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9"/>
              </a:spcBef>
            </a:pPr>
            <a:r>
              <a:rPr dirty="0" smtClean="0" spc="17" sz="1250">
                <a:latin typeface="Calibri"/>
                <a:cs typeface="Calibri"/>
              </a:rPr>
              <a:t>P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d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y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u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y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G</a:t>
            </a:r>
            <a:r>
              <a:rPr dirty="0" smtClean="0" spc="17" sz="1250">
                <a:latin typeface="Calibri"/>
                <a:cs typeface="Calibri"/>
              </a:rPr>
              <a:t>u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d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219"/>
              </a:spcBef>
            </a:pP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&amp;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h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r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20" sz="1250">
                <a:latin typeface="Calibri"/>
                <a:cs typeface="Calibri"/>
              </a:rPr>
              <a:t>P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d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i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k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,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75"/>
              </a:spcBef>
            </a:pP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v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f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F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.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&amp;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v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g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W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k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342060">
              <a:lnSpc>
                <a:spcPts val="1525"/>
              </a:lnSpc>
              <a:spcBef>
                <a:spcPts val="190"/>
              </a:spcBef>
            </a:pPr>
            <a:r>
              <a:rPr dirty="0" smtClean="0" spc="12" sz="1250">
                <a:latin typeface="Calibri"/>
                <a:cs typeface="Calibri"/>
              </a:rPr>
              <a:t>M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k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i</a:t>
            </a:r>
            <a:r>
              <a:rPr dirty="0" smtClean="0" spc="12" sz="1250">
                <a:latin typeface="Calibri"/>
                <a:cs typeface="Calibri"/>
              </a:rPr>
              <a:t>n</a:t>
            </a:r>
            <a:r>
              <a:rPr dirty="0" smtClean="0" spc="12" sz="1250">
                <a:latin typeface="Calibri"/>
                <a:cs typeface="Calibri"/>
              </a:rPr>
              <a:t>g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M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n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g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r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342060">
              <a:lnSpc>
                <a:spcPts val="1525"/>
              </a:lnSpc>
              <a:spcBef>
                <a:spcPts val="195"/>
              </a:spcBef>
            </a:pP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u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&amp;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u</a:t>
            </a:r>
            <a:r>
              <a:rPr dirty="0" smtClean="0" spc="14" sz="1250">
                <a:latin typeface="Calibri"/>
                <a:cs typeface="Calibri"/>
              </a:rPr>
              <a:t>d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342060">
              <a:lnSpc>
                <a:spcPts val="1525"/>
              </a:lnSpc>
              <a:spcBef>
                <a:spcPts val="195"/>
              </a:spcBef>
            </a:pP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g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342060">
              <a:lnSpc>
                <a:spcPts val="1525"/>
              </a:lnSpc>
              <a:spcBef>
                <a:spcPts val="195"/>
              </a:spcBef>
            </a:pPr>
            <a:r>
              <a:rPr dirty="0" smtClean="0" spc="16" sz="1250">
                <a:latin typeface="Calibri"/>
                <a:cs typeface="Calibri"/>
              </a:rPr>
              <a:t>P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r</a:t>
            </a:r>
            <a:r>
              <a:rPr dirty="0" smtClean="0" spc="16" sz="1250">
                <a:latin typeface="Calibri"/>
                <a:cs typeface="Calibri"/>
              </a:rPr>
              <a:t>m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y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r>
              <a:rPr dirty="0" smtClean="0" spc="16" sz="1250">
                <a:latin typeface="Calibri"/>
                <a:cs typeface="Calibri"/>
              </a:rPr>
              <a:t>T</a:t>
            </a:r>
            <a:r>
              <a:rPr dirty="0" smtClean="0" spc="16" sz="1250">
                <a:latin typeface="Calibri"/>
                <a:cs typeface="Calibri"/>
              </a:rPr>
              <a:t>e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h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c</a:t>
            </a:r>
            <a:r>
              <a:rPr dirty="0" smtClean="0" spc="16" sz="1250">
                <a:latin typeface="Calibri"/>
                <a:cs typeface="Calibri"/>
              </a:rPr>
              <a:t>i</a:t>
            </a:r>
            <a:r>
              <a:rPr dirty="0" smtClean="0" spc="16" sz="1250">
                <a:latin typeface="Calibri"/>
                <a:cs typeface="Calibri"/>
              </a:rPr>
              <a:t>a</a:t>
            </a:r>
            <a:r>
              <a:rPr dirty="0" smtClean="0" spc="16" sz="1250">
                <a:latin typeface="Calibri"/>
                <a:cs typeface="Calibri"/>
              </a:rPr>
              <a:t>n</a:t>
            </a:r>
            <a:r>
              <a:rPr dirty="0" smtClean="0" spc="16" sz="1250">
                <a:latin typeface="Calibri"/>
                <a:cs typeface="Calibri"/>
              </a:rPr>
              <a:t>s</a:t>
            </a:r>
            <a:r>
              <a:rPr dirty="0" smtClean="0" spc="16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342060">
              <a:lnSpc>
                <a:spcPts val="1525"/>
              </a:lnSpc>
              <a:spcBef>
                <a:spcPts val="195"/>
              </a:spcBef>
            </a:pP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d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y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342060">
              <a:lnSpc>
                <a:spcPts val="1525"/>
              </a:lnSpc>
              <a:spcBef>
                <a:spcPts val="195"/>
              </a:spcBef>
            </a:pP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230"/>
              </a:spcBef>
            </a:pP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Fa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y</a:t>
            </a:r>
            <a:r>
              <a:rPr dirty="0" smtClean="0" spc="19" sz="1250">
                <a:latin typeface="Calibri"/>
                <a:cs typeface="Calibri"/>
              </a:rPr>
              <a:t>,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&amp;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W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k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80"/>
              </a:spcBef>
            </a:pPr>
            <a:r>
              <a:rPr dirty="0" smtClean="0" spc="17" sz="1250">
                <a:latin typeface="Calibri"/>
                <a:cs typeface="Calibri"/>
              </a:rPr>
              <a:t>D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p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f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k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y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p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t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d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&amp;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k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p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g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80"/>
              </a:spcBef>
            </a:pP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a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h</a:t>
            </a:r>
            <a:r>
              <a:rPr dirty="0" smtClean="0" spc="12" sz="1250">
                <a:latin typeface="Calibri"/>
                <a:cs typeface="Calibri"/>
              </a:rPr>
              <a:t>e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&amp;</a:t>
            </a:r>
            <a:r>
              <a:rPr dirty="0" smtClean="0" spc="12" sz="1250">
                <a:latin typeface="Calibri"/>
                <a:cs typeface="Calibri"/>
              </a:rPr>
              <a:t> 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r>
              <a:rPr dirty="0" smtClean="0" spc="12" sz="1250">
                <a:latin typeface="Calibri"/>
                <a:cs typeface="Calibri"/>
              </a:rPr>
              <a:t>c</a:t>
            </a:r>
            <a:r>
              <a:rPr dirty="0" smtClean="0" spc="12" sz="1250">
                <a:latin typeface="Calibri"/>
                <a:cs typeface="Calibri"/>
              </a:rPr>
              <a:t>o</a:t>
            </a:r>
            <a:r>
              <a:rPr dirty="0" smtClean="0" spc="12" sz="1250">
                <a:latin typeface="Calibri"/>
                <a:cs typeface="Calibri"/>
              </a:rPr>
              <a:t>u</a:t>
            </a: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849604">
              <a:lnSpc>
                <a:spcPts val="1525"/>
              </a:lnSpc>
              <a:spcBef>
                <a:spcPts val="190"/>
              </a:spcBef>
            </a:pP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g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m&amp;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B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p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849604">
              <a:lnSpc>
                <a:spcPts val="1525"/>
              </a:lnSpc>
              <a:spcBef>
                <a:spcPts val="199"/>
              </a:spcBef>
            </a:pP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p</a:t>
            </a:r>
            <a:r>
              <a:rPr dirty="0" smtClean="0" spc="14" sz="1250">
                <a:latin typeface="Calibri"/>
                <a:cs typeface="Calibri"/>
              </a:rPr>
              <a:t>u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U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u</a:t>
            </a:r>
            <a:r>
              <a:rPr dirty="0" smtClean="0" spc="14" sz="1250">
                <a:latin typeface="Calibri"/>
                <a:cs typeface="Calibri"/>
              </a:rPr>
              <a:t>p</a:t>
            </a:r>
            <a:r>
              <a:rPr dirty="0" smtClean="0" spc="14" sz="1250">
                <a:latin typeface="Calibri"/>
                <a:cs typeface="Calibri"/>
              </a:rPr>
              <a:t>p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849604">
              <a:lnSpc>
                <a:spcPts val="1525"/>
              </a:lnSpc>
              <a:spcBef>
                <a:spcPts val="199"/>
              </a:spcBef>
            </a:pP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p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i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M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g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m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y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66065" y="1507541"/>
            <a:ext cx="274943" cy="522122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0">
              <a:lnSpc>
                <a:spcPts val="1330"/>
              </a:lnSpc>
            </a:pP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23"/>
              </a:spcBef>
            </a:pP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3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4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2577" y="6725412"/>
            <a:ext cx="3834494" cy="20419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756739" y="1480840"/>
            <a:ext cx="6540606" cy="1127146"/>
          </a:xfrm>
          <a:prstGeom prst="rect">
            <a:avLst/>
          </a:prstGeom>
        </p:spPr>
        <p:txBody>
          <a:bodyPr bIns="0" lIns="0" rIns="0" rtlCol="0" tIns="8255" wrap="square">
            <a:noAutofit/>
          </a:bodyPr>
          <a:lstStyle/>
          <a:p>
            <a:pPr algn="ctr" indent="443">
              <a:lnSpc>
                <a:spcPts val="3662"/>
              </a:lnSpc>
            </a:pPr>
            <a:r>
              <a:rPr dirty="0" smtClean="0" spc="-6" sz="3000">
                <a:latin typeface="Calibri"/>
                <a:cs typeface="Calibri"/>
              </a:rPr>
              <a:t>A</a:t>
            </a:r>
            <a:r>
              <a:rPr dirty="0" smtClean="0" spc="-6" sz="3000">
                <a:latin typeface="Calibri"/>
                <a:cs typeface="Calibri"/>
              </a:rPr>
              <a:t>l</a:t>
            </a:r>
            <a:r>
              <a:rPr dirty="0" smtClean="0" spc="-6" sz="3000">
                <a:latin typeface="Calibri"/>
                <a:cs typeface="Calibri"/>
              </a:rPr>
              <a:t>l</a:t>
            </a:r>
            <a:r>
              <a:rPr dirty="0" smtClean="0" spc="-6" sz="3000">
                <a:latin typeface="Calibri"/>
                <a:cs typeface="Calibri"/>
              </a:rPr>
              <a:t> </a:t>
            </a:r>
            <a:r>
              <a:rPr dirty="0" smtClean="0" spc="-6" sz="3000">
                <a:latin typeface="Calibri"/>
                <a:cs typeface="Calibri"/>
              </a:rPr>
              <a:t>a</a:t>
            </a:r>
            <a:r>
              <a:rPr dirty="0" smtClean="0" spc="-6" sz="3000">
                <a:latin typeface="Calibri"/>
                <a:cs typeface="Calibri"/>
              </a:rPr>
              <a:t>d</a:t>
            </a:r>
            <a:r>
              <a:rPr dirty="0" smtClean="0" spc="-6" sz="3000">
                <a:latin typeface="Calibri"/>
                <a:cs typeface="Calibri"/>
              </a:rPr>
              <a:t>v</a:t>
            </a:r>
            <a:r>
              <a:rPr dirty="0" smtClean="0" spc="-6" sz="3000">
                <a:latin typeface="Calibri"/>
                <a:cs typeface="Calibri"/>
              </a:rPr>
              <a:t>e</a:t>
            </a:r>
            <a:r>
              <a:rPr dirty="0" smtClean="0" spc="-6" sz="3000">
                <a:latin typeface="Calibri"/>
                <a:cs typeface="Calibri"/>
              </a:rPr>
              <a:t>r</a:t>
            </a:r>
            <a:r>
              <a:rPr dirty="0" smtClean="0" spc="-6" sz="3000">
                <a:latin typeface="Calibri"/>
                <a:cs typeface="Calibri"/>
              </a:rPr>
              <a:t>t</a:t>
            </a:r>
            <a:r>
              <a:rPr dirty="0" smtClean="0" spc="-6" sz="3000">
                <a:latin typeface="Calibri"/>
                <a:cs typeface="Calibri"/>
              </a:rPr>
              <a:t>i</a:t>
            </a:r>
            <a:r>
              <a:rPr dirty="0" smtClean="0" spc="-6" sz="3000">
                <a:latin typeface="Calibri"/>
                <a:cs typeface="Calibri"/>
              </a:rPr>
              <a:t>s</a:t>
            </a:r>
            <a:r>
              <a:rPr dirty="0" smtClean="0" spc="-6" sz="3000">
                <a:latin typeface="Calibri"/>
                <a:cs typeface="Calibri"/>
              </a:rPr>
              <a:t>e</a:t>
            </a:r>
            <a:r>
              <a:rPr dirty="0" smtClean="0" spc="-6" sz="3000">
                <a:latin typeface="Calibri"/>
                <a:cs typeface="Calibri"/>
              </a:rPr>
              <a:t>m</a:t>
            </a:r>
            <a:r>
              <a:rPr dirty="0" smtClean="0" spc="-6" sz="3000">
                <a:latin typeface="Calibri"/>
                <a:cs typeface="Calibri"/>
              </a:rPr>
              <a:t>e</a:t>
            </a:r>
            <a:r>
              <a:rPr dirty="0" smtClean="0" spc="-6" sz="3000">
                <a:latin typeface="Calibri"/>
                <a:cs typeface="Calibri"/>
              </a:rPr>
              <a:t>n</a:t>
            </a:r>
            <a:r>
              <a:rPr dirty="0" smtClean="0" spc="-6" sz="3000">
                <a:latin typeface="Calibri"/>
                <a:cs typeface="Calibri"/>
              </a:rPr>
              <a:t>t</a:t>
            </a:r>
            <a:r>
              <a:rPr dirty="0" smtClean="0" spc="-6" sz="3000">
                <a:latin typeface="Calibri"/>
                <a:cs typeface="Calibri"/>
              </a:rPr>
              <a:t> </a:t>
            </a:r>
            <a:r>
              <a:rPr dirty="0" smtClean="0" spc="-6" sz="3000">
                <a:latin typeface="Calibri"/>
                <a:cs typeface="Calibri"/>
              </a:rPr>
              <a:t>d</a:t>
            </a:r>
            <a:r>
              <a:rPr dirty="0" smtClean="0" spc="-6" sz="3000">
                <a:latin typeface="Calibri"/>
                <a:cs typeface="Calibri"/>
              </a:rPr>
              <a:t>a</a:t>
            </a:r>
            <a:r>
              <a:rPr dirty="0" smtClean="0" spc="-6" sz="3000">
                <a:latin typeface="Calibri"/>
                <a:cs typeface="Calibri"/>
              </a:rPr>
              <a:t>t</a:t>
            </a:r>
            <a:r>
              <a:rPr dirty="0" smtClean="0" spc="-6" sz="3000">
                <a:latin typeface="Calibri"/>
                <a:cs typeface="Calibri"/>
              </a:rPr>
              <a:t>a</a:t>
            </a:r>
            <a:r>
              <a:rPr dirty="0" smtClean="0" spc="-6" sz="3000">
                <a:latin typeface="Calibri"/>
                <a:cs typeface="Calibri"/>
              </a:rPr>
              <a:t> </a:t>
            </a:r>
            <a:r>
              <a:rPr dirty="0" smtClean="0" spc="-6" sz="3000">
                <a:latin typeface="Calibri"/>
                <a:cs typeface="Calibri"/>
              </a:rPr>
              <a:t>u</a:t>
            </a:r>
            <a:r>
              <a:rPr dirty="0" smtClean="0" spc="-6" sz="3000">
                <a:latin typeface="Calibri"/>
                <a:cs typeface="Calibri"/>
              </a:rPr>
              <a:t>s</a:t>
            </a:r>
            <a:r>
              <a:rPr dirty="0" smtClean="0" spc="-6" sz="3000">
                <a:latin typeface="Calibri"/>
                <a:cs typeface="Calibri"/>
              </a:rPr>
              <a:t>e</a:t>
            </a:r>
            <a:r>
              <a:rPr dirty="0" smtClean="0" spc="-6" sz="3000">
                <a:latin typeface="Calibri"/>
                <a:cs typeface="Calibri"/>
              </a:rPr>
              <a:t>d</a:t>
            </a:r>
            <a:r>
              <a:rPr dirty="0" smtClean="0" spc="-6" sz="3000">
                <a:latin typeface="Calibri"/>
                <a:cs typeface="Calibri"/>
              </a:rPr>
              <a:t> </a:t>
            </a:r>
            <a:r>
              <a:rPr dirty="0" smtClean="0" spc="-6" sz="3000">
                <a:latin typeface="Calibri"/>
                <a:cs typeface="Calibri"/>
              </a:rPr>
              <a:t>i</a:t>
            </a:r>
            <a:r>
              <a:rPr dirty="0" smtClean="0" spc="-6" sz="3000">
                <a:latin typeface="Calibri"/>
                <a:cs typeface="Calibri"/>
              </a:rPr>
              <a:t>n</a:t>
            </a:r>
            <a:r>
              <a:rPr dirty="0" smtClean="0" spc="-6" sz="3000">
                <a:latin typeface="Calibri"/>
                <a:cs typeface="Calibri"/>
              </a:rPr>
              <a:t> </a:t>
            </a:r>
            <a:r>
              <a:rPr dirty="0" smtClean="0" spc="-6" sz="3000">
                <a:latin typeface="Calibri"/>
                <a:cs typeface="Calibri"/>
              </a:rPr>
              <a:t>t</a:t>
            </a:r>
            <a:r>
              <a:rPr dirty="0" smtClean="0" spc="-6" sz="3000">
                <a:latin typeface="Calibri"/>
                <a:cs typeface="Calibri"/>
              </a:rPr>
              <a:t>h</a:t>
            </a:r>
            <a:r>
              <a:rPr dirty="0" smtClean="0" spc="-6" sz="3000">
                <a:latin typeface="Calibri"/>
                <a:cs typeface="Calibri"/>
              </a:rPr>
              <a:t>i</a:t>
            </a:r>
            <a:r>
              <a:rPr dirty="0" smtClean="0" spc="-6" sz="3000">
                <a:latin typeface="Calibri"/>
                <a:cs typeface="Calibri"/>
              </a:rPr>
              <a:t>s</a:t>
            </a:r>
            <a:r>
              <a:rPr dirty="0" smtClean="0" spc="-6" sz="3000">
                <a:latin typeface="Calibri"/>
                <a:cs typeface="Calibri"/>
              </a:rPr>
              <a:t> </a:t>
            </a:r>
            <a:endParaRPr sz="3000">
              <a:latin typeface="Calibri"/>
              <a:cs typeface="Calibri"/>
            </a:endParaRPr>
          </a:p>
          <a:p>
            <a:pPr algn="ctr">
              <a:lnSpc>
                <a:spcPts val="3662"/>
              </a:lnSpc>
            </a:pPr>
            <a:r>
              <a:rPr dirty="0" smtClean="0" spc="-13" sz="3000">
                <a:latin typeface="Calibri"/>
                <a:cs typeface="Calibri"/>
              </a:rPr>
              <a:t>p</a:t>
            </a:r>
            <a:r>
              <a:rPr dirty="0" smtClean="0" spc="-13" sz="3000">
                <a:latin typeface="Calibri"/>
                <a:cs typeface="Calibri"/>
              </a:rPr>
              <a:t>u</a:t>
            </a:r>
            <a:r>
              <a:rPr dirty="0" smtClean="0" spc="-13" sz="3000">
                <a:latin typeface="Calibri"/>
                <a:cs typeface="Calibri"/>
              </a:rPr>
              <a:t>b</a:t>
            </a:r>
            <a:r>
              <a:rPr dirty="0" smtClean="0" spc="-13" sz="3000">
                <a:latin typeface="Calibri"/>
                <a:cs typeface="Calibri"/>
              </a:rPr>
              <a:t>l</a:t>
            </a:r>
            <a:r>
              <a:rPr dirty="0" smtClean="0" spc="-13" sz="3000">
                <a:latin typeface="Calibri"/>
                <a:cs typeface="Calibri"/>
              </a:rPr>
              <a:t>i</a:t>
            </a:r>
            <a:r>
              <a:rPr dirty="0" smtClean="0" spc="-13" sz="3000">
                <a:latin typeface="Calibri"/>
                <a:cs typeface="Calibri"/>
              </a:rPr>
              <a:t>c</a:t>
            </a:r>
            <a:r>
              <a:rPr dirty="0" smtClean="0" spc="-13" sz="3000">
                <a:latin typeface="Calibri"/>
                <a:cs typeface="Calibri"/>
              </a:rPr>
              <a:t>a</a:t>
            </a:r>
            <a:r>
              <a:rPr dirty="0" smtClean="0" spc="-13" sz="3000">
                <a:latin typeface="Calibri"/>
                <a:cs typeface="Calibri"/>
              </a:rPr>
              <a:t>t</a:t>
            </a:r>
            <a:r>
              <a:rPr dirty="0" smtClean="0" spc="-13" sz="3000">
                <a:latin typeface="Calibri"/>
                <a:cs typeface="Calibri"/>
              </a:rPr>
              <a:t>i</a:t>
            </a:r>
            <a:r>
              <a:rPr dirty="0" smtClean="0" spc="-13" sz="3000">
                <a:latin typeface="Calibri"/>
                <a:cs typeface="Calibri"/>
              </a:rPr>
              <a:t>o</a:t>
            </a:r>
            <a:r>
              <a:rPr dirty="0" smtClean="0" spc="-13" sz="3000">
                <a:latin typeface="Calibri"/>
                <a:cs typeface="Calibri"/>
              </a:rPr>
              <a:t>n</a:t>
            </a:r>
            <a:r>
              <a:rPr dirty="0" smtClean="0" spc="-13" sz="3000">
                <a:latin typeface="Calibri"/>
                <a:cs typeface="Calibri"/>
              </a:rPr>
              <a:t> </a:t>
            </a:r>
            <a:r>
              <a:rPr dirty="0" smtClean="0" spc="-13" sz="3000">
                <a:latin typeface="Calibri"/>
                <a:cs typeface="Calibri"/>
              </a:rPr>
              <a:t>i</a:t>
            </a:r>
            <a:r>
              <a:rPr dirty="0" smtClean="0" spc="-13" sz="3000">
                <a:latin typeface="Calibri"/>
                <a:cs typeface="Calibri"/>
              </a:rPr>
              <a:t>s</a:t>
            </a:r>
            <a:r>
              <a:rPr dirty="0" smtClean="0" spc="-13" sz="3000">
                <a:latin typeface="Calibri"/>
                <a:cs typeface="Calibri"/>
              </a:rPr>
              <a:t> </a:t>
            </a:r>
            <a:r>
              <a:rPr dirty="0" smtClean="0" spc="-13" sz="3000">
                <a:latin typeface="Calibri"/>
                <a:cs typeface="Calibri"/>
              </a:rPr>
              <a:t>f</a:t>
            </a:r>
            <a:r>
              <a:rPr dirty="0" smtClean="0" spc="-13" sz="3000">
                <a:latin typeface="Calibri"/>
                <a:cs typeface="Calibri"/>
              </a:rPr>
              <a:t>r</a:t>
            </a:r>
            <a:r>
              <a:rPr dirty="0" smtClean="0" spc="-13" sz="3000">
                <a:latin typeface="Calibri"/>
                <a:cs typeface="Calibri"/>
              </a:rPr>
              <a:t>o</a:t>
            </a:r>
            <a:r>
              <a:rPr dirty="0" smtClean="0" spc="-13" sz="3000">
                <a:latin typeface="Calibri"/>
                <a:cs typeface="Calibri"/>
              </a:rPr>
              <a:t>m</a:t>
            </a:r>
            <a:r>
              <a:rPr dirty="0" smtClean="0" spc="-13" sz="3000">
                <a:latin typeface="Calibri"/>
                <a:cs typeface="Calibri"/>
              </a:rPr>
              <a:t> </a:t>
            </a:r>
            <a:r>
              <a:rPr dirty="0" smtClean="0" spc="-13" sz="3000">
                <a:latin typeface="Calibri"/>
                <a:cs typeface="Calibri"/>
              </a:rPr>
              <a:t>t</a:t>
            </a:r>
            <a:r>
              <a:rPr dirty="0" smtClean="0" spc="-13" sz="3000">
                <a:latin typeface="Calibri"/>
                <a:cs typeface="Calibri"/>
              </a:rPr>
              <a:t>h</a:t>
            </a:r>
            <a:r>
              <a:rPr dirty="0" smtClean="0" spc="-13" sz="3000">
                <a:latin typeface="Calibri"/>
                <a:cs typeface="Calibri"/>
              </a:rPr>
              <a:t>e</a:t>
            </a:r>
            <a:r>
              <a:rPr dirty="0" smtClean="0" spc="-13" sz="3000">
                <a:latin typeface="Calibri"/>
                <a:cs typeface="Calibri"/>
              </a:rPr>
              <a:t> </a:t>
            </a:r>
            <a:r>
              <a:rPr dirty="0" smtClean="0" spc="-13" sz="3000">
                <a:latin typeface="Calibri"/>
                <a:cs typeface="Calibri"/>
              </a:rPr>
              <a:t>C</a:t>
            </a:r>
            <a:r>
              <a:rPr dirty="0" smtClean="0" spc="-13" sz="3000">
                <a:latin typeface="Calibri"/>
                <a:cs typeface="Calibri"/>
              </a:rPr>
              <a:t>o</a:t>
            </a:r>
            <a:r>
              <a:rPr dirty="0" smtClean="0" spc="-13" sz="3000">
                <a:latin typeface="Calibri"/>
                <a:cs typeface="Calibri"/>
              </a:rPr>
              <a:t>n</a:t>
            </a:r>
            <a:r>
              <a:rPr dirty="0" smtClean="0" spc="-13" sz="3000">
                <a:latin typeface="Calibri"/>
                <a:cs typeface="Calibri"/>
              </a:rPr>
              <a:t>f</a:t>
            </a:r>
            <a:r>
              <a:rPr dirty="0" smtClean="0" spc="-13" sz="3000">
                <a:latin typeface="Calibri"/>
                <a:cs typeface="Calibri"/>
              </a:rPr>
              <a:t>e</a:t>
            </a:r>
            <a:r>
              <a:rPr dirty="0" smtClean="0" spc="-13" sz="3000">
                <a:latin typeface="Calibri"/>
                <a:cs typeface="Calibri"/>
              </a:rPr>
              <a:t>r</a:t>
            </a:r>
            <a:r>
              <a:rPr dirty="0" smtClean="0" spc="-13" sz="3000">
                <a:latin typeface="Calibri"/>
                <a:cs typeface="Calibri"/>
              </a:rPr>
              <a:t>e</a:t>
            </a:r>
            <a:r>
              <a:rPr dirty="0" smtClean="0" spc="-13" sz="3000">
                <a:latin typeface="Calibri"/>
                <a:cs typeface="Calibri"/>
              </a:rPr>
              <a:t>n</a:t>
            </a:r>
            <a:r>
              <a:rPr dirty="0" smtClean="0" spc="-13" sz="3000">
                <a:latin typeface="Calibri"/>
                <a:cs typeface="Calibri"/>
              </a:rPr>
              <a:t>c</a:t>
            </a:r>
            <a:r>
              <a:rPr dirty="0" smtClean="0" spc="-13" sz="3000">
                <a:latin typeface="Calibri"/>
                <a:cs typeface="Calibri"/>
              </a:rPr>
              <a:t>e</a:t>
            </a:r>
            <a:r>
              <a:rPr dirty="0" smtClean="0" spc="-13" sz="3000">
                <a:latin typeface="Calibri"/>
                <a:cs typeface="Calibri"/>
              </a:rPr>
              <a:t> </a:t>
            </a:r>
            <a:r>
              <a:rPr dirty="0" smtClean="0" spc="-13" sz="3000">
                <a:latin typeface="Calibri"/>
                <a:cs typeface="Calibri"/>
              </a:rPr>
              <a:t>B</a:t>
            </a:r>
            <a:r>
              <a:rPr dirty="0" smtClean="0" spc="-13" sz="3000">
                <a:latin typeface="Calibri"/>
                <a:cs typeface="Calibri"/>
              </a:rPr>
              <a:t>o</a:t>
            </a:r>
            <a:r>
              <a:rPr dirty="0" smtClean="0" spc="-13" sz="3000">
                <a:latin typeface="Calibri"/>
                <a:cs typeface="Calibri"/>
              </a:rPr>
              <a:t>a</a:t>
            </a:r>
            <a:r>
              <a:rPr dirty="0" smtClean="0" spc="-13" sz="3000">
                <a:latin typeface="Calibri"/>
                <a:cs typeface="Calibri"/>
              </a:rPr>
              <a:t>r</a:t>
            </a:r>
            <a:r>
              <a:rPr dirty="0" smtClean="0" spc="-13" sz="3000">
                <a:latin typeface="Calibri"/>
                <a:cs typeface="Calibri"/>
              </a:rPr>
              <a:t>d</a:t>
            </a:r>
            <a:r>
              <a:rPr dirty="0" smtClean="0" spc="-13" sz="3000">
                <a:latin typeface="Calibri"/>
                <a:cs typeface="Calibri"/>
              </a:rPr>
              <a:t>’</a:t>
            </a:r>
            <a:r>
              <a:rPr dirty="0" smtClean="0" spc="-13" sz="3000">
                <a:latin typeface="Calibri"/>
                <a:cs typeface="Calibri"/>
              </a:rPr>
              <a:t>s</a:t>
            </a:r>
            <a:r>
              <a:rPr dirty="0" smtClean="0" spc="-13" sz="3000">
                <a:latin typeface="Calibri"/>
                <a:cs typeface="Calibri"/>
              </a:rPr>
              <a:t> </a:t>
            </a:r>
            <a:endParaRPr sz="3000">
              <a:latin typeface="Calibri"/>
              <a:cs typeface="Calibri"/>
            </a:endParaRPr>
          </a:p>
          <a:p>
            <a:pPr algn="ctr">
              <a:lnSpc>
                <a:spcPts val="3662"/>
              </a:lnSpc>
            </a:pPr>
            <a:r>
              <a:rPr dirty="0" smtClean="0" spc="-11" sz="3000">
                <a:latin typeface="Calibri"/>
                <a:cs typeface="Calibri"/>
              </a:rPr>
              <a:t>H</a:t>
            </a:r>
            <a:r>
              <a:rPr dirty="0" smtClean="0" spc="-11" sz="3000">
                <a:latin typeface="Calibri"/>
                <a:cs typeface="Calibri"/>
              </a:rPr>
              <a:t>e</a:t>
            </a:r>
            <a:r>
              <a:rPr dirty="0" smtClean="0" spc="-11" sz="3000">
                <a:latin typeface="Calibri"/>
                <a:cs typeface="Calibri"/>
              </a:rPr>
              <a:t>l</a:t>
            </a:r>
            <a:r>
              <a:rPr dirty="0" smtClean="0" spc="-11" sz="3000">
                <a:latin typeface="Calibri"/>
                <a:cs typeface="Calibri"/>
              </a:rPr>
              <a:t>p</a:t>
            </a:r>
            <a:r>
              <a:rPr dirty="0" smtClean="0" spc="-11" sz="3000">
                <a:latin typeface="Calibri"/>
                <a:cs typeface="Calibri"/>
              </a:rPr>
              <a:t> </a:t>
            </a:r>
            <a:r>
              <a:rPr dirty="0" smtClean="0" spc="-11" sz="3000">
                <a:latin typeface="Calibri"/>
                <a:cs typeface="Calibri"/>
              </a:rPr>
              <a:t>W</a:t>
            </a:r>
            <a:r>
              <a:rPr dirty="0" smtClean="0" spc="-11" sz="3000">
                <a:latin typeface="Calibri"/>
                <a:cs typeface="Calibri"/>
              </a:rPr>
              <a:t>a</a:t>
            </a:r>
            <a:r>
              <a:rPr dirty="0" smtClean="0" spc="-11" sz="3000">
                <a:latin typeface="Calibri"/>
                <a:cs typeface="Calibri"/>
              </a:rPr>
              <a:t>n</a:t>
            </a:r>
            <a:r>
              <a:rPr dirty="0" smtClean="0" spc="-11" sz="3000">
                <a:latin typeface="Calibri"/>
                <a:cs typeface="Calibri"/>
              </a:rPr>
              <a:t>t</a:t>
            </a:r>
            <a:r>
              <a:rPr dirty="0" smtClean="0" spc="-11" sz="3000">
                <a:latin typeface="Calibri"/>
                <a:cs typeface="Calibri"/>
              </a:rPr>
              <a:t>e</a:t>
            </a:r>
            <a:r>
              <a:rPr dirty="0" smtClean="0" spc="-11" sz="3000">
                <a:latin typeface="Calibri"/>
                <a:cs typeface="Calibri"/>
              </a:rPr>
              <a:t>d</a:t>
            </a:r>
            <a:r>
              <a:rPr dirty="0" smtClean="0" spc="-11" sz="3000">
                <a:latin typeface="Calibri"/>
                <a:cs typeface="Calibri"/>
              </a:rPr>
              <a:t> </a:t>
            </a:r>
            <a:r>
              <a:rPr dirty="0" smtClean="0" spc="-11" sz="3000">
                <a:latin typeface="Calibri"/>
                <a:cs typeface="Calibri"/>
              </a:rPr>
              <a:t>O</a:t>
            </a:r>
            <a:r>
              <a:rPr dirty="0" smtClean="0" spc="-11" sz="3000">
                <a:latin typeface="Calibri"/>
                <a:cs typeface="Calibri"/>
              </a:rPr>
              <a:t>n</a:t>
            </a:r>
            <a:r>
              <a:rPr dirty="0" smtClean="0" spc="-11" sz="3000">
                <a:latin typeface="Calibri"/>
                <a:cs typeface="Calibri"/>
              </a:rPr>
              <a:t>l</a:t>
            </a:r>
            <a:r>
              <a:rPr dirty="0" smtClean="0" spc="-11" sz="3000">
                <a:latin typeface="Calibri"/>
                <a:cs typeface="Calibri"/>
              </a:rPr>
              <a:t>i</a:t>
            </a:r>
            <a:r>
              <a:rPr dirty="0" smtClean="0" spc="-11" sz="3000">
                <a:latin typeface="Calibri"/>
                <a:cs typeface="Calibri"/>
              </a:rPr>
              <a:t>n</a:t>
            </a:r>
            <a:r>
              <a:rPr dirty="0" smtClean="0" spc="-11" sz="3000">
                <a:latin typeface="Calibri"/>
                <a:cs typeface="Calibri"/>
              </a:rPr>
              <a:t>e</a:t>
            </a:r>
            <a:r>
              <a:rPr dirty="0" smtClean="0" spc="-11" sz="3000">
                <a:latin typeface="Calibri"/>
                <a:cs typeface="Calibri"/>
              </a:rPr>
              <a:t> </a:t>
            </a:r>
            <a:r>
              <a:rPr dirty="0" smtClean="0" spc="-11" sz="3000">
                <a:latin typeface="Calibri"/>
                <a:cs typeface="Calibri"/>
              </a:rPr>
              <a:t>d</a:t>
            </a:r>
            <a:r>
              <a:rPr dirty="0" smtClean="0" spc="-11" sz="3000">
                <a:latin typeface="Calibri"/>
                <a:cs typeface="Calibri"/>
              </a:rPr>
              <a:t>a</a:t>
            </a:r>
            <a:r>
              <a:rPr dirty="0" smtClean="0" spc="-11" sz="3000">
                <a:latin typeface="Calibri"/>
                <a:cs typeface="Calibri"/>
              </a:rPr>
              <a:t>t</a:t>
            </a:r>
            <a:r>
              <a:rPr dirty="0" smtClean="0" spc="-11" sz="3000">
                <a:latin typeface="Calibri"/>
                <a:cs typeface="Calibri"/>
              </a:rPr>
              <a:t>a</a:t>
            </a:r>
            <a:r>
              <a:rPr dirty="0" smtClean="0" spc="-11" sz="3000">
                <a:latin typeface="Calibri"/>
                <a:cs typeface="Calibri"/>
              </a:rPr>
              <a:t> </a:t>
            </a:r>
            <a:r>
              <a:rPr dirty="0" smtClean="0" spc="-11" sz="3000">
                <a:latin typeface="Calibri"/>
                <a:cs typeface="Calibri"/>
              </a:rPr>
              <a:t>s</a:t>
            </a:r>
            <a:r>
              <a:rPr dirty="0" smtClean="0" spc="-11" sz="3000">
                <a:latin typeface="Calibri"/>
                <a:cs typeface="Calibri"/>
              </a:rPr>
              <a:t>e</a:t>
            </a:r>
            <a:r>
              <a:rPr dirty="0" smtClean="0" spc="-11" sz="3000">
                <a:latin typeface="Calibri"/>
                <a:cs typeface="Calibri"/>
              </a:rPr>
              <a:t>r</a:t>
            </a:r>
            <a:r>
              <a:rPr dirty="0" smtClean="0" spc="-11" sz="3000">
                <a:latin typeface="Calibri"/>
                <a:cs typeface="Calibri"/>
              </a:rPr>
              <a:t>i</a:t>
            </a:r>
            <a:r>
              <a:rPr dirty="0" smtClean="0" spc="-11" sz="3000">
                <a:latin typeface="Calibri"/>
                <a:cs typeface="Calibri"/>
              </a:rPr>
              <a:t>e</a:t>
            </a:r>
            <a:r>
              <a:rPr dirty="0" smtClean="0" spc="-11" sz="3000">
                <a:latin typeface="Calibri"/>
                <a:cs typeface="Calibri"/>
              </a:rPr>
              <a:t>s</a:t>
            </a:r>
            <a:r>
              <a:rPr dirty="0" smtClean="0" spc="-11" sz="3000">
                <a:latin typeface="Calibri"/>
                <a:cs typeface="Calibri"/>
              </a:rPr>
              <a:t>.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6037" y="3110024"/>
            <a:ext cx="6243535" cy="1581317"/>
          </a:xfrm>
          <a:prstGeom prst="rect">
            <a:avLst/>
          </a:prstGeom>
        </p:spPr>
        <p:txBody>
          <a:bodyPr bIns="0" lIns="0" rIns="0" rtlCol="0" tIns="7620" wrap="square">
            <a:noAutofit/>
          </a:bodyPr>
          <a:lstStyle/>
          <a:p>
            <a:pPr algn="ctr" indent="-1854">
              <a:lnSpc>
                <a:spcPts val="3662"/>
              </a:lnSpc>
            </a:pPr>
            <a:r>
              <a:rPr dirty="0" smtClean="0" spc="-10" sz="3000">
                <a:latin typeface="Calibri"/>
                <a:cs typeface="Calibri"/>
              </a:rPr>
              <a:t>F</a:t>
            </a:r>
            <a:r>
              <a:rPr dirty="0" smtClean="0" spc="-10" sz="3000">
                <a:latin typeface="Calibri"/>
                <a:cs typeface="Calibri"/>
              </a:rPr>
              <a:t>o</a:t>
            </a:r>
            <a:r>
              <a:rPr dirty="0" smtClean="0" spc="-10" sz="3000">
                <a:latin typeface="Calibri"/>
                <a:cs typeface="Calibri"/>
              </a:rPr>
              <a:t>r</a:t>
            </a:r>
            <a:r>
              <a:rPr dirty="0" smtClean="0" spc="-10" sz="3000">
                <a:latin typeface="Calibri"/>
                <a:cs typeface="Calibri"/>
              </a:rPr>
              <a:t> </a:t>
            </a:r>
            <a:r>
              <a:rPr dirty="0" smtClean="0" spc="-10" sz="3000">
                <a:latin typeface="Calibri"/>
                <a:cs typeface="Calibri"/>
              </a:rPr>
              <a:t>m</a:t>
            </a:r>
            <a:r>
              <a:rPr dirty="0" smtClean="0" spc="-10" sz="3000">
                <a:latin typeface="Calibri"/>
                <a:cs typeface="Calibri"/>
              </a:rPr>
              <a:t>o</a:t>
            </a:r>
            <a:r>
              <a:rPr dirty="0" smtClean="0" spc="-10" sz="3000">
                <a:latin typeface="Calibri"/>
                <a:cs typeface="Calibri"/>
              </a:rPr>
              <a:t>r</a:t>
            </a:r>
            <a:r>
              <a:rPr dirty="0" smtClean="0" spc="-10" sz="3000">
                <a:latin typeface="Calibri"/>
                <a:cs typeface="Calibri"/>
              </a:rPr>
              <a:t>e</a:t>
            </a:r>
            <a:r>
              <a:rPr dirty="0" smtClean="0" spc="-10" sz="3000">
                <a:latin typeface="Calibri"/>
                <a:cs typeface="Calibri"/>
              </a:rPr>
              <a:t> </a:t>
            </a:r>
            <a:r>
              <a:rPr dirty="0" smtClean="0" spc="-10" sz="3000">
                <a:latin typeface="Calibri"/>
                <a:cs typeface="Calibri"/>
              </a:rPr>
              <a:t>i</a:t>
            </a:r>
            <a:r>
              <a:rPr dirty="0" smtClean="0" spc="-10" sz="3000">
                <a:latin typeface="Calibri"/>
                <a:cs typeface="Calibri"/>
              </a:rPr>
              <a:t>n</a:t>
            </a:r>
            <a:r>
              <a:rPr dirty="0" smtClean="0" spc="-10" sz="3000">
                <a:latin typeface="Calibri"/>
                <a:cs typeface="Calibri"/>
              </a:rPr>
              <a:t>f</a:t>
            </a:r>
            <a:r>
              <a:rPr dirty="0" smtClean="0" spc="-10" sz="3000">
                <a:latin typeface="Calibri"/>
                <a:cs typeface="Calibri"/>
              </a:rPr>
              <a:t>o</a:t>
            </a:r>
            <a:r>
              <a:rPr dirty="0" smtClean="0" spc="-10" sz="3000">
                <a:latin typeface="Calibri"/>
                <a:cs typeface="Calibri"/>
              </a:rPr>
              <a:t>r</a:t>
            </a:r>
            <a:r>
              <a:rPr dirty="0" smtClean="0" spc="-10" sz="3000">
                <a:latin typeface="Calibri"/>
                <a:cs typeface="Calibri"/>
              </a:rPr>
              <a:t>m</a:t>
            </a:r>
            <a:r>
              <a:rPr dirty="0" smtClean="0" spc="-10" sz="3000">
                <a:latin typeface="Calibri"/>
                <a:cs typeface="Calibri"/>
              </a:rPr>
              <a:t>a</a:t>
            </a:r>
            <a:r>
              <a:rPr dirty="0" smtClean="0" spc="-10" sz="3000">
                <a:latin typeface="Calibri"/>
                <a:cs typeface="Calibri"/>
              </a:rPr>
              <a:t>t</a:t>
            </a:r>
            <a:r>
              <a:rPr dirty="0" smtClean="0" spc="-10" sz="3000">
                <a:latin typeface="Calibri"/>
                <a:cs typeface="Calibri"/>
              </a:rPr>
              <a:t>i</a:t>
            </a:r>
            <a:r>
              <a:rPr dirty="0" smtClean="0" spc="-10" sz="3000">
                <a:latin typeface="Calibri"/>
                <a:cs typeface="Calibri"/>
              </a:rPr>
              <a:t>o</a:t>
            </a:r>
            <a:r>
              <a:rPr dirty="0" smtClean="0" spc="-10" sz="3000">
                <a:latin typeface="Calibri"/>
                <a:cs typeface="Calibri"/>
              </a:rPr>
              <a:t>n</a:t>
            </a:r>
            <a:r>
              <a:rPr dirty="0" smtClean="0" spc="-10" sz="3000">
                <a:latin typeface="Calibri"/>
                <a:cs typeface="Calibri"/>
              </a:rPr>
              <a:t> </a:t>
            </a:r>
            <a:r>
              <a:rPr dirty="0" smtClean="0" spc="-10" sz="3000">
                <a:latin typeface="Calibri"/>
                <a:cs typeface="Calibri"/>
              </a:rPr>
              <a:t>o</a:t>
            </a:r>
            <a:r>
              <a:rPr dirty="0" smtClean="0" spc="-10" sz="3000">
                <a:latin typeface="Calibri"/>
                <a:cs typeface="Calibri"/>
              </a:rPr>
              <a:t>r</a:t>
            </a:r>
            <a:r>
              <a:rPr dirty="0" smtClean="0" spc="-10" sz="3000">
                <a:latin typeface="Calibri"/>
                <a:cs typeface="Calibri"/>
              </a:rPr>
              <a:t> </a:t>
            </a:r>
            <a:r>
              <a:rPr dirty="0" smtClean="0" spc="-10" sz="3000">
                <a:latin typeface="Calibri"/>
                <a:cs typeface="Calibri"/>
              </a:rPr>
              <a:t>d</a:t>
            </a:r>
            <a:r>
              <a:rPr dirty="0" smtClean="0" spc="-10" sz="3000">
                <a:latin typeface="Calibri"/>
                <a:cs typeface="Calibri"/>
              </a:rPr>
              <a:t>a</a:t>
            </a:r>
            <a:r>
              <a:rPr dirty="0" smtClean="0" spc="-10" sz="3000">
                <a:latin typeface="Calibri"/>
                <a:cs typeface="Calibri"/>
              </a:rPr>
              <a:t>t</a:t>
            </a:r>
            <a:r>
              <a:rPr dirty="0" smtClean="0" spc="-10" sz="3000">
                <a:latin typeface="Calibri"/>
                <a:cs typeface="Calibri"/>
              </a:rPr>
              <a:t>a</a:t>
            </a:r>
            <a:r>
              <a:rPr dirty="0" smtClean="0" spc="-10" sz="3000">
                <a:latin typeface="Calibri"/>
                <a:cs typeface="Calibri"/>
              </a:rPr>
              <a:t> </a:t>
            </a:r>
            <a:r>
              <a:rPr dirty="0" smtClean="0" spc="-10" sz="3000">
                <a:latin typeface="Calibri"/>
                <a:cs typeface="Calibri"/>
              </a:rPr>
              <a:t>r</a:t>
            </a:r>
            <a:r>
              <a:rPr dirty="0" smtClean="0" spc="-10" sz="3000">
                <a:latin typeface="Calibri"/>
                <a:cs typeface="Calibri"/>
              </a:rPr>
              <a:t>e</a:t>
            </a:r>
            <a:r>
              <a:rPr dirty="0" smtClean="0" spc="-10" sz="3000">
                <a:latin typeface="Calibri"/>
                <a:cs typeface="Calibri"/>
              </a:rPr>
              <a:t>q</a:t>
            </a:r>
            <a:r>
              <a:rPr dirty="0" smtClean="0" spc="-10" sz="3000">
                <a:latin typeface="Calibri"/>
                <a:cs typeface="Calibri"/>
              </a:rPr>
              <a:t>u</a:t>
            </a:r>
            <a:r>
              <a:rPr dirty="0" smtClean="0" spc="-10" sz="3000">
                <a:latin typeface="Calibri"/>
                <a:cs typeface="Calibri"/>
              </a:rPr>
              <a:t>e</a:t>
            </a:r>
            <a:r>
              <a:rPr dirty="0" smtClean="0" spc="-10" sz="3000">
                <a:latin typeface="Calibri"/>
                <a:cs typeface="Calibri"/>
              </a:rPr>
              <a:t>s</a:t>
            </a:r>
            <a:r>
              <a:rPr dirty="0" smtClean="0" spc="-10" sz="3000">
                <a:latin typeface="Calibri"/>
                <a:cs typeface="Calibri"/>
              </a:rPr>
              <a:t>t</a:t>
            </a:r>
            <a:r>
              <a:rPr dirty="0" smtClean="0" spc="-10" sz="3000">
                <a:latin typeface="Calibri"/>
                <a:cs typeface="Calibri"/>
              </a:rPr>
              <a:t>s</a:t>
            </a:r>
            <a:r>
              <a:rPr dirty="0" smtClean="0" spc="-10" sz="3000">
                <a:latin typeface="Calibri"/>
                <a:cs typeface="Calibri"/>
              </a:rPr>
              <a:t>,</a:t>
            </a:r>
            <a:r>
              <a:rPr dirty="0" smtClean="0" spc="-10" sz="3000">
                <a:latin typeface="Calibri"/>
                <a:cs typeface="Calibri"/>
              </a:rPr>
              <a:t> </a:t>
            </a:r>
            <a:endParaRPr sz="3000">
              <a:latin typeface="Calibri"/>
              <a:cs typeface="Calibri"/>
            </a:endParaRPr>
          </a:p>
          <a:p>
            <a:pPr algn="ctr">
              <a:lnSpc>
                <a:spcPts val="3662"/>
              </a:lnSpc>
            </a:pPr>
            <a:r>
              <a:rPr dirty="0" smtClean="0" spc="-12" sz="3000">
                <a:latin typeface="Calibri"/>
                <a:cs typeface="Calibri"/>
              </a:rPr>
              <a:t>c</a:t>
            </a:r>
            <a:r>
              <a:rPr dirty="0" smtClean="0" spc="-12" sz="3000">
                <a:latin typeface="Calibri"/>
                <a:cs typeface="Calibri"/>
              </a:rPr>
              <a:t>o</a:t>
            </a:r>
            <a:r>
              <a:rPr dirty="0" smtClean="0" spc="-12" sz="3000">
                <a:latin typeface="Calibri"/>
                <a:cs typeface="Calibri"/>
              </a:rPr>
              <a:t>n</a:t>
            </a:r>
            <a:r>
              <a:rPr dirty="0" smtClean="0" spc="-12" sz="3000">
                <a:latin typeface="Calibri"/>
                <a:cs typeface="Calibri"/>
              </a:rPr>
              <a:t>t</a:t>
            </a:r>
            <a:r>
              <a:rPr dirty="0" smtClean="0" spc="-12" sz="3000">
                <a:latin typeface="Calibri"/>
                <a:cs typeface="Calibri"/>
              </a:rPr>
              <a:t>a</a:t>
            </a:r>
            <a:r>
              <a:rPr dirty="0" smtClean="0" spc="-12" sz="3000">
                <a:latin typeface="Calibri"/>
                <a:cs typeface="Calibri"/>
              </a:rPr>
              <a:t>c</a:t>
            </a:r>
            <a:r>
              <a:rPr dirty="0" smtClean="0" spc="-12" sz="3000">
                <a:latin typeface="Calibri"/>
                <a:cs typeface="Calibri"/>
              </a:rPr>
              <a:t>t</a:t>
            </a:r>
            <a:r>
              <a:rPr dirty="0" smtClean="0" spc="-12" sz="3000">
                <a:latin typeface="Calibri"/>
                <a:cs typeface="Calibri"/>
              </a:rPr>
              <a:t> </a:t>
            </a:r>
            <a:r>
              <a:rPr dirty="0" smtClean="0" spc="-12" sz="3000">
                <a:latin typeface="Calibri"/>
                <a:cs typeface="Calibri"/>
              </a:rPr>
              <a:t>M</a:t>
            </a:r>
            <a:r>
              <a:rPr dirty="0" smtClean="0" spc="-12" sz="3000">
                <a:latin typeface="Calibri"/>
                <a:cs typeface="Calibri"/>
              </a:rPr>
              <a:t>a</a:t>
            </a:r>
            <a:r>
              <a:rPr dirty="0" smtClean="0" spc="-12" sz="3000">
                <a:latin typeface="Calibri"/>
                <a:cs typeface="Calibri"/>
              </a:rPr>
              <a:t>t</a:t>
            </a:r>
            <a:r>
              <a:rPr dirty="0" smtClean="0" spc="-12" sz="3000">
                <a:latin typeface="Calibri"/>
                <a:cs typeface="Calibri"/>
              </a:rPr>
              <a:t>t</a:t>
            </a:r>
            <a:r>
              <a:rPr dirty="0" smtClean="0" spc="-12" sz="3000">
                <a:latin typeface="Calibri"/>
                <a:cs typeface="Calibri"/>
              </a:rPr>
              <a:t>h</a:t>
            </a:r>
            <a:r>
              <a:rPr dirty="0" smtClean="0" spc="-12" sz="3000">
                <a:latin typeface="Calibri"/>
                <a:cs typeface="Calibri"/>
              </a:rPr>
              <a:t>e</a:t>
            </a:r>
            <a:r>
              <a:rPr dirty="0" smtClean="0" spc="-12" sz="3000">
                <a:latin typeface="Calibri"/>
                <a:cs typeface="Calibri"/>
              </a:rPr>
              <a:t>w</a:t>
            </a:r>
            <a:r>
              <a:rPr dirty="0" smtClean="0" spc="-12" sz="3000">
                <a:latin typeface="Calibri"/>
                <a:cs typeface="Calibri"/>
              </a:rPr>
              <a:t> </a:t>
            </a:r>
            <a:r>
              <a:rPr dirty="0" smtClean="0" spc="-12" sz="3000">
                <a:latin typeface="Calibri"/>
                <a:cs typeface="Calibri"/>
              </a:rPr>
              <a:t>K</a:t>
            </a:r>
            <a:r>
              <a:rPr dirty="0" smtClean="0" spc="-12" sz="3000">
                <a:latin typeface="Calibri"/>
                <a:cs typeface="Calibri"/>
              </a:rPr>
              <a:t>r</a:t>
            </a:r>
            <a:r>
              <a:rPr dirty="0" smtClean="0" spc="-12" sz="3000">
                <a:latin typeface="Calibri"/>
                <a:cs typeface="Calibri"/>
              </a:rPr>
              <a:t>z</a:t>
            </a:r>
            <a:r>
              <a:rPr dirty="0" smtClean="0" spc="-12" sz="3000">
                <a:latin typeface="Calibri"/>
                <a:cs typeface="Calibri"/>
              </a:rPr>
              <a:t>y</a:t>
            </a:r>
            <a:r>
              <a:rPr dirty="0" smtClean="0" spc="-12" sz="3000">
                <a:latin typeface="Calibri"/>
                <a:cs typeface="Calibri"/>
              </a:rPr>
              <a:t>z</a:t>
            </a:r>
            <a:r>
              <a:rPr dirty="0" smtClean="0" spc="-12" sz="3000">
                <a:latin typeface="Calibri"/>
                <a:cs typeface="Calibri"/>
              </a:rPr>
              <a:t>e</a:t>
            </a:r>
            <a:r>
              <a:rPr dirty="0" smtClean="0" spc="-12" sz="3000">
                <a:latin typeface="Calibri"/>
                <a:cs typeface="Calibri"/>
              </a:rPr>
              <a:t>k</a:t>
            </a:r>
            <a:r>
              <a:rPr dirty="0" smtClean="0" spc="-12" sz="3000">
                <a:latin typeface="Calibri"/>
                <a:cs typeface="Calibri"/>
              </a:rPr>
              <a:t> </a:t>
            </a:r>
            <a:r>
              <a:rPr dirty="0" smtClean="0" spc="-12" sz="3000">
                <a:latin typeface="Calibri"/>
                <a:cs typeface="Calibri"/>
              </a:rPr>
              <a:t>i</a:t>
            </a:r>
            <a:r>
              <a:rPr dirty="0" smtClean="0" spc="-12" sz="3000">
                <a:latin typeface="Calibri"/>
                <a:cs typeface="Calibri"/>
              </a:rPr>
              <a:t>n</a:t>
            </a:r>
            <a:r>
              <a:rPr dirty="0" smtClean="0" spc="-12" sz="3000">
                <a:latin typeface="Calibri"/>
                <a:cs typeface="Calibri"/>
              </a:rPr>
              <a:t> </a:t>
            </a:r>
            <a:r>
              <a:rPr dirty="0" smtClean="0" spc="-12" sz="3000">
                <a:latin typeface="Calibri"/>
                <a:cs typeface="Calibri"/>
              </a:rPr>
              <a:t>t</a:t>
            </a:r>
            <a:r>
              <a:rPr dirty="0" smtClean="0" spc="-12" sz="3000">
                <a:latin typeface="Calibri"/>
                <a:cs typeface="Calibri"/>
              </a:rPr>
              <a:t>h</a:t>
            </a:r>
            <a:r>
              <a:rPr dirty="0" smtClean="0" spc="-12" sz="3000">
                <a:latin typeface="Calibri"/>
                <a:cs typeface="Calibri"/>
              </a:rPr>
              <a:t>e</a:t>
            </a:r>
            <a:r>
              <a:rPr dirty="0" smtClean="0" spc="-12" sz="3000">
                <a:latin typeface="Calibri"/>
                <a:cs typeface="Calibri"/>
              </a:rPr>
              <a:t> </a:t>
            </a:r>
            <a:r>
              <a:rPr dirty="0" smtClean="0" spc="-12" sz="3000">
                <a:latin typeface="Calibri"/>
                <a:cs typeface="Calibri"/>
              </a:rPr>
              <a:t>O</a:t>
            </a:r>
            <a:r>
              <a:rPr dirty="0" smtClean="0" spc="-12" sz="3000">
                <a:latin typeface="Calibri"/>
                <a:cs typeface="Calibri"/>
              </a:rPr>
              <a:t>f</a:t>
            </a:r>
            <a:r>
              <a:rPr dirty="0" smtClean="0" spc="-12" sz="3000">
                <a:latin typeface="Calibri"/>
                <a:cs typeface="Calibri"/>
              </a:rPr>
              <a:t>f</a:t>
            </a:r>
            <a:r>
              <a:rPr dirty="0" smtClean="0" spc="-12" sz="3000">
                <a:latin typeface="Calibri"/>
                <a:cs typeface="Calibri"/>
              </a:rPr>
              <a:t>i</a:t>
            </a:r>
            <a:r>
              <a:rPr dirty="0" smtClean="0" spc="-12" sz="3000">
                <a:latin typeface="Calibri"/>
                <a:cs typeface="Calibri"/>
              </a:rPr>
              <a:t>c</a:t>
            </a:r>
            <a:r>
              <a:rPr dirty="0" smtClean="0" spc="-12" sz="3000">
                <a:latin typeface="Calibri"/>
                <a:cs typeface="Calibri"/>
              </a:rPr>
              <a:t>e</a:t>
            </a:r>
            <a:r>
              <a:rPr dirty="0" smtClean="0" spc="-12" sz="3000">
                <a:latin typeface="Calibri"/>
                <a:cs typeface="Calibri"/>
              </a:rPr>
              <a:t> </a:t>
            </a:r>
            <a:r>
              <a:rPr dirty="0" smtClean="0" spc="-12" sz="3000">
                <a:latin typeface="Calibri"/>
                <a:cs typeface="Calibri"/>
              </a:rPr>
              <a:t>o</a:t>
            </a:r>
            <a:r>
              <a:rPr dirty="0" smtClean="0" spc="-12" sz="3000">
                <a:latin typeface="Calibri"/>
                <a:cs typeface="Calibri"/>
              </a:rPr>
              <a:t>f</a:t>
            </a:r>
            <a:r>
              <a:rPr dirty="0" smtClean="0" spc="-12" sz="3000">
                <a:latin typeface="Calibri"/>
                <a:cs typeface="Calibri"/>
              </a:rPr>
              <a:t> </a:t>
            </a:r>
            <a:endParaRPr sz="3000">
              <a:latin typeface="Calibri"/>
              <a:cs typeface="Calibri"/>
            </a:endParaRPr>
          </a:p>
          <a:p>
            <a:pPr algn="ctr">
              <a:lnSpc>
                <a:spcPts val="3662"/>
              </a:lnSpc>
            </a:pPr>
            <a:r>
              <a:rPr dirty="0" smtClean="0" spc="-16" sz="3000">
                <a:latin typeface="Calibri"/>
                <a:cs typeface="Calibri"/>
              </a:rPr>
              <a:t>R</a:t>
            </a:r>
            <a:r>
              <a:rPr dirty="0" smtClean="0" spc="-16" sz="3000">
                <a:latin typeface="Calibri"/>
                <a:cs typeface="Calibri"/>
              </a:rPr>
              <a:t>e</a:t>
            </a:r>
            <a:r>
              <a:rPr dirty="0" smtClean="0" spc="-16" sz="3000">
                <a:latin typeface="Calibri"/>
                <a:cs typeface="Calibri"/>
              </a:rPr>
              <a:t>s</a:t>
            </a:r>
            <a:r>
              <a:rPr dirty="0" smtClean="0" spc="-16" sz="3000">
                <a:latin typeface="Calibri"/>
                <a:cs typeface="Calibri"/>
              </a:rPr>
              <a:t>e</a:t>
            </a:r>
            <a:r>
              <a:rPr dirty="0" smtClean="0" spc="-16" sz="3000">
                <a:latin typeface="Calibri"/>
                <a:cs typeface="Calibri"/>
              </a:rPr>
              <a:t>a</a:t>
            </a:r>
            <a:r>
              <a:rPr dirty="0" smtClean="0" spc="-16" sz="3000">
                <a:latin typeface="Calibri"/>
                <a:cs typeface="Calibri"/>
              </a:rPr>
              <a:t>r</a:t>
            </a:r>
            <a:r>
              <a:rPr dirty="0" smtClean="0" spc="-16" sz="3000">
                <a:latin typeface="Calibri"/>
                <a:cs typeface="Calibri"/>
              </a:rPr>
              <a:t>c</a:t>
            </a:r>
            <a:r>
              <a:rPr dirty="0" smtClean="0" spc="-16" sz="3000">
                <a:latin typeface="Calibri"/>
                <a:cs typeface="Calibri"/>
              </a:rPr>
              <a:t>h</a:t>
            </a:r>
            <a:r>
              <a:rPr dirty="0" smtClean="0" spc="-16" sz="3000">
                <a:latin typeface="Calibri"/>
                <a:cs typeface="Calibri"/>
              </a:rPr>
              <a:t> </a:t>
            </a:r>
            <a:r>
              <a:rPr dirty="0" smtClean="0" spc="-16" sz="3000">
                <a:latin typeface="Calibri"/>
                <a:cs typeface="Calibri"/>
              </a:rPr>
              <a:t>a</a:t>
            </a:r>
            <a:r>
              <a:rPr dirty="0" smtClean="0" spc="-16" sz="3000">
                <a:latin typeface="Calibri"/>
                <a:cs typeface="Calibri"/>
              </a:rPr>
              <a:t>t</a:t>
            </a:r>
            <a:r>
              <a:rPr dirty="0" smtClean="0" spc="-16" sz="3000">
                <a:latin typeface="Calibri"/>
                <a:cs typeface="Calibri"/>
              </a:rPr>
              <a:t> </a:t>
            </a:r>
            <a:r>
              <a:rPr dirty="0" smtClean="0" spc="-16" sz="3000">
                <a:latin typeface="Calibri"/>
                <a:cs typeface="Calibri"/>
              </a:rPr>
              <a:t>t</a:t>
            </a:r>
            <a:r>
              <a:rPr dirty="0" smtClean="0" spc="-16" sz="3000">
                <a:latin typeface="Calibri"/>
                <a:cs typeface="Calibri"/>
              </a:rPr>
              <a:t>h</a:t>
            </a:r>
            <a:r>
              <a:rPr dirty="0" smtClean="0" spc="-16" sz="3000">
                <a:latin typeface="Calibri"/>
                <a:cs typeface="Calibri"/>
              </a:rPr>
              <a:t>e</a:t>
            </a:r>
            <a:r>
              <a:rPr dirty="0" smtClean="0" spc="-16" sz="3000">
                <a:latin typeface="Calibri"/>
                <a:cs typeface="Calibri"/>
              </a:rPr>
              <a:t> </a:t>
            </a:r>
            <a:r>
              <a:rPr dirty="0" smtClean="0" spc="-16" sz="3000">
                <a:latin typeface="Calibri"/>
                <a:cs typeface="Calibri"/>
              </a:rPr>
              <a:t>D</a:t>
            </a:r>
            <a:r>
              <a:rPr dirty="0" smtClean="0" spc="-16" sz="3000">
                <a:latin typeface="Calibri"/>
                <a:cs typeface="Calibri"/>
              </a:rPr>
              <a:t>e</a:t>
            </a:r>
            <a:r>
              <a:rPr dirty="0" smtClean="0" spc="-16" sz="3000">
                <a:latin typeface="Calibri"/>
                <a:cs typeface="Calibri"/>
              </a:rPr>
              <a:t>p</a:t>
            </a:r>
            <a:r>
              <a:rPr dirty="0" smtClean="0" spc="-16" sz="3000">
                <a:latin typeface="Calibri"/>
                <a:cs typeface="Calibri"/>
              </a:rPr>
              <a:t>a</a:t>
            </a:r>
            <a:r>
              <a:rPr dirty="0" smtClean="0" spc="-16" sz="3000">
                <a:latin typeface="Calibri"/>
                <a:cs typeface="Calibri"/>
              </a:rPr>
              <a:t>r</a:t>
            </a:r>
            <a:r>
              <a:rPr dirty="0" smtClean="0" spc="-16" sz="3000">
                <a:latin typeface="Calibri"/>
                <a:cs typeface="Calibri"/>
              </a:rPr>
              <a:t>t</a:t>
            </a:r>
            <a:r>
              <a:rPr dirty="0" smtClean="0" spc="-16" sz="3000">
                <a:latin typeface="Calibri"/>
                <a:cs typeface="Calibri"/>
              </a:rPr>
              <a:t>m</a:t>
            </a:r>
            <a:r>
              <a:rPr dirty="0" smtClean="0" spc="-16" sz="3000">
                <a:latin typeface="Calibri"/>
                <a:cs typeface="Calibri"/>
              </a:rPr>
              <a:t>e</a:t>
            </a:r>
            <a:r>
              <a:rPr dirty="0" smtClean="0" spc="-16" sz="3000">
                <a:latin typeface="Calibri"/>
                <a:cs typeface="Calibri"/>
              </a:rPr>
              <a:t>n</a:t>
            </a:r>
            <a:r>
              <a:rPr dirty="0" smtClean="0" spc="-16" sz="3000">
                <a:latin typeface="Calibri"/>
                <a:cs typeface="Calibri"/>
              </a:rPr>
              <a:t>t</a:t>
            </a:r>
            <a:r>
              <a:rPr dirty="0" smtClean="0" spc="-16" sz="3000">
                <a:latin typeface="Calibri"/>
                <a:cs typeface="Calibri"/>
              </a:rPr>
              <a:t> </a:t>
            </a:r>
            <a:r>
              <a:rPr dirty="0" smtClean="0" spc="-16" sz="3000">
                <a:latin typeface="Calibri"/>
                <a:cs typeface="Calibri"/>
              </a:rPr>
              <a:t>o</a:t>
            </a:r>
            <a:r>
              <a:rPr dirty="0" smtClean="0" spc="-16" sz="3000">
                <a:latin typeface="Calibri"/>
                <a:cs typeface="Calibri"/>
              </a:rPr>
              <a:t>f</a:t>
            </a:r>
            <a:r>
              <a:rPr dirty="0" smtClean="0" spc="-16" sz="3000">
                <a:latin typeface="Calibri"/>
                <a:cs typeface="Calibri"/>
              </a:rPr>
              <a:t> </a:t>
            </a:r>
            <a:r>
              <a:rPr dirty="0" smtClean="0" spc="-16" sz="3000">
                <a:latin typeface="Calibri"/>
                <a:cs typeface="Calibri"/>
              </a:rPr>
              <a:t>L</a:t>
            </a:r>
            <a:r>
              <a:rPr dirty="0" smtClean="0" spc="-16" sz="3000">
                <a:latin typeface="Calibri"/>
                <a:cs typeface="Calibri"/>
              </a:rPr>
              <a:t>a</a:t>
            </a:r>
            <a:r>
              <a:rPr dirty="0" smtClean="0" spc="-16" sz="3000">
                <a:latin typeface="Calibri"/>
                <a:cs typeface="Calibri"/>
              </a:rPr>
              <a:t>b</a:t>
            </a:r>
            <a:r>
              <a:rPr dirty="0" smtClean="0" spc="-16" sz="3000">
                <a:latin typeface="Calibri"/>
                <a:cs typeface="Calibri"/>
              </a:rPr>
              <a:t>o</a:t>
            </a:r>
            <a:r>
              <a:rPr dirty="0" smtClean="0" spc="-16" sz="3000">
                <a:latin typeface="Calibri"/>
                <a:cs typeface="Calibri"/>
              </a:rPr>
              <a:t>r</a:t>
            </a:r>
            <a:r>
              <a:rPr dirty="0" smtClean="0" spc="-16" sz="3000">
                <a:latin typeface="Calibri"/>
                <a:cs typeface="Calibri"/>
              </a:rPr>
              <a:t>.</a:t>
            </a:r>
            <a:endParaRPr sz="3000">
              <a:latin typeface="Calibri"/>
              <a:cs typeface="Calibri"/>
            </a:endParaRPr>
          </a:p>
          <a:p>
            <a:pPr algn="ctr" marL="1134485" marR="1156342">
              <a:lnSpc>
                <a:spcPct val="101725"/>
              </a:lnSpc>
            </a:pPr>
            <a:r>
              <a:rPr dirty="0" smtClean="0" spc="-20" sz="3000">
                <a:latin typeface="Calibri"/>
                <a:cs typeface="Calibri"/>
              </a:rPr>
              <a:t>M</a:t>
            </a:r>
            <a:r>
              <a:rPr dirty="0" smtClean="0" spc="-20" sz="3000">
                <a:latin typeface="Calibri"/>
                <a:cs typeface="Calibri"/>
              </a:rPr>
              <a:t>a</a:t>
            </a:r>
            <a:r>
              <a:rPr dirty="0" smtClean="0" spc="-20" sz="3000">
                <a:latin typeface="Calibri"/>
                <a:cs typeface="Calibri"/>
              </a:rPr>
              <a:t>t</a:t>
            </a:r>
            <a:r>
              <a:rPr dirty="0" smtClean="0" spc="-20" sz="3000">
                <a:latin typeface="Calibri"/>
                <a:cs typeface="Calibri"/>
              </a:rPr>
              <a:t>t</a:t>
            </a:r>
            <a:r>
              <a:rPr dirty="0" smtClean="0" spc="-20" sz="3000">
                <a:latin typeface="Calibri"/>
                <a:cs typeface="Calibri"/>
              </a:rPr>
              <a:t>h</a:t>
            </a:r>
            <a:r>
              <a:rPr dirty="0" smtClean="0" spc="-20" sz="3000">
                <a:latin typeface="Calibri"/>
                <a:cs typeface="Calibri"/>
              </a:rPr>
              <a:t>e</a:t>
            </a:r>
            <a:r>
              <a:rPr dirty="0" smtClean="0" spc="-20" sz="3000">
                <a:latin typeface="Calibri"/>
                <a:cs typeface="Calibri"/>
              </a:rPr>
              <a:t>w</a:t>
            </a:r>
            <a:r>
              <a:rPr dirty="0" smtClean="0" spc="-20" sz="3000">
                <a:latin typeface="Calibri"/>
                <a:cs typeface="Calibri"/>
                <a:hlinkClick r:id="rId5"/>
              </a:rPr>
              <a:t>.</a:t>
            </a:r>
            <a:r>
              <a:rPr dirty="0" smtClean="0" spc="-20" sz="3000">
                <a:latin typeface="Calibri"/>
                <a:cs typeface="Calibri"/>
                <a:hlinkClick r:id="rId5"/>
              </a:rPr>
              <a:t>K</a:t>
            </a:r>
            <a:r>
              <a:rPr dirty="0" smtClean="0" spc="-20" sz="3000">
                <a:latin typeface="Calibri"/>
                <a:cs typeface="Calibri"/>
                <a:hlinkClick r:id="rId5"/>
              </a:rPr>
              <a:t>r</a:t>
            </a:r>
            <a:r>
              <a:rPr dirty="0" smtClean="0" spc="-20" sz="3000">
                <a:latin typeface="Calibri"/>
                <a:cs typeface="Calibri"/>
                <a:hlinkClick r:id="rId5"/>
              </a:rPr>
              <a:t>z</a:t>
            </a:r>
            <a:r>
              <a:rPr dirty="0" smtClean="0" spc="-20" sz="3000">
                <a:latin typeface="Calibri"/>
                <a:cs typeface="Calibri"/>
                <a:hlinkClick r:id="rId5"/>
              </a:rPr>
              <a:t>y</a:t>
            </a:r>
            <a:r>
              <a:rPr dirty="0" smtClean="0" spc="-20" sz="3000">
                <a:latin typeface="Calibri"/>
                <a:cs typeface="Calibri"/>
                <a:hlinkClick r:id="rId5"/>
              </a:rPr>
              <a:t>z</a:t>
            </a:r>
            <a:r>
              <a:rPr dirty="0" smtClean="0" spc="-20" sz="3000">
                <a:latin typeface="Calibri"/>
                <a:cs typeface="Calibri"/>
                <a:hlinkClick r:id="rId5"/>
              </a:rPr>
              <a:t>e</a:t>
            </a:r>
            <a:r>
              <a:rPr dirty="0" smtClean="0" spc="-20" sz="3000">
                <a:latin typeface="Calibri"/>
                <a:cs typeface="Calibri"/>
                <a:hlinkClick r:id="rId5"/>
              </a:rPr>
              <a:t>k</a:t>
            </a:r>
            <a:r>
              <a:rPr dirty="0" smtClean="0" spc="-20" sz="3000">
                <a:latin typeface="Calibri"/>
                <a:cs typeface="Calibri"/>
                <a:hlinkClick r:id="rId5"/>
              </a:rPr>
              <a:t>@</a:t>
            </a:r>
            <a:r>
              <a:rPr dirty="0" smtClean="0" spc="-20" sz="3000">
                <a:latin typeface="Calibri"/>
                <a:cs typeface="Calibri"/>
                <a:hlinkClick r:id="rId5"/>
              </a:rPr>
              <a:t>c</a:t>
            </a:r>
            <a:r>
              <a:rPr dirty="0" smtClean="0" spc="-20" sz="3000">
                <a:latin typeface="Calibri"/>
                <a:cs typeface="Calibri"/>
                <a:hlinkClick r:id="rId5"/>
              </a:rPr>
              <a:t>t</a:t>
            </a:r>
            <a:r>
              <a:rPr dirty="0" smtClean="0" spc="-20" sz="3000">
                <a:latin typeface="Calibri"/>
                <a:cs typeface="Calibri"/>
                <a:hlinkClick r:id="rId5"/>
              </a:rPr>
              <a:t>.</a:t>
            </a:r>
            <a:r>
              <a:rPr dirty="0" smtClean="0" spc="-20" sz="3000">
                <a:latin typeface="Calibri"/>
                <a:cs typeface="Calibri"/>
                <a:hlinkClick r:id="rId5"/>
              </a:rPr>
              <a:t>g</a:t>
            </a:r>
            <a:r>
              <a:rPr dirty="0" smtClean="0" spc="-20" sz="3000">
                <a:latin typeface="Calibri"/>
                <a:cs typeface="Calibri"/>
                <a:hlinkClick r:id="rId5"/>
              </a:rPr>
              <a:t>o</a:t>
            </a:r>
            <a:r>
              <a:rPr dirty="0" smtClean="0" spc="-20" sz="3000">
                <a:latin typeface="Calibri"/>
                <a:cs typeface="Calibri"/>
                <a:hlinkClick r:id="rId5"/>
              </a:rPr>
              <a:t>v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83335" y="5595652"/>
            <a:ext cx="3076614" cy="668498"/>
          </a:xfrm>
          <a:prstGeom prst="rect">
            <a:avLst/>
          </a:prstGeom>
        </p:spPr>
        <p:txBody>
          <a:bodyPr bIns="0" lIns="0" rIns="0" rtlCol="0" tIns="7651" wrap="square">
            <a:noAutofit/>
          </a:bodyPr>
          <a:lstStyle/>
          <a:p>
            <a:pPr algn="ctr">
              <a:lnSpc>
                <a:spcPts val="1205"/>
              </a:lnSpc>
            </a:pPr>
            <a:r>
              <a:rPr dirty="0" smtClean="0" spc="-1" sz="1100">
                <a:latin typeface="Calibri"/>
                <a:cs typeface="Calibri"/>
              </a:rPr>
              <a:t>F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m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re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L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b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M</a:t>
            </a:r>
            <a:r>
              <a:rPr dirty="0" smtClean="0" spc="-1" sz="1100">
                <a:latin typeface="Calibri"/>
                <a:cs typeface="Calibri"/>
              </a:rPr>
              <a:t>ar</a:t>
            </a:r>
            <a:r>
              <a:rPr dirty="0" smtClean="0" spc="-1" sz="1100">
                <a:latin typeface="Calibri"/>
                <a:cs typeface="Calibri"/>
              </a:rPr>
              <a:t>k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f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rma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v</a:t>
            </a:r>
            <a:r>
              <a:rPr dirty="0" smtClean="0" spc="-1" sz="1100">
                <a:latin typeface="Calibri"/>
                <a:cs typeface="Calibri"/>
              </a:rPr>
              <a:t>isi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 algn="ctr" marL="772868" marR="782463">
              <a:lnSpc>
                <a:spcPts val="1320"/>
              </a:lnSpc>
              <a:spcBef>
                <a:spcPts val="5"/>
              </a:spcBef>
            </a:pPr>
            <a:r>
              <a:rPr dirty="0" smtClean="0" spc="0" sz="1100">
                <a:latin typeface="Calibri"/>
                <a:cs typeface="Calibri"/>
                <a:hlinkClick r:id="rId2"/>
              </a:rPr>
              <a:t>w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w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w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.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c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t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d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o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l.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s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t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a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t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e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.c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t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.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u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s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/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l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m</a:t>
            </a:r>
            <a:r>
              <a:rPr dirty="0" smtClean="0" spc="0" sz="1100">
                <a:latin typeface="Calibri"/>
                <a:cs typeface="Calibri"/>
                <a:hlinkClick r:id="rId2"/>
              </a:rPr>
              <a:t>i</a:t>
            </a:r>
            <a:endParaRPr sz="1100">
              <a:latin typeface="Calibri"/>
              <a:cs typeface="Calibri"/>
            </a:endParaRPr>
          </a:p>
          <a:p>
            <a:pPr algn="ctr" marL="553398" marR="563080">
              <a:lnSpc>
                <a:spcPts val="1320"/>
              </a:lnSpc>
            </a:pPr>
            <a:r>
              <a:rPr dirty="0" smtClean="0" spc="0" sz="1100">
                <a:latin typeface="Calibri"/>
                <a:cs typeface="Calibri"/>
              </a:rPr>
              <a:t>h</a:t>
            </a:r>
            <a:r>
              <a:rPr dirty="0" smtClean="0" spc="0" sz="1100">
                <a:latin typeface="Calibri"/>
                <a:cs typeface="Calibri"/>
              </a:rPr>
              <a:t>t</a:t>
            </a:r>
            <a:r>
              <a:rPr dirty="0" smtClean="0" spc="0" sz="1100">
                <a:latin typeface="Calibri"/>
                <a:cs typeface="Calibri"/>
              </a:rPr>
              <a:t>t</a:t>
            </a:r>
            <a:r>
              <a:rPr dirty="0" smtClean="0" spc="0" sz="1100">
                <a:latin typeface="Calibri"/>
                <a:cs typeface="Calibri"/>
              </a:rPr>
              <a:t>p</a:t>
            </a:r>
            <a:r>
              <a:rPr dirty="0" smtClean="0" spc="0" sz="1100">
                <a:latin typeface="Calibri"/>
                <a:cs typeface="Calibri"/>
              </a:rPr>
              <a:t>s</a:t>
            </a:r>
            <a:r>
              <a:rPr dirty="0" smtClean="0" spc="0" sz="1100">
                <a:latin typeface="Calibri"/>
                <a:cs typeface="Calibri"/>
              </a:rPr>
              <a:t>:</a:t>
            </a:r>
            <a:r>
              <a:rPr dirty="0" smtClean="0" spc="0" sz="1100">
                <a:latin typeface="Calibri"/>
                <a:cs typeface="Calibri"/>
              </a:rPr>
              <a:t>/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/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w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w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w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.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f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ac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e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b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o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o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k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.c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o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m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/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c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t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l</a:t>
            </a:r>
            <a:r>
              <a:rPr dirty="0" smtClean="0" spc="0" sz="1100">
                <a:latin typeface="Calibri"/>
                <a:cs typeface="Calibri"/>
                <a:hlinkClick r:id="rId3"/>
              </a:rPr>
              <a:t>mi</a:t>
            </a:r>
            <a:endParaRPr sz="1100">
              <a:latin typeface="Calibri"/>
              <a:cs typeface="Calibri"/>
            </a:endParaRPr>
          </a:p>
          <a:p>
            <a:pPr algn="ctr" marL="792678" marR="802471">
              <a:lnSpc>
                <a:spcPts val="1320"/>
              </a:lnSpc>
            </a:pPr>
            <a:r>
              <a:rPr dirty="0" smtClean="0" spc="0" sz="1100">
                <a:latin typeface="Calibri"/>
                <a:cs typeface="Calibri"/>
              </a:rPr>
              <a:t>T</a:t>
            </a:r>
            <a:r>
              <a:rPr dirty="0" smtClean="0" spc="0" sz="1100">
                <a:latin typeface="Calibri"/>
                <a:cs typeface="Calibri"/>
              </a:rPr>
              <a:t>w</a:t>
            </a:r>
            <a:r>
              <a:rPr dirty="0" smtClean="0" spc="0" sz="1100">
                <a:latin typeface="Calibri"/>
                <a:cs typeface="Calibri"/>
              </a:rPr>
              <a:t>i</a:t>
            </a:r>
            <a:r>
              <a:rPr dirty="0" smtClean="0" spc="0" sz="1100">
                <a:latin typeface="Calibri"/>
                <a:cs typeface="Calibri"/>
              </a:rPr>
              <a:t>t</a:t>
            </a:r>
            <a:r>
              <a:rPr dirty="0" smtClean="0" spc="0" sz="1100">
                <a:latin typeface="Calibri"/>
                <a:cs typeface="Calibri"/>
              </a:rPr>
              <a:t>t</a:t>
            </a:r>
            <a:r>
              <a:rPr dirty="0" smtClean="0" spc="0" sz="1100">
                <a:latin typeface="Calibri"/>
                <a:cs typeface="Calibri"/>
              </a:rPr>
              <a:t>e</a:t>
            </a:r>
            <a:r>
              <a:rPr dirty="0" smtClean="0" spc="0" sz="1100">
                <a:latin typeface="Calibri"/>
                <a:cs typeface="Calibri"/>
              </a:rPr>
              <a:t>r: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  <a:hlinkClick r:id="rId4"/>
              </a:rPr>
              <a:t>@</a:t>
            </a:r>
            <a:r>
              <a:rPr dirty="0" smtClean="0" spc="0" sz="1100">
                <a:latin typeface="Calibri"/>
                <a:cs typeface="Calibri"/>
                <a:hlinkClick r:id="rId4"/>
              </a:rPr>
              <a:t>D</a:t>
            </a:r>
            <a:r>
              <a:rPr dirty="0" smtClean="0" spc="0" sz="1100">
                <a:latin typeface="Calibri"/>
                <a:cs typeface="Calibri"/>
                <a:hlinkClick r:id="rId4"/>
              </a:rPr>
              <a:t>O</a:t>
            </a:r>
            <a:r>
              <a:rPr dirty="0" smtClean="0" spc="0" sz="1100">
                <a:latin typeface="Calibri"/>
                <a:cs typeface="Calibri"/>
                <a:hlinkClick r:id="rId4"/>
              </a:rPr>
              <a:t>L_R</a:t>
            </a:r>
            <a:r>
              <a:rPr dirty="0" smtClean="0" spc="0" sz="1100">
                <a:latin typeface="Calibri"/>
                <a:cs typeface="Calibri"/>
                <a:hlinkClick r:id="rId4"/>
              </a:rPr>
              <a:t>e</a:t>
            </a:r>
            <a:r>
              <a:rPr dirty="0" smtClean="0" spc="0" sz="1100">
                <a:latin typeface="Calibri"/>
                <a:cs typeface="Calibri"/>
                <a:hlinkClick r:id="rId4"/>
              </a:rPr>
              <a:t>s</a:t>
            </a:r>
            <a:r>
              <a:rPr dirty="0" smtClean="0" spc="0" sz="1100">
                <a:latin typeface="Calibri"/>
                <a:cs typeface="Calibri"/>
                <a:hlinkClick r:id="rId4"/>
              </a:rPr>
              <a:t>e</a:t>
            </a:r>
            <a:r>
              <a:rPr dirty="0" smtClean="0" spc="0" sz="1100">
                <a:latin typeface="Calibri"/>
                <a:cs typeface="Calibri"/>
                <a:hlinkClick r:id="rId4"/>
              </a:rPr>
              <a:t>a</a:t>
            </a:r>
            <a:r>
              <a:rPr dirty="0" smtClean="0" spc="0" sz="1100">
                <a:latin typeface="Calibri"/>
                <a:cs typeface="Calibri"/>
                <a:hlinkClick r:id="rId4"/>
              </a:rPr>
              <a:t>r</a:t>
            </a:r>
            <a:r>
              <a:rPr dirty="0" smtClean="0" spc="0" sz="1100">
                <a:latin typeface="Calibri"/>
                <a:cs typeface="Calibri"/>
                <a:hlinkClick r:id="rId4"/>
              </a:rPr>
              <a:t>c</a:t>
            </a:r>
            <a:r>
              <a:rPr dirty="0" smtClean="0" spc="0" sz="1100">
                <a:latin typeface="Calibri"/>
                <a:cs typeface="Calibri"/>
                <a:hlinkClick r:id="rId4"/>
              </a:rPr>
              <a:t>h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69976" y="7225551"/>
            <a:ext cx="220868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3</a:t>
            </a:r>
            <a:r>
              <a:rPr dirty="0" smtClean="0" spc="8" sz="1300">
                <a:solidFill>
                  <a:srgbClr val="1F497C"/>
                </a:solidFill>
                <a:latin typeface="Calibri"/>
                <a:cs typeface="Calibri"/>
              </a:rPr>
              <a:t>5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64696" y="1524526"/>
            <a:ext cx="9619363" cy="639570"/>
          </a:xfrm>
          <a:prstGeom prst="rect">
            <a:avLst/>
          </a:prstGeom>
        </p:spPr>
        <p:txBody>
          <a:bodyPr bIns="0" lIns="0" rIns="0" rtlCol="0" tIns="31273" wrap="square">
            <a:noAutofit/>
          </a:bodyPr>
          <a:lstStyle/>
          <a:p>
            <a:pPr marL="12700">
              <a:lnSpc>
                <a:spcPts val="4925"/>
              </a:lnSpc>
            </a:pPr>
            <a:r>
              <a:rPr dirty="0" smtClean="0" spc="-9" sz="4850">
                <a:latin typeface="Calibri"/>
                <a:cs typeface="Calibri"/>
              </a:rPr>
              <a:t>S</a:t>
            </a:r>
            <a:r>
              <a:rPr dirty="0" smtClean="0" spc="-9" sz="4850">
                <a:latin typeface="Calibri"/>
                <a:cs typeface="Calibri"/>
              </a:rPr>
              <a:t>t</a:t>
            </a:r>
            <a:r>
              <a:rPr dirty="0" smtClean="0" spc="-9" sz="4850">
                <a:latin typeface="Calibri"/>
                <a:cs typeface="Calibri"/>
              </a:rPr>
              <a:t>a</a:t>
            </a:r>
            <a:r>
              <a:rPr dirty="0" smtClean="0" spc="-9" sz="4850">
                <a:latin typeface="Calibri"/>
                <a:cs typeface="Calibri"/>
              </a:rPr>
              <a:t>t</a:t>
            </a:r>
            <a:r>
              <a:rPr dirty="0" smtClean="0" spc="-9" sz="4850">
                <a:latin typeface="Calibri"/>
                <a:cs typeface="Calibri"/>
              </a:rPr>
              <a:t>e</a:t>
            </a:r>
            <a:r>
              <a:rPr dirty="0" smtClean="0" spc="-9" sz="4850">
                <a:latin typeface="Calibri"/>
                <a:cs typeface="Calibri"/>
              </a:rPr>
              <a:t>w</a:t>
            </a:r>
            <a:r>
              <a:rPr dirty="0" smtClean="0" spc="-9" sz="4850">
                <a:latin typeface="Calibri"/>
                <a:cs typeface="Calibri"/>
              </a:rPr>
              <a:t>i</a:t>
            </a:r>
            <a:r>
              <a:rPr dirty="0" smtClean="0" spc="-9" sz="4850">
                <a:latin typeface="Calibri"/>
                <a:cs typeface="Calibri"/>
              </a:rPr>
              <a:t>d</a:t>
            </a:r>
            <a:r>
              <a:rPr dirty="0" smtClean="0" spc="-9" sz="4850">
                <a:latin typeface="Calibri"/>
                <a:cs typeface="Calibri"/>
              </a:rPr>
              <a:t>e</a:t>
            </a:r>
            <a:r>
              <a:rPr dirty="0" smtClean="0" spc="-9" sz="4850">
                <a:latin typeface="Calibri"/>
                <a:cs typeface="Calibri"/>
              </a:rPr>
              <a:t> </a:t>
            </a:r>
            <a:r>
              <a:rPr dirty="0" smtClean="0" spc="-9" sz="4850">
                <a:latin typeface="Calibri"/>
                <a:cs typeface="Calibri"/>
              </a:rPr>
              <a:t>W</a:t>
            </a:r>
            <a:r>
              <a:rPr dirty="0" smtClean="0" spc="-9" sz="4850">
                <a:latin typeface="Calibri"/>
                <a:cs typeface="Calibri"/>
              </a:rPr>
              <a:t>e</a:t>
            </a:r>
            <a:r>
              <a:rPr dirty="0" smtClean="0" spc="-9" sz="4850">
                <a:latin typeface="Calibri"/>
                <a:cs typeface="Calibri"/>
              </a:rPr>
              <a:t>e</a:t>
            </a:r>
            <a:r>
              <a:rPr dirty="0" smtClean="0" spc="-9" sz="4850">
                <a:latin typeface="Calibri"/>
                <a:cs typeface="Calibri"/>
              </a:rPr>
              <a:t>k</a:t>
            </a:r>
            <a:r>
              <a:rPr dirty="0" smtClean="0" spc="-9" sz="4850">
                <a:latin typeface="Calibri"/>
                <a:cs typeface="Calibri"/>
              </a:rPr>
              <a:t>l</a:t>
            </a:r>
            <a:r>
              <a:rPr dirty="0" smtClean="0" spc="-9" sz="4850">
                <a:latin typeface="Calibri"/>
                <a:cs typeface="Calibri"/>
              </a:rPr>
              <a:t>y</a:t>
            </a:r>
            <a:r>
              <a:rPr dirty="0" smtClean="0" spc="-9" sz="4850">
                <a:latin typeface="Calibri"/>
                <a:cs typeface="Calibri"/>
              </a:rPr>
              <a:t> </a:t>
            </a:r>
            <a:r>
              <a:rPr dirty="0" smtClean="0" spc="-9" sz="4850">
                <a:latin typeface="Calibri"/>
                <a:cs typeface="Calibri"/>
              </a:rPr>
              <a:t>H</a:t>
            </a:r>
            <a:r>
              <a:rPr dirty="0" smtClean="0" spc="-9" sz="4850">
                <a:latin typeface="Calibri"/>
                <a:cs typeface="Calibri"/>
              </a:rPr>
              <a:t>W</a:t>
            </a:r>
            <a:r>
              <a:rPr dirty="0" smtClean="0" spc="-9" sz="4850">
                <a:latin typeface="Calibri"/>
                <a:cs typeface="Calibri"/>
              </a:rPr>
              <a:t>O</a:t>
            </a:r>
            <a:r>
              <a:rPr dirty="0" smtClean="0" spc="-9" sz="4850">
                <a:latin typeface="Calibri"/>
                <a:cs typeface="Calibri"/>
              </a:rPr>
              <a:t>L</a:t>
            </a:r>
            <a:r>
              <a:rPr dirty="0" smtClean="0" spc="-9" sz="4850">
                <a:latin typeface="Calibri"/>
                <a:cs typeface="Calibri"/>
              </a:rPr>
              <a:t> </a:t>
            </a:r>
            <a:r>
              <a:rPr dirty="0" smtClean="0" spc="-9" sz="4850">
                <a:latin typeface="Calibri"/>
                <a:cs typeface="Calibri"/>
              </a:rPr>
              <a:t>N</a:t>
            </a:r>
            <a:r>
              <a:rPr dirty="0" smtClean="0" spc="-9" sz="4850">
                <a:latin typeface="Calibri"/>
                <a:cs typeface="Calibri"/>
              </a:rPr>
              <a:t>e</a:t>
            </a:r>
            <a:r>
              <a:rPr dirty="0" smtClean="0" spc="-9" sz="4850">
                <a:latin typeface="Calibri"/>
                <a:cs typeface="Calibri"/>
              </a:rPr>
              <a:t>w</a:t>
            </a:r>
            <a:r>
              <a:rPr dirty="0" smtClean="0" spc="-9" sz="4850">
                <a:latin typeface="Calibri"/>
                <a:cs typeface="Calibri"/>
              </a:rPr>
              <a:t> </a:t>
            </a:r>
            <a:r>
              <a:rPr dirty="0" smtClean="0" spc="-9" sz="4850">
                <a:latin typeface="Calibri"/>
                <a:cs typeface="Calibri"/>
              </a:rPr>
              <a:t>J</a:t>
            </a:r>
            <a:r>
              <a:rPr dirty="0" smtClean="0" spc="-9" sz="4850">
                <a:latin typeface="Calibri"/>
                <a:cs typeface="Calibri"/>
              </a:rPr>
              <a:t>o</a:t>
            </a:r>
            <a:r>
              <a:rPr dirty="0" smtClean="0" spc="-9" sz="4850">
                <a:latin typeface="Calibri"/>
                <a:cs typeface="Calibri"/>
              </a:rPr>
              <a:t>b</a:t>
            </a:r>
            <a:r>
              <a:rPr dirty="0" smtClean="0" spc="-9" sz="4850">
                <a:latin typeface="Calibri"/>
                <a:cs typeface="Calibri"/>
              </a:rPr>
              <a:t> </a:t>
            </a:r>
            <a:r>
              <a:rPr dirty="0" smtClean="0" spc="-9" sz="4850">
                <a:latin typeface="Calibri"/>
                <a:cs typeface="Calibri"/>
              </a:rPr>
              <a:t>A</a:t>
            </a:r>
            <a:r>
              <a:rPr dirty="0" smtClean="0" spc="-9" sz="4850">
                <a:latin typeface="Calibri"/>
                <a:cs typeface="Calibri"/>
              </a:rPr>
              <a:t>d</a:t>
            </a:r>
            <a:r>
              <a:rPr dirty="0" smtClean="0" spc="-9" sz="4850">
                <a:latin typeface="Calibri"/>
                <a:cs typeface="Calibri"/>
              </a:rPr>
              <a:t>s</a:t>
            </a:r>
            <a:endParaRPr sz="48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84738" y="2968315"/>
            <a:ext cx="8123091" cy="1567559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algn="ctr">
              <a:lnSpc>
                <a:spcPts val="2745"/>
              </a:lnSpc>
            </a:pPr>
            <a:r>
              <a:rPr b="1" dirty="0" smtClean="0" spc="-19" sz="2650">
                <a:latin typeface="Calibri"/>
                <a:cs typeface="Calibri"/>
              </a:rPr>
              <a:t>I</a:t>
            </a:r>
            <a:r>
              <a:rPr b="1" dirty="0" smtClean="0" spc="-19" sz="2650">
                <a:latin typeface="Calibri"/>
                <a:cs typeface="Calibri"/>
              </a:rPr>
              <a:t>n</a:t>
            </a:r>
            <a:r>
              <a:rPr b="1" dirty="0" smtClean="0" spc="-19" sz="2650">
                <a:latin typeface="Calibri"/>
                <a:cs typeface="Calibri"/>
              </a:rPr>
              <a:t>f</a:t>
            </a:r>
            <a:r>
              <a:rPr b="1" dirty="0" smtClean="0" spc="-19" sz="2650">
                <a:latin typeface="Calibri"/>
                <a:cs typeface="Calibri"/>
              </a:rPr>
              <a:t>o</a:t>
            </a:r>
            <a:r>
              <a:rPr b="1" dirty="0" smtClean="0" spc="-19" sz="2650">
                <a:latin typeface="Calibri"/>
                <a:cs typeface="Calibri"/>
              </a:rPr>
              <a:t>r</a:t>
            </a:r>
            <a:r>
              <a:rPr b="1" dirty="0" smtClean="0" spc="-19" sz="2650">
                <a:latin typeface="Calibri"/>
                <a:cs typeface="Calibri"/>
              </a:rPr>
              <a:t>m</a:t>
            </a:r>
            <a:r>
              <a:rPr b="1" dirty="0" smtClean="0" spc="-19" sz="2650">
                <a:latin typeface="Calibri"/>
                <a:cs typeface="Calibri"/>
              </a:rPr>
              <a:t>a</a:t>
            </a:r>
            <a:r>
              <a:rPr b="1" dirty="0" smtClean="0" spc="-19" sz="2650">
                <a:latin typeface="Calibri"/>
                <a:cs typeface="Calibri"/>
              </a:rPr>
              <a:t>t</a:t>
            </a:r>
            <a:r>
              <a:rPr b="1" dirty="0" smtClean="0" spc="-19" sz="2650">
                <a:latin typeface="Calibri"/>
                <a:cs typeface="Calibri"/>
              </a:rPr>
              <a:t>i</a:t>
            </a:r>
            <a:r>
              <a:rPr b="1" dirty="0" smtClean="0" spc="-19" sz="2650">
                <a:latin typeface="Calibri"/>
                <a:cs typeface="Calibri"/>
              </a:rPr>
              <a:t>o</a:t>
            </a:r>
            <a:r>
              <a:rPr b="1" dirty="0" smtClean="0" spc="-19" sz="2650">
                <a:latin typeface="Calibri"/>
                <a:cs typeface="Calibri"/>
              </a:rPr>
              <a:t>n</a:t>
            </a:r>
            <a:r>
              <a:rPr b="1" dirty="0" smtClean="0" spc="-19" sz="2650">
                <a:latin typeface="Calibri"/>
                <a:cs typeface="Calibri"/>
              </a:rPr>
              <a:t> </a:t>
            </a:r>
            <a:r>
              <a:rPr b="1" dirty="0" smtClean="0" spc="-19" sz="2650">
                <a:latin typeface="Calibri"/>
                <a:cs typeface="Calibri"/>
              </a:rPr>
              <a:t>o</a:t>
            </a:r>
            <a:r>
              <a:rPr b="1" dirty="0" smtClean="0" spc="-19" sz="2650">
                <a:latin typeface="Calibri"/>
                <a:cs typeface="Calibri"/>
              </a:rPr>
              <a:t>n</a:t>
            </a:r>
            <a:r>
              <a:rPr b="1" dirty="0" smtClean="0" spc="-19" sz="2650">
                <a:latin typeface="Calibri"/>
                <a:cs typeface="Calibri"/>
              </a:rPr>
              <a:t> </a:t>
            </a:r>
            <a:r>
              <a:rPr b="1" dirty="0" smtClean="0" spc="-19" sz="2650">
                <a:latin typeface="Calibri"/>
                <a:cs typeface="Calibri"/>
              </a:rPr>
              <a:t>w</a:t>
            </a:r>
            <a:r>
              <a:rPr b="1" dirty="0" smtClean="0" spc="-19" sz="2650">
                <a:latin typeface="Calibri"/>
                <a:cs typeface="Calibri"/>
              </a:rPr>
              <a:t>e</a:t>
            </a:r>
            <a:r>
              <a:rPr b="1" dirty="0" smtClean="0" spc="-19" sz="2650">
                <a:latin typeface="Calibri"/>
                <a:cs typeface="Calibri"/>
              </a:rPr>
              <a:t>e</a:t>
            </a:r>
            <a:r>
              <a:rPr b="1" dirty="0" smtClean="0" spc="-19" sz="2650">
                <a:latin typeface="Calibri"/>
                <a:cs typeface="Calibri"/>
              </a:rPr>
              <a:t>k</a:t>
            </a:r>
            <a:r>
              <a:rPr b="1" dirty="0" smtClean="0" spc="-19" sz="2650">
                <a:latin typeface="Calibri"/>
                <a:cs typeface="Calibri"/>
              </a:rPr>
              <a:t>l</a:t>
            </a:r>
            <a:r>
              <a:rPr b="1" dirty="0" smtClean="0" spc="-19" sz="2650">
                <a:latin typeface="Calibri"/>
                <a:cs typeface="Calibri"/>
              </a:rPr>
              <a:t>y</a:t>
            </a:r>
            <a:r>
              <a:rPr b="1" dirty="0" smtClean="0" spc="-19" sz="2650">
                <a:latin typeface="Calibri"/>
                <a:cs typeface="Calibri"/>
              </a:rPr>
              <a:t> </a:t>
            </a:r>
            <a:r>
              <a:rPr b="1" dirty="0" smtClean="0" spc="-19" sz="2650">
                <a:latin typeface="Calibri"/>
                <a:cs typeface="Calibri"/>
              </a:rPr>
              <a:t>n</a:t>
            </a:r>
            <a:r>
              <a:rPr b="1" dirty="0" smtClean="0" spc="-19" sz="2650">
                <a:latin typeface="Calibri"/>
                <a:cs typeface="Calibri"/>
              </a:rPr>
              <a:t>e</a:t>
            </a:r>
            <a:r>
              <a:rPr b="1" dirty="0" smtClean="0" spc="-19" sz="2650">
                <a:latin typeface="Calibri"/>
                <a:cs typeface="Calibri"/>
              </a:rPr>
              <a:t>w</a:t>
            </a:r>
            <a:r>
              <a:rPr b="1" dirty="0" smtClean="0" spc="-19" sz="2650">
                <a:latin typeface="Calibri"/>
                <a:cs typeface="Calibri"/>
              </a:rPr>
              <a:t> </a:t>
            </a:r>
            <a:r>
              <a:rPr b="1" dirty="0" smtClean="0" spc="-19" sz="2650">
                <a:latin typeface="Calibri"/>
                <a:cs typeface="Calibri"/>
              </a:rPr>
              <a:t>j</a:t>
            </a:r>
            <a:r>
              <a:rPr b="1" dirty="0" smtClean="0" spc="-19" sz="2650">
                <a:latin typeface="Calibri"/>
                <a:cs typeface="Calibri"/>
              </a:rPr>
              <a:t>o</a:t>
            </a:r>
            <a:r>
              <a:rPr b="1" dirty="0" smtClean="0" spc="-19" sz="2650">
                <a:latin typeface="Calibri"/>
                <a:cs typeface="Calibri"/>
              </a:rPr>
              <a:t>b</a:t>
            </a:r>
            <a:r>
              <a:rPr b="1" dirty="0" smtClean="0" spc="-19" sz="2650">
                <a:latin typeface="Calibri"/>
                <a:cs typeface="Calibri"/>
              </a:rPr>
              <a:t> </a:t>
            </a:r>
            <a:r>
              <a:rPr b="1" dirty="0" smtClean="0" spc="-19" sz="2650">
                <a:latin typeface="Calibri"/>
                <a:cs typeface="Calibri"/>
              </a:rPr>
              <a:t>a</a:t>
            </a:r>
            <a:r>
              <a:rPr b="1" dirty="0" smtClean="0" spc="-19" sz="2650">
                <a:latin typeface="Calibri"/>
                <a:cs typeface="Calibri"/>
              </a:rPr>
              <a:t>d</a:t>
            </a:r>
            <a:r>
              <a:rPr b="1" dirty="0" smtClean="0" spc="-19" sz="2650">
                <a:latin typeface="Calibri"/>
                <a:cs typeface="Calibri"/>
              </a:rPr>
              <a:t>s</a:t>
            </a:r>
            <a:r>
              <a:rPr b="1" dirty="0" smtClean="0" spc="-19" sz="2650">
                <a:latin typeface="Calibri"/>
                <a:cs typeface="Calibri"/>
              </a:rPr>
              <a:t> </a:t>
            </a:r>
            <a:r>
              <a:rPr b="1" dirty="0" smtClean="0" spc="-19" sz="2650">
                <a:latin typeface="Calibri"/>
                <a:cs typeface="Calibri"/>
              </a:rPr>
              <a:t>b</a:t>
            </a:r>
            <a:r>
              <a:rPr b="1" dirty="0" smtClean="0" spc="-19" sz="2650">
                <a:latin typeface="Calibri"/>
                <a:cs typeface="Calibri"/>
              </a:rPr>
              <a:t>y</a:t>
            </a:r>
            <a:r>
              <a:rPr b="1" dirty="0" smtClean="0" spc="-19" sz="2650">
                <a:latin typeface="Calibri"/>
                <a:cs typeface="Calibri"/>
              </a:rPr>
              <a:t> </a:t>
            </a:r>
            <a:r>
              <a:rPr b="1" dirty="0" smtClean="0" spc="-19" sz="2650">
                <a:latin typeface="Calibri"/>
                <a:cs typeface="Calibri"/>
              </a:rPr>
              <a:t>E</a:t>
            </a:r>
            <a:r>
              <a:rPr b="1" dirty="0" smtClean="0" spc="-19" sz="2650">
                <a:latin typeface="Calibri"/>
                <a:cs typeface="Calibri"/>
              </a:rPr>
              <a:t>m</a:t>
            </a:r>
            <a:r>
              <a:rPr b="1" dirty="0" smtClean="0" spc="-19" sz="2650">
                <a:latin typeface="Calibri"/>
                <a:cs typeface="Calibri"/>
              </a:rPr>
              <a:t>p</a:t>
            </a:r>
            <a:r>
              <a:rPr b="1" dirty="0" smtClean="0" spc="-19" sz="2650">
                <a:latin typeface="Calibri"/>
                <a:cs typeface="Calibri"/>
              </a:rPr>
              <a:t>l</a:t>
            </a:r>
            <a:r>
              <a:rPr b="1" dirty="0" smtClean="0" spc="-19" sz="2650">
                <a:latin typeface="Calibri"/>
                <a:cs typeface="Calibri"/>
              </a:rPr>
              <a:t>o</a:t>
            </a:r>
            <a:r>
              <a:rPr b="1" dirty="0" smtClean="0" spc="-19" sz="2650">
                <a:latin typeface="Calibri"/>
                <a:cs typeface="Calibri"/>
              </a:rPr>
              <a:t>y</a:t>
            </a:r>
            <a:r>
              <a:rPr b="1" dirty="0" smtClean="0" spc="-19" sz="2650">
                <a:latin typeface="Calibri"/>
                <a:cs typeface="Calibri"/>
              </a:rPr>
              <a:t>e</a:t>
            </a:r>
            <a:r>
              <a:rPr b="1" dirty="0" smtClean="0" spc="-19" sz="2650">
                <a:latin typeface="Calibri"/>
                <a:cs typeface="Calibri"/>
              </a:rPr>
              <a:t>r</a:t>
            </a:r>
            <a:r>
              <a:rPr b="1" dirty="0" smtClean="0" spc="-19" sz="2650">
                <a:latin typeface="Calibri"/>
                <a:cs typeface="Calibri"/>
              </a:rPr>
              <a:t>,</a:t>
            </a:r>
            <a:r>
              <a:rPr b="1" dirty="0" smtClean="0" spc="-19" sz="2650">
                <a:latin typeface="Calibri"/>
                <a:cs typeface="Calibri"/>
              </a:rPr>
              <a:t> </a:t>
            </a:r>
            <a:r>
              <a:rPr b="1" dirty="0" smtClean="0" spc="-19" sz="2650">
                <a:latin typeface="Calibri"/>
                <a:cs typeface="Calibri"/>
              </a:rPr>
              <a:t>I</a:t>
            </a:r>
            <a:r>
              <a:rPr b="1" dirty="0" smtClean="0" spc="-19" sz="2650">
                <a:latin typeface="Calibri"/>
                <a:cs typeface="Calibri"/>
              </a:rPr>
              <a:t>n</a:t>
            </a:r>
            <a:r>
              <a:rPr b="1" dirty="0" smtClean="0" spc="-19" sz="2650">
                <a:latin typeface="Calibri"/>
                <a:cs typeface="Calibri"/>
              </a:rPr>
              <a:t>d</a:t>
            </a:r>
            <a:r>
              <a:rPr b="1" dirty="0" smtClean="0" spc="-19" sz="2650">
                <a:latin typeface="Calibri"/>
                <a:cs typeface="Calibri"/>
              </a:rPr>
              <a:t>u</a:t>
            </a:r>
            <a:r>
              <a:rPr b="1" dirty="0" smtClean="0" spc="-19" sz="2650">
                <a:latin typeface="Calibri"/>
                <a:cs typeface="Calibri"/>
              </a:rPr>
              <a:t>s</a:t>
            </a:r>
            <a:r>
              <a:rPr b="1" dirty="0" smtClean="0" spc="-19" sz="2650">
                <a:latin typeface="Calibri"/>
                <a:cs typeface="Calibri"/>
              </a:rPr>
              <a:t>t</a:t>
            </a:r>
            <a:r>
              <a:rPr b="1" dirty="0" smtClean="0" spc="-19" sz="2650">
                <a:latin typeface="Calibri"/>
                <a:cs typeface="Calibri"/>
              </a:rPr>
              <a:t>r</a:t>
            </a:r>
            <a:r>
              <a:rPr b="1" dirty="0" smtClean="0" spc="-19" sz="2650">
                <a:latin typeface="Calibri"/>
                <a:cs typeface="Calibri"/>
              </a:rPr>
              <a:t>y</a:t>
            </a:r>
            <a:r>
              <a:rPr b="1" dirty="0" smtClean="0" spc="-19" sz="2650">
                <a:latin typeface="Calibri"/>
                <a:cs typeface="Calibri"/>
              </a:rPr>
              <a:t>,</a:t>
            </a:r>
            <a:endParaRPr sz="2650">
              <a:latin typeface="Calibri"/>
              <a:cs typeface="Calibri"/>
            </a:endParaRPr>
          </a:p>
          <a:p>
            <a:pPr algn="ctr" marL="1754884" marR="1777964">
              <a:lnSpc>
                <a:spcPct val="101725"/>
              </a:lnSpc>
              <a:spcBef>
                <a:spcPts val="1379"/>
              </a:spcBef>
            </a:pPr>
            <a:r>
              <a:rPr b="1" dirty="0" smtClean="0" spc="-13" sz="2650">
                <a:latin typeface="Calibri"/>
                <a:cs typeface="Calibri"/>
              </a:rPr>
              <a:t>a</a:t>
            </a:r>
            <a:r>
              <a:rPr b="1" dirty="0" smtClean="0" spc="-13" sz="2650">
                <a:latin typeface="Calibri"/>
                <a:cs typeface="Calibri"/>
              </a:rPr>
              <a:t>n</a:t>
            </a:r>
            <a:r>
              <a:rPr b="1" dirty="0" smtClean="0" spc="-13" sz="2650">
                <a:latin typeface="Calibri"/>
                <a:cs typeface="Calibri"/>
              </a:rPr>
              <a:t>d</a:t>
            </a:r>
            <a:r>
              <a:rPr b="1" dirty="0" smtClean="0" spc="-13" sz="2650">
                <a:latin typeface="Calibri"/>
                <a:cs typeface="Calibri"/>
              </a:rPr>
              <a:t> </a:t>
            </a:r>
            <a:r>
              <a:rPr b="1" dirty="0" smtClean="0" spc="-13" sz="2650">
                <a:latin typeface="Calibri"/>
                <a:cs typeface="Calibri"/>
              </a:rPr>
              <a:t>O</a:t>
            </a:r>
            <a:r>
              <a:rPr b="1" dirty="0" smtClean="0" spc="-13" sz="2650">
                <a:latin typeface="Calibri"/>
                <a:cs typeface="Calibri"/>
              </a:rPr>
              <a:t>c</a:t>
            </a:r>
            <a:r>
              <a:rPr b="1" dirty="0" smtClean="0" spc="-13" sz="2650">
                <a:latin typeface="Calibri"/>
                <a:cs typeface="Calibri"/>
              </a:rPr>
              <a:t>c</a:t>
            </a:r>
            <a:r>
              <a:rPr b="1" dirty="0" smtClean="0" spc="-13" sz="2650">
                <a:latin typeface="Calibri"/>
                <a:cs typeface="Calibri"/>
              </a:rPr>
              <a:t>u</a:t>
            </a:r>
            <a:r>
              <a:rPr b="1" dirty="0" smtClean="0" spc="-13" sz="2650">
                <a:latin typeface="Calibri"/>
                <a:cs typeface="Calibri"/>
              </a:rPr>
              <a:t>p</a:t>
            </a:r>
            <a:r>
              <a:rPr b="1" dirty="0" smtClean="0" spc="-13" sz="2650">
                <a:latin typeface="Calibri"/>
                <a:cs typeface="Calibri"/>
              </a:rPr>
              <a:t>a</a:t>
            </a:r>
            <a:r>
              <a:rPr b="1" dirty="0" smtClean="0" spc="-13" sz="2650">
                <a:latin typeface="Calibri"/>
                <a:cs typeface="Calibri"/>
              </a:rPr>
              <a:t>t</a:t>
            </a:r>
            <a:r>
              <a:rPr b="1" dirty="0" smtClean="0" spc="-13" sz="2650">
                <a:latin typeface="Calibri"/>
                <a:cs typeface="Calibri"/>
              </a:rPr>
              <a:t>i</a:t>
            </a:r>
            <a:r>
              <a:rPr b="1" dirty="0" smtClean="0" spc="-13" sz="2650">
                <a:latin typeface="Calibri"/>
                <a:cs typeface="Calibri"/>
              </a:rPr>
              <a:t>o</a:t>
            </a:r>
            <a:r>
              <a:rPr b="1" dirty="0" smtClean="0" spc="-13" sz="2650">
                <a:latin typeface="Calibri"/>
                <a:cs typeface="Calibri"/>
              </a:rPr>
              <a:t>n</a:t>
            </a:r>
            <a:r>
              <a:rPr b="1" dirty="0" smtClean="0" spc="-13" sz="2650">
                <a:latin typeface="Calibri"/>
                <a:cs typeface="Calibri"/>
              </a:rPr>
              <a:t> </a:t>
            </a:r>
            <a:r>
              <a:rPr b="1" dirty="0" smtClean="0" spc="-13" sz="2650">
                <a:latin typeface="Calibri"/>
                <a:cs typeface="Calibri"/>
              </a:rPr>
              <a:t>c</a:t>
            </a:r>
            <a:r>
              <a:rPr b="1" dirty="0" smtClean="0" spc="-13" sz="2650">
                <a:latin typeface="Calibri"/>
                <a:cs typeface="Calibri"/>
              </a:rPr>
              <a:t>a</a:t>
            </a:r>
            <a:r>
              <a:rPr b="1" dirty="0" smtClean="0" spc="-13" sz="2650">
                <a:latin typeface="Calibri"/>
                <a:cs typeface="Calibri"/>
              </a:rPr>
              <a:t>n</a:t>
            </a:r>
            <a:r>
              <a:rPr b="1" dirty="0" smtClean="0" spc="-13" sz="2650">
                <a:latin typeface="Calibri"/>
                <a:cs typeface="Calibri"/>
              </a:rPr>
              <a:t> </a:t>
            </a:r>
            <a:r>
              <a:rPr b="1" dirty="0" smtClean="0" spc="-13" sz="2650">
                <a:latin typeface="Calibri"/>
                <a:cs typeface="Calibri"/>
              </a:rPr>
              <a:t>b</a:t>
            </a:r>
            <a:r>
              <a:rPr b="1" dirty="0" smtClean="0" spc="-13" sz="2650">
                <a:latin typeface="Calibri"/>
                <a:cs typeface="Calibri"/>
              </a:rPr>
              <a:t>e</a:t>
            </a:r>
            <a:r>
              <a:rPr b="1" dirty="0" smtClean="0" spc="-13" sz="2650">
                <a:latin typeface="Calibri"/>
                <a:cs typeface="Calibri"/>
              </a:rPr>
              <a:t> </a:t>
            </a:r>
            <a:r>
              <a:rPr b="1" dirty="0" smtClean="0" spc="-13" sz="2650">
                <a:latin typeface="Calibri"/>
                <a:cs typeface="Calibri"/>
              </a:rPr>
              <a:t>f</a:t>
            </a:r>
            <a:r>
              <a:rPr b="1" dirty="0" smtClean="0" spc="-13" sz="2650">
                <a:latin typeface="Calibri"/>
                <a:cs typeface="Calibri"/>
              </a:rPr>
              <a:t>o</a:t>
            </a:r>
            <a:r>
              <a:rPr b="1" dirty="0" smtClean="0" spc="-13" sz="2650">
                <a:latin typeface="Calibri"/>
                <a:cs typeface="Calibri"/>
              </a:rPr>
              <a:t>u</a:t>
            </a:r>
            <a:r>
              <a:rPr b="1" dirty="0" smtClean="0" spc="-13" sz="2650">
                <a:latin typeface="Calibri"/>
                <a:cs typeface="Calibri"/>
              </a:rPr>
              <a:t>n</a:t>
            </a:r>
            <a:r>
              <a:rPr b="1" dirty="0" smtClean="0" spc="-13" sz="2650">
                <a:latin typeface="Calibri"/>
                <a:cs typeface="Calibri"/>
              </a:rPr>
              <a:t>d</a:t>
            </a:r>
            <a:r>
              <a:rPr b="1" dirty="0" smtClean="0" spc="-13" sz="2650">
                <a:latin typeface="Calibri"/>
                <a:cs typeface="Calibri"/>
              </a:rPr>
              <a:t> </a:t>
            </a:r>
            <a:r>
              <a:rPr b="1" dirty="0" smtClean="0" spc="-13" sz="2650">
                <a:latin typeface="Calibri"/>
                <a:cs typeface="Calibri"/>
              </a:rPr>
              <a:t>a</a:t>
            </a:r>
            <a:r>
              <a:rPr b="1" dirty="0" smtClean="0" spc="-13" sz="2650">
                <a:latin typeface="Calibri"/>
                <a:cs typeface="Calibri"/>
              </a:rPr>
              <a:t>t</a:t>
            </a:r>
            <a:r>
              <a:rPr b="1" dirty="0" smtClean="0" spc="-13" sz="2650">
                <a:latin typeface="Calibri"/>
                <a:cs typeface="Calibri"/>
              </a:rPr>
              <a:t>:</a:t>
            </a:r>
            <a:endParaRPr sz="2650">
              <a:latin typeface="Calibri"/>
              <a:cs typeface="Calibri"/>
            </a:endParaRPr>
          </a:p>
          <a:p>
            <a:pPr algn="ctr" marL="854271" marR="876147">
              <a:lnSpc>
                <a:spcPct val="101725"/>
              </a:lnSpc>
              <a:spcBef>
                <a:spcPts val="1516"/>
              </a:spcBef>
            </a:pPr>
            <a:r>
              <a:rPr b="1" dirty="0" smtClean="0" spc="-5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 u="heavy">
                <a:solidFill>
                  <a:srgbClr val="0000FF"/>
                </a:solidFill>
                <a:latin typeface="Calibri"/>
                <a:cs typeface="Calibri"/>
              </a:rPr>
              <a:t>h</a:t>
            </a:r>
            <a:r>
              <a:rPr b="1" dirty="0" smtClean="0" spc="-39" sz="2650" u="heavy">
                <a:solidFill>
                  <a:srgbClr val="0000FF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 u="heavy">
                <a:solidFill>
                  <a:srgbClr val="0000FF"/>
                </a:solidFill>
                <a:latin typeface="Calibri"/>
                <a:cs typeface="Calibri"/>
              </a:rPr>
              <a:t>t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p</a:t>
            </a:r>
            <a:r>
              <a:rPr b="1" dirty="0" smtClean="0" spc="-42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s</a:t>
            </a:r>
            <a:r>
              <a:rPr b="1" dirty="0" smtClean="0" spc="-11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 u="heavy">
                <a:solidFill>
                  <a:srgbClr val="0000FF"/>
                </a:solidFill>
                <a:latin typeface="Calibri"/>
                <a:cs typeface="Calibri"/>
              </a:rPr>
              <a:t>: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/</a:t>
            </a:r>
            <a:r>
              <a:rPr b="1" dirty="0" smtClean="0" spc="5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/</a:t>
            </a:r>
            <a:r>
              <a:rPr b="1" dirty="0" smtClean="0" spc="-12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w</a:t>
            </a:r>
            <a:r>
              <a:rPr b="1" dirty="0" smtClean="0" spc="-10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w</a:t>
            </a:r>
            <a:r>
              <a:rPr b="1" dirty="0" smtClean="0" spc="-10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 u="heavy">
                <a:solidFill>
                  <a:srgbClr val="0000FF"/>
                </a:solidFill>
                <a:latin typeface="Calibri"/>
                <a:cs typeface="Calibri"/>
              </a:rPr>
              <a:t>w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1</a:t>
            </a:r>
            <a:r>
              <a:rPr b="1" dirty="0" smtClean="0" spc="-29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b="1" dirty="0" smtClean="0" spc="-3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c</a:t>
            </a:r>
            <a:r>
              <a:rPr b="1" dirty="0" smtClean="0" spc="-12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-39" sz="2650" u="heavy">
                <a:solidFill>
                  <a:srgbClr val="0000FF"/>
                </a:solidFill>
                <a:latin typeface="Calibri"/>
                <a:cs typeface="Calibri"/>
              </a:rPr>
              <a:t>t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d</a:t>
            </a:r>
            <a:r>
              <a:rPr b="1" dirty="0" smtClean="0" spc="-19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o</a:t>
            </a:r>
            <a:r>
              <a:rPr b="1" dirty="0" smtClean="0" spc="-10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 u="heavy">
                <a:solidFill>
                  <a:srgbClr val="0000FF"/>
                </a:solidFill>
                <a:latin typeface="Calibri"/>
                <a:cs typeface="Calibri"/>
              </a:rPr>
              <a:t>l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b="1" dirty="0" smtClean="0" spc="-9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-19" sz="2650" u="heavy">
                <a:solidFill>
                  <a:srgbClr val="0000FF"/>
                </a:solidFill>
                <a:latin typeface="Calibri"/>
                <a:cs typeface="Calibri"/>
              </a:rPr>
              <a:t>s</a:t>
            </a:r>
            <a:r>
              <a:rPr b="1" dirty="0" smtClean="0" spc="-14" sz="2650" u="heavy">
                <a:solidFill>
                  <a:srgbClr val="0000FF"/>
                </a:solidFill>
                <a:latin typeface="Calibri"/>
                <a:cs typeface="Calibri"/>
              </a:rPr>
              <a:t>t</a:t>
            </a:r>
            <a:r>
              <a:rPr b="1" dirty="0" smtClean="0" spc="-34" sz="2650" u="heavy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 u="heavy">
                <a:solidFill>
                  <a:srgbClr val="0000FF"/>
                </a:solidFill>
                <a:latin typeface="Calibri"/>
                <a:cs typeface="Calibri"/>
              </a:rPr>
              <a:t>t</a:t>
            </a:r>
            <a:r>
              <a:rPr b="1" dirty="0" smtClean="0" spc="-9" sz="2650" u="heavy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b="1" dirty="0" smtClean="0" spc="-58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c</a:t>
            </a:r>
            <a:r>
              <a:rPr b="1" dirty="0" smtClean="0" spc="-12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 u="heavy">
                <a:solidFill>
                  <a:srgbClr val="0000FF"/>
                </a:solidFill>
                <a:latin typeface="Calibri"/>
                <a:cs typeface="Calibri"/>
              </a:rPr>
              <a:t>t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b="1" dirty="0" smtClean="0" spc="-12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u</a:t>
            </a:r>
            <a:r>
              <a:rPr b="1" dirty="0" smtClean="0" spc="-10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s</a:t>
            </a:r>
            <a:r>
              <a:rPr b="1" dirty="0" smtClean="0" spc="-11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/</a:t>
            </a:r>
            <a:r>
              <a:rPr b="1" dirty="0" smtClean="0" spc="-12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-21" sz="2650" u="heavy">
                <a:solidFill>
                  <a:srgbClr val="0000FF"/>
                </a:solidFill>
                <a:latin typeface="Calibri"/>
                <a:cs typeface="Calibri"/>
              </a:rPr>
              <a:t>l</a:t>
            </a:r>
            <a:r>
              <a:rPr b="1" dirty="0" smtClean="0" spc="-21" sz="2650" u="heavy">
                <a:solidFill>
                  <a:srgbClr val="0000FF"/>
                </a:solidFill>
                <a:latin typeface="Calibri"/>
                <a:cs typeface="Calibri"/>
              </a:rPr>
              <a:t>m</a:t>
            </a:r>
            <a:r>
              <a:rPr b="1" dirty="0" smtClean="0" spc="13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-21" sz="2650" u="heavy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b="1" dirty="0" smtClean="0" spc="-11" sz="2650" u="heavy">
                <a:solidFill>
                  <a:srgbClr val="0000FF"/>
                </a:solidFill>
                <a:latin typeface="Calibri"/>
                <a:cs typeface="Calibri"/>
              </a:rPr>
              <a:t>/</a:t>
            </a:r>
            <a:r>
              <a:rPr b="1" dirty="0" smtClean="0" spc="23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-54" sz="2650" u="heavy">
                <a:solidFill>
                  <a:srgbClr val="0000FF"/>
                </a:solidFill>
                <a:latin typeface="Calibri"/>
                <a:cs typeface="Calibri"/>
              </a:rPr>
              <a:t>h</a:t>
            </a:r>
            <a:r>
              <a:rPr b="1" dirty="0" smtClean="0" spc="-34" sz="2650" u="heavy">
                <a:solidFill>
                  <a:srgbClr val="0000FF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 u="heavy">
                <a:solidFill>
                  <a:srgbClr val="0000FF"/>
                </a:solidFill>
                <a:latin typeface="Calibri"/>
                <a:cs typeface="Calibri"/>
              </a:rPr>
              <a:t>o</a:t>
            </a:r>
            <a:r>
              <a:rPr b="1" dirty="0" smtClean="0" spc="3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-21" sz="2650" u="heavy">
                <a:solidFill>
                  <a:srgbClr val="0000FF"/>
                </a:solidFill>
                <a:latin typeface="Calibri"/>
                <a:cs typeface="Calibri"/>
              </a:rPr>
              <a:t>l</a:t>
            </a:r>
            <a:r>
              <a:rPr b="1" dirty="0" smtClean="0" spc="-7" sz="2650" u="heavy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b="1" dirty="0" smtClean="0" spc="3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-23" sz="2650" u="heavy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b="1" dirty="0" smtClean="0" spc="-10" sz="2650" u="heavy">
                <a:solidFill>
                  <a:srgbClr val="0000FF"/>
                </a:solidFill>
                <a:latin typeface="Calibri"/>
                <a:cs typeface="Calibri"/>
              </a:rPr>
              <a:t>s</a:t>
            </a:r>
            <a:r>
              <a:rPr b="1" dirty="0" smtClean="0" spc="0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 u="heavy">
                <a:solidFill>
                  <a:srgbClr val="0000FF"/>
                </a:solidFill>
                <a:latin typeface="Calibri"/>
                <a:cs typeface="Calibri"/>
              </a:rPr>
              <a:t>p</a:t>
            </a:r>
            <a:r>
              <a:rPr b="1" dirty="0" smtClean="0" spc="8" sz="2650" u="heavy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45586" y="5382236"/>
            <a:ext cx="638292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3" sz="2650">
                <a:latin typeface="Calibri"/>
                <a:cs typeface="Calibri"/>
              </a:rPr>
              <a:t>T</a:t>
            </a:r>
            <a:r>
              <a:rPr b="1" dirty="0" smtClean="0" spc="3" sz="2650">
                <a:latin typeface="Calibri"/>
                <a:cs typeface="Calibri"/>
              </a:rPr>
              <a:t>h</a:t>
            </a:r>
            <a:r>
              <a:rPr b="1" dirty="0" smtClean="0" spc="3" sz="2650">
                <a:latin typeface="Calibri"/>
                <a:cs typeface="Calibri"/>
              </a:rPr>
              <a:t>i</a:t>
            </a:r>
            <a:r>
              <a:rPr b="1" dirty="0" smtClean="0" spc="3" sz="2650">
                <a:latin typeface="Calibri"/>
                <a:cs typeface="Calibri"/>
              </a:rPr>
              <a:t>s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82619" y="5382236"/>
            <a:ext cx="5392233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20" sz="2650">
                <a:latin typeface="Calibri"/>
                <a:cs typeface="Calibri"/>
              </a:rPr>
              <a:t>I</a:t>
            </a:r>
            <a:r>
              <a:rPr b="1" dirty="0" smtClean="0" spc="-20" sz="2650">
                <a:latin typeface="Calibri"/>
                <a:cs typeface="Calibri"/>
              </a:rPr>
              <a:t>n</a:t>
            </a:r>
            <a:r>
              <a:rPr b="1" dirty="0" smtClean="0" spc="-20" sz="2650">
                <a:latin typeface="Calibri"/>
                <a:cs typeface="Calibri"/>
              </a:rPr>
              <a:t>f</a:t>
            </a:r>
            <a:r>
              <a:rPr b="1" dirty="0" smtClean="0" spc="-20" sz="2650">
                <a:latin typeface="Calibri"/>
                <a:cs typeface="Calibri"/>
              </a:rPr>
              <a:t>o</a:t>
            </a:r>
            <a:r>
              <a:rPr b="1" dirty="0" smtClean="0" spc="-20" sz="2650">
                <a:latin typeface="Calibri"/>
                <a:cs typeface="Calibri"/>
              </a:rPr>
              <a:t>r</a:t>
            </a:r>
            <a:r>
              <a:rPr b="1" dirty="0" smtClean="0" spc="-20" sz="2650">
                <a:latin typeface="Calibri"/>
                <a:cs typeface="Calibri"/>
              </a:rPr>
              <a:t>m</a:t>
            </a:r>
            <a:r>
              <a:rPr b="1" dirty="0" smtClean="0" spc="-20" sz="2650">
                <a:latin typeface="Calibri"/>
                <a:cs typeface="Calibri"/>
              </a:rPr>
              <a:t>a</a:t>
            </a:r>
            <a:r>
              <a:rPr b="1" dirty="0" smtClean="0" spc="-20" sz="2650">
                <a:latin typeface="Calibri"/>
                <a:cs typeface="Calibri"/>
              </a:rPr>
              <a:t>t</a:t>
            </a:r>
            <a:r>
              <a:rPr b="1" dirty="0" smtClean="0" spc="-20" sz="2650">
                <a:latin typeface="Calibri"/>
                <a:cs typeface="Calibri"/>
              </a:rPr>
              <a:t>i</a:t>
            </a:r>
            <a:r>
              <a:rPr b="1" dirty="0" smtClean="0" spc="-20" sz="2650">
                <a:latin typeface="Calibri"/>
                <a:cs typeface="Calibri"/>
              </a:rPr>
              <a:t>o</a:t>
            </a:r>
            <a:r>
              <a:rPr b="1" dirty="0" smtClean="0" spc="-20" sz="2650">
                <a:latin typeface="Calibri"/>
                <a:cs typeface="Calibri"/>
              </a:rPr>
              <a:t>n</a:t>
            </a:r>
            <a:r>
              <a:rPr b="1" dirty="0" smtClean="0" spc="-20" sz="2650">
                <a:latin typeface="Calibri"/>
                <a:cs typeface="Calibri"/>
              </a:rPr>
              <a:t> </a:t>
            </a:r>
            <a:r>
              <a:rPr b="1" dirty="0" smtClean="0" spc="-20" sz="2650">
                <a:latin typeface="Calibri"/>
                <a:cs typeface="Calibri"/>
              </a:rPr>
              <a:t>i</a:t>
            </a:r>
            <a:r>
              <a:rPr b="1" dirty="0" smtClean="0" spc="-20" sz="2650">
                <a:latin typeface="Calibri"/>
                <a:cs typeface="Calibri"/>
              </a:rPr>
              <a:t>s</a:t>
            </a:r>
            <a:r>
              <a:rPr b="1" dirty="0" smtClean="0" spc="-20" sz="2650">
                <a:latin typeface="Calibri"/>
                <a:cs typeface="Calibri"/>
              </a:rPr>
              <a:t> </a:t>
            </a:r>
            <a:r>
              <a:rPr b="1" dirty="0" smtClean="0" spc="-20" sz="2650">
                <a:latin typeface="Calibri"/>
                <a:cs typeface="Calibri"/>
              </a:rPr>
              <a:t>u</a:t>
            </a:r>
            <a:r>
              <a:rPr b="1" dirty="0" smtClean="0" spc="-20" sz="2650">
                <a:latin typeface="Calibri"/>
                <a:cs typeface="Calibri"/>
              </a:rPr>
              <a:t>p</a:t>
            </a:r>
            <a:r>
              <a:rPr b="1" dirty="0" smtClean="0" spc="-20" sz="2650">
                <a:latin typeface="Calibri"/>
                <a:cs typeface="Calibri"/>
              </a:rPr>
              <a:t>d</a:t>
            </a:r>
            <a:r>
              <a:rPr b="1" dirty="0" smtClean="0" spc="-20" sz="2650">
                <a:latin typeface="Calibri"/>
                <a:cs typeface="Calibri"/>
              </a:rPr>
              <a:t>a</a:t>
            </a:r>
            <a:r>
              <a:rPr b="1" dirty="0" smtClean="0" spc="-20" sz="2650">
                <a:latin typeface="Calibri"/>
                <a:cs typeface="Calibri"/>
              </a:rPr>
              <a:t>t</a:t>
            </a:r>
            <a:r>
              <a:rPr b="1" dirty="0" smtClean="0" spc="-20" sz="2650">
                <a:latin typeface="Calibri"/>
                <a:cs typeface="Calibri"/>
              </a:rPr>
              <a:t>e</a:t>
            </a:r>
            <a:r>
              <a:rPr b="1" dirty="0" smtClean="0" spc="-20" sz="2650">
                <a:latin typeface="Calibri"/>
                <a:cs typeface="Calibri"/>
              </a:rPr>
              <a:t>d</a:t>
            </a:r>
            <a:r>
              <a:rPr b="1" dirty="0" smtClean="0" spc="-20" sz="2650">
                <a:latin typeface="Calibri"/>
                <a:cs typeface="Calibri"/>
              </a:rPr>
              <a:t> </a:t>
            </a:r>
            <a:r>
              <a:rPr b="1" dirty="0" smtClean="0" spc="-20" sz="2650">
                <a:latin typeface="Calibri"/>
                <a:cs typeface="Calibri"/>
              </a:rPr>
              <a:t>e</a:t>
            </a:r>
            <a:r>
              <a:rPr b="1" dirty="0" smtClean="0" spc="-20" sz="2650">
                <a:latin typeface="Calibri"/>
                <a:cs typeface="Calibri"/>
              </a:rPr>
              <a:t>v</a:t>
            </a:r>
            <a:r>
              <a:rPr b="1" dirty="0" smtClean="0" spc="-20" sz="2650">
                <a:latin typeface="Calibri"/>
                <a:cs typeface="Calibri"/>
              </a:rPr>
              <a:t>e</a:t>
            </a:r>
            <a:r>
              <a:rPr b="1" dirty="0" smtClean="0" spc="-20" sz="2650">
                <a:latin typeface="Calibri"/>
                <a:cs typeface="Calibri"/>
              </a:rPr>
              <a:t>r</a:t>
            </a:r>
            <a:r>
              <a:rPr b="1" dirty="0" smtClean="0" spc="-20" sz="2650">
                <a:latin typeface="Calibri"/>
                <a:cs typeface="Calibri"/>
              </a:rPr>
              <a:t>y</a:t>
            </a:r>
            <a:r>
              <a:rPr b="1" dirty="0" smtClean="0" spc="-20" sz="2650">
                <a:latin typeface="Calibri"/>
                <a:cs typeface="Calibri"/>
              </a:rPr>
              <a:t> </a:t>
            </a:r>
            <a:r>
              <a:rPr b="1" dirty="0" smtClean="0" spc="-20" sz="2650">
                <a:latin typeface="Calibri"/>
                <a:cs typeface="Calibri"/>
              </a:rPr>
              <a:t>T</a:t>
            </a:r>
            <a:r>
              <a:rPr b="1" dirty="0" smtClean="0" spc="-20" sz="2650">
                <a:latin typeface="Calibri"/>
                <a:cs typeface="Calibri"/>
              </a:rPr>
              <a:t>u</a:t>
            </a:r>
            <a:r>
              <a:rPr b="1" dirty="0" smtClean="0" spc="-20" sz="2650">
                <a:latin typeface="Calibri"/>
                <a:cs typeface="Calibri"/>
              </a:rPr>
              <a:t>e</a:t>
            </a:r>
            <a:r>
              <a:rPr b="1" dirty="0" smtClean="0" spc="-20" sz="2650">
                <a:latin typeface="Calibri"/>
                <a:cs typeface="Calibri"/>
              </a:rPr>
              <a:t>s</a:t>
            </a:r>
            <a:r>
              <a:rPr b="1" dirty="0" smtClean="0" spc="-20" sz="2650">
                <a:latin typeface="Calibri"/>
                <a:cs typeface="Calibri"/>
              </a:rPr>
              <a:t>d</a:t>
            </a:r>
            <a:r>
              <a:rPr b="1" dirty="0" smtClean="0" spc="-20" sz="2650">
                <a:latin typeface="Calibri"/>
                <a:cs typeface="Calibri"/>
              </a:rPr>
              <a:t>a</a:t>
            </a:r>
            <a:r>
              <a:rPr b="1" dirty="0" smtClean="0" spc="-20" sz="2650">
                <a:latin typeface="Calibri"/>
                <a:cs typeface="Calibri"/>
              </a:rPr>
              <a:t>y</a:t>
            </a:r>
            <a:r>
              <a:rPr b="1" dirty="0" smtClean="0" spc="-20" sz="2650">
                <a:latin typeface="Calibri"/>
                <a:cs typeface="Calibri"/>
              </a:rPr>
              <a:t>.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55362" y="7225551"/>
            <a:ext cx="135371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5" sz="1300">
                <a:solidFill>
                  <a:srgbClr val="1F497C"/>
                </a:solidFill>
                <a:latin typeface="Calibri"/>
                <a:cs typeface="Calibri"/>
              </a:rPr>
              <a:t>4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304108" y="684839"/>
            <a:ext cx="7463623" cy="639570"/>
          </a:xfrm>
          <a:prstGeom prst="rect">
            <a:avLst/>
          </a:prstGeom>
        </p:spPr>
        <p:txBody>
          <a:bodyPr bIns="0" lIns="0" rIns="0" rtlCol="0" tIns="31273" wrap="square">
            <a:noAutofit/>
          </a:bodyPr>
          <a:lstStyle/>
          <a:p>
            <a:pPr marL="12700">
              <a:lnSpc>
                <a:spcPts val="4925"/>
              </a:lnSpc>
            </a:pPr>
            <a:r>
              <a:rPr dirty="0" smtClean="0" spc="-5" sz="4850">
                <a:latin typeface="Calibri"/>
                <a:cs typeface="Calibri"/>
              </a:rPr>
              <a:t>S</a:t>
            </a:r>
            <a:r>
              <a:rPr dirty="0" smtClean="0" spc="-5" sz="4850">
                <a:latin typeface="Calibri"/>
                <a:cs typeface="Calibri"/>
              </a:rPr>
              <a:t>t</a:t>
            </a:r>
            <a:r>
              <a:rPr dirty="0" smtClean="0" spc="-5" sz="4850">
                <a:latin typeface="Calibri"/>
                <a:cs typeface="Calibri"/>
              </a:rPr>
              <a:t>a</a:t>
            </a:r>
            <a:r>
              <a:rPr dirty="0" smtClean="0" spc="-5" sz="4850">
                <a:latin typeface="Calibri"/>
                <a:cs typeface="Calibri"/>
              </a:rPr>
              <a:t>t</a:t>
            </a:r>
            <a:r>
              <a:rPr dirty="0" smtClean="0" spc="-5" sz="4850">
                <a:latin typeface="Calibri"/>
                <a:cs typeface="Calibri"/>
              </a:rPr>
              <a:t>e</a:t>
            </a:r>
            <a:r>
              <a:rPr dirty="0" smtClean="0" spc="-5" sz="4850">
                <a:latin typeface="Calibri"/>
                <a:cs typeface="Calibri"/>
              </a:rPr>
              <a:t>w</a:t>
            </a:r>
            <a:r>
              <a:rPr dirty="0" smtClean="0" spc="-5" sz="4850">
                <a:latin typeface="Calibri"/>
                <a:cs typeface="Calibri"/>
              </a:rPr>
              <a:t>i</a:t>
            </a:r>
            <a:r>
              <a:rPr dirty="0" smtClean="0" spc="-5" sz="4850">
                <a:latin typeface="Calibri"/>
                <a:cs typeface="Calibri"/>
              </a:rPr>
              <a:t>d</a:t>
            </a:r>
            <a:r>
              <a:rPr dirty="0" smtClean="0" spc="-5" sz="4850">
                <a:latin typeface="Calibri"/>
                <a:cs typeface="Calibri"/>
              </a:rPr>
              <a:t>e</a:t>
            </a:r>
            <a:r>
              <a:rPr dirty="0" smtClean="0" spc="-5" sz="4850">
                <a:latin typeface="Calibri"/>
                <a:cs typeface="Calibri"/>
              </a:rPr>
              <a:t> </a:t>
            </a:r>
            <a:r>
              <a:rPr dirty="0" smtClean="0" spc="-5" sz="4850">
                <a:latin typeface="Calibri"/>
                <a:cs typeface="Calibri"/>
              </a:rPr>
              <a:t>M</a:t>
            </a:r>
            <a:r>
              <a:rPr dirty="0" smtClean="0" spc="-5" sz="4850">
                <a:latin typeface="Calibri"/>
                <a:cs typeface="Calibri"/>
              </a:rPr>
              <a:t>o</a:t>
            </a:r>
            <a:r>
              <a:rPr dirty="0" smtClean="0" spc="-5" sz="4850">
                <a:latin typeface="Calibri"/>
                <a:cs typeface="Calibri"/>
              </a:rPr>
              <a:t>n</a:t>
            </a:r>
            <a:r>
              <a:rPr dirty="0" smtClean="0" spc="-5" sz="4850">
                <a:latin typeface="Calibri"/>
                <a:cs typeface="Calibri"/>
              </a:rPr>
              <a:t>t</a:t>
            </a:r>
            <a:r>
              <a:rPr dirty="0" smtClean="0" spc="-5" sz="4850">
                <a:latin typeface="Calibri"/>
                <a:cs typeface="Calibri"/>
              </a:rPr>
              <a:t>h</a:t>
            </a:r>
            <a:r>
              <a:rPr dirty="0" smtClean="0" spc="-5" sz="4850">
                <a:latin typeface="Calibri"/>
                <a:cs typeface="Calibri"/>
              </a:rPr>
              <a:t>l</a:t>
            </a:r>
            <a:r>
              <a:rPr dirty="0" smtClean="0" spc="-5" sz="4850">
                <a:latin typeface="Calibri"/>
                <a:cs typeface="Calibri"/>
              </a:rPr>
              <a:t>y</a:t>
            </a:r>
            <a:r>
              <a:rPr dirty="0" smtClean="0" spc="-5" sz="4850">
                <a:latin typeface="Calibri"/>
                <a:cs typeface="Calibri"/>
              </a:rPr>
              <a:t> </a:t>
            </a:r>
            <a:r>
              <a:rPr dirty="0" smtClean="0" spc="-5" sz="4850">
                <a:latin typeface="Calibri"/>
                <a:cs typeface="Calibri"/>
              </a:rPr>
              <a:t>H</a:t>
            </a:r>
            <a:r>
              <a:rPr dirty="0" smtClean="0" spc="-5" sz="4850">
                <a:latin typeface="Calibri"/>
                <a:cs typeface="Calibri"/>
              </a:rPr>
              <a:t>i</a:t>
            </a:r>
            <a:r>
              <a:rPr dirty="0" smtClean="0" spc="-5" sz="4850">
                <a:latin typeface="Calibri"/>
                <a:cs typeface="Calibri"/>
              </a:rPr>
              <a:t>g</a:t>
            </a:r>
            <a:r>
              <a:rPr dirty="0" smtClean="0" spc="-5" sz="4850">
                <a:latin typeface="Calibri"/>
                <a:cs typeface="Calibri"/>
              </a:rPr>
              <a:t>h</a:t>
            </a:r>
            <a:r>
              <a:rPr dirty="0" smtClean="0" spc="-5" sz="4850">
                <a:latin typeface="Calibri"/>
                <a:cs typeface="Calibri"/>
              </a:rPr>
              <a:t>l</a:t>
            </a:r>
            <a:r>
              <a:rPr dirty="0" smtClean="0" spc="-5" sz="4850">
                <a:latin typeface="Calibri"/>
                <a:cs typeface="Calibri"/>
              </a:rPr>
              <a:t>i</a:t>
            </a:r>
            <a:r>
              <a:rPr dirty="0" smtClean="0" spc="-5" sz="4850">
                <a:latin typeface="Calibri"/>
                <a:cs typeface="Calibri"/>
              </a:rPr>
              <a:t>g</a:t>
            </a:r>
            <a:r>
              <a:rPr dirty="0" smtClean="0" spc="-5" sz="4850">
                <a:latin typeface="Calibri"/>
                <a:cs typeface="Calibri"/>
              </a:rPr>
              <a:t>h</a:t>
            </a:r>
            <a:r>
              <a:rPr dirty="0" smtClean="0" spc="-5" sz="4850">
                <a:latin typeface="Calibri"/>
                <a:cs typeface="Calibri"/>
              </a:rPr>
              <a:t>t</a:t>
            </a:r>
            <a:r>
              <a:rPr dirty="0" smtClean="0" spc="-5" sz="4850">
                <a:latin typeface="Calibri"/>
                <a:cs typeface="Calibri"/>
              </a:rPr>
              <a:t>s</a:t>
            </a:r>
            <a:endParaRPr sz="48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7311" y="2045523"/>
            <a:ext cx="8359333" cy="608968"/>
          </a:xfrm>
          <a:prstGeom prst="rect">
            <a:avLst/>
          </a:prstGeom>
        </p:spPr>
        <p:txBody>
          <a:bodyPr bIns="0" lIns="0" rIns="0" rtlCol="0" tIns="13843" wrap="square">
            <a:noAutofit/>
          </a:bodyPr>
          <a:lstStyle/>
          <a:p>
            <a:pPr marL="12700">
              <a:lnSpc>
                <a:spcPts val="2180"/>
              </a:lnSpc>
            </a:pPr>
            <a:r>
              <a:rPr dirty="0" smtClean="0" spc="4" sz="2100">
                <a:latin typeface="Calibri"/>
                <a:cs typeface="Calibri"/>
              </a:rPr>
              <a:t>-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b="1" dirty="0" smtClean="0" spc="4" sz="2100">
                <a:latin typeface="Calibri"/>
                <a:cs typeface="Calibri"/>
              </a:rPr>
              <a:t>T</a:t>
            </a:r>
            <a:r>
              <a:rPr b="1" dirty="0" smtClean="0" spc="4" sz="2100">
                <a:latin typeface="Calibri"/>
                <a:cs typeface="Calibri"/>
              </a:rPr>
              <a:t>o</a:t>
            </a:r>
            <a:r>
              <a:rPr b="1" dirty="0" smtClean="0" spc="4" sz="2100">
                <a:latin typeface="Calibri"/>
                <a:cs typeface="Calibri"/>
              </a:rPr>
              <a:t>t</a:t>
            </a:r>
            <a:r>
              <a:rPr b="1" dirty="0" smtClean="0" spc="4" sz="2100">
                <a:latin typeface="Calibri"/>
                <a:cs typeface="Calibri"/>
              </a:rPr>
              <a:t>a</a:t>
            </a:r>
            <a:r>
              <a:rPr b="1" dirty="0" smtClean="0" spc="4" sz="2100">
                <a:latin typeface="Calibri"/>
                <a:cs typeface="Calibri"/>
              </a:rPr>
              <a:t>l</a:t>
            </a:r>
            <a:r>
              <a:rPr b="1" dirty="0" smtClean="0" spc="4" sz="2100">
                <a:latin typeface="Calibri"/>
                <a:cs typeface="Calibri"/>
              </a:rPr>
              <a:t> </a:t>
            </a:r>
            <a:r>
              <a:rPr b="1" dirty="0" smtClean="0" spc="4" sz="2100">
                <a:latin typeface="Calibri"/>
                <a:cs typeface="Calibri"/>
              </a:rPr>
              <a:t>p</a:t>
            </a:r>
            <a:r>
              <a:rPr b="1" dirty="0" smtClean="0" spc="4" sz="2100">
                <a:latin typeface="Calibri"/>
                <a:cs typeface="Calibri"/>
              </a:rPr>
              <a:t>o</a:t>
            </a:r>
            <a:r>
              <a:rPr b="1" dirty="0" smtClean="0" spc="4" sz="2100">
                <a:latin typeface="Calibri"/>
                <a:cs typeface="Calibri"/>
              </a:rPr>
              <a:t>s</a:t>
            </a:r>
            <a:r>
              <a:rPr b="1" dirty="0" smtClean="0" spc="4" sz="2100">
                <a:latin typeface="Calibri"/>
                <a:cs typeface="Calibri"/>
              </a:rPr>
              <a:t>t</a:t>
            </a:r>
            <a:r>
              <a:rPr b="1" dirty="0" smtClean="0" spc="4" sz="2100">
                <a:latin typeface="Calibri"/>
                <a:cs typeface="Calibri"/>
              </a:rPr>
              <a:t>i</a:t>
            </a:r>
            <a:r>
              <a:rPr b="1" dirty="0" smtClean="0" spc="4" sz="2100">
                <a:latin typeface="Calibri"/>
                <a:cs typeface="Calibri"/>
              </a:rPr>
              <a:t>n</a:t>
            </a:r>
            <a:r>
              <a:rPr b="1" dirty="0" smtClean="0" spc="4" sz="2100">
                <a:latin typeface="Calibri"/>
                <a:cs typeface="Calibri"/>
              </a:rPr>
              <a:t>g</a:t>
            </a:r>
            <a:r>
              <a:rPr b="1" dirty="0" smtClean="0" spc="4" sz="2100">
                <a:latin typeface="Calibri"/>
                <a:cs typeface="Calibri"/>
              </a:rPr>
              <a:t>s</a:t>
            </a:r>
            <a:r>
              <a:rPr b="1"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in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C</a:t>
            </a:r>
            <a:r>
              <a:rPr dirty="0" smtClean="0" spc="4" sz="2100">
                <a:latin typeface="Calibri"/>
                <a:cs typeface="Calibri"/>
              </a:rPr>
              <a:t>o</a:t>
            </a:r>
            <a:r>
              <a:rPr dirty="0" smtClean="0" spc="4" sz="2100">
                <a:latin typeface="Calibri"/>
                <a:cs typeface="Calibri"/>
              </a:rPr>
              <a:t>n</a:t>
            </a:r>
            <a:r>
              <a:rPr dirty="0" smtClean="0" spc="4" sz="2100">
                <a:latin typeface="Calibri"/>
                <a:cs typeface="Calibri"/>
              </a:rPr>
              <a:t>n</a:t>
            </a:r>
            <a:r>
              <a:rPr dirty="0" smtClean="0" spc="4" sz="2100">
                <a:latin typeface="Calibri"/>
                <a:cs typeface="Calibri"/>
              </a:rPr>
              <a:t>e</a:t>
            </a:r>
            <a:r>
              <a:rPr dirty="0" smtClean="0" spc="4" sz="2100">
                <a:latin typeface="Calibri"/>
                <a:cs typeface="Calibri"/>
              </a:rPr>
              <a:t>c</a:t>
            </a:r>
            <a:r>
              <a:rPr dirty="0" smtClean="0" spc="4" sz="2100">
                <a:latin typeface="Calibri"/>
                <a:cs typeface="Calibri"/>
              </a:rPr>
              <a:t>t</a:t>
            </a:r>
            <a:r>
              <a:rPr dirty="0" smtClean="0" spc="4" sz="2100">
                <a:latin typeface="Calibri"/>
                <a:cs typeface="Calibri"/>
              </a:rPr>
              <a:t>i</a:t>
            </a:r>
            <a:r>
              <a:rPr dirty="0" smtClean="0" spc="4" sz="2100">
                <a:latin typeface="Calibri"/>
                <a:cs typeface="Calibri"/>
              </a:rPr>
              <a:t>c</a:t>
            </a:r>
            <a:r>
              <a:rPr dirty="0" smtClean="0" spc="4" sz="2100">
                <a:latin typeface="Calibri"/>
                <a:cs typeface="Calibri"/>
              </a:rPr>
              <a:t>u</a:t>
            </a:r>
            <a:r>
              <a:rPr dirty="0" smtClean="0" spc="4" sz="2100">
                <a:latin typeface="Calibri"/>
                <a:cs typeface="Calibri"/>
              </a:rPr>
              <a:t>t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w</a:t>
            </a:r>
            <a:r>
              <a:rPr dirty="0" smtClean="0" spc="4" sz="2100">
                <a:latin typeface="Calibri"/>
                <a:cs typeface="Calibri"/>
              </a:rPr>
              <a:t>as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7</a:t>
            </a:r>
            <a:r>
              <a:rPr dirty="0" smtClean="0" spc="4" sz="2100">
                <a:latin typeface="Calibri"/>
                <a:cs typeface="Calibri"/>
              </a:rPr>
              <a:t>9</a:t>
            </a:r>
            <a:r>
              <a:rPr dirty="0" smtClean="0" spc="4" sz="2100">
                <a:latin typeface="Calibri"/>
                <a:cs typeface="Calibri"/>
              </a:rPr>
              <a:t>,</a:t>
            </a:r>
            <a:r>
              <a:rPr dirty="0" smtClean="0" spc="4" sz="2100">
                <a:latin typeface="Calibri"/>
                <a:cs typeface="Calibri"/>
              </a:rPr>
              <a:t>1</a:t>
            </a:r>
            <a:r>
              <a:rPr dirty="0" smtClean="0" spc="4" sz="2100">
                <a:latin typeface="Calibri"/>
                <a:cs typeface="Calibri"/>
              </a:rPr>
              <a:t>6</a:t>
            </a:r>
            <a:r>
              <a:rPr dirty="0" smtClean="0" spc="4" sz="2100">
                <a:latin typeface="Calibri"/>
                <a:cs typeface="Calibri"/>
              </a:rPr>
              <a:t>0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in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S</a:t>
            </a:r>
            <a:r>
              <a:rPr dirty="0" smtClean="0" spc="4" sz="2100">
                <a:latin typeface="Calibri"/>
                <a:cs typeface="Calibri"/>
              </a:rPr>
              <a:t>e</a:t>
            </a:r>
            <a:r>
              <a:rPr dirty="0" smtClean="0" spc="4" sz="2100">
                <a:latin typeface="Calibri"/>
                <a:cs typeface="Calibri"/>
              </a:rPr>
              <a:t>p</a:t>
            </a:r>
            <a:r>
              <a:rPr dirty="0" smtClean="0" spc="4" sz="2100">
                <a:latin typeface="Calibri"/>
                <a:cs typeface="Calibri"/>
              </a:rPr>
              <a:t>t</a:t>
            </a:r>
            <a:r>
              <a:rPr dirty="0" smtClean="0" spc="4" sz="2100">
                <a:latin typeface="Calibri"/>
                <a:cs typeface="Calibri"/>
              </a:rPr>
              <a:t>e</a:t>
            </a:r>
            <a:r>
              <a:rPr dirty="0" smtClean="0" spc="4" sz="2100">
                <a:latin typeface="Calibri"/>
                <a:cs typeface="Calibri"/>
              </a:rPr>
              <a:t>m</a:t>
            </a:r>
            <a:r>
              <a:rPr dirty="0" smtClean="0" spc="4" sz="2100">
                <a:latin typeface="Calibri"/>
                <a:cs typeface="Calibri"/>
              </a:rPr>
              <a:t>b</a:t>
            </a:r>
            <a:r>
              <a:rPr dirty="0" smtClean="0" spc="4" sz="2100">
                <a:latin typeface="Calibri"/>
                <a:cs typeface="Calibri"/>
              </a:rPr>
              <a:t>e</a:t>
            </a:r>
            <a:r>
              <a:rPr dirty="0" smtClean="0" spc="4" sz="2100">
                <a:latin typeface="Calibri"/>
                <a:cs typeface="Calibri"/>
              </a:rPr>
              <a:t>r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2</a:t>
            </a:r>
            <a:r>
              <a:rPr dirty="0" smtClean="0" spc="4" sz="2100">
                <a:latin typeface="Calibri"/>
                <a:cs typeface="Calibri"/>
              </a:rPr>
              <a:t>0</a:t>
            </a:r>
            <a:r>
              <a:rPr dirty="0" smtClean="0" spc="4" sz="2100">
                <a:latin typeface="Calibri"/>
                <a:cs typeface="Calibri"/>
              </a:rPr>
              <a:t>2</a:t>
            </a:r>
            <a:r>
              <a:rPr dirty="0" smtClean="0" spc="4" sz="2100">
                <a:latin typeface="Calibri"/>
                <a:cs typeface="Calibri"/>
              </a:rPr>
              <a:t>4</a:t>
            </a:r>
            <a:r>
              <a:rPr dirty="0" smtClean="0" spc="4" sz="2100">
                <a:latin typeface="Calibri"/>
                <a:cs typeface="Calibri"/>
              </a:rPr>
              <a:t>,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d</a:t>
            </a:r>
            <a:r>
              <a:rPr dirty="0" smtClean="0" spc="4" sz="2100">
                <a:latin typeface="Calibri"/>
                <a:cs typeface="Calibri"/>
              </a:rPr>
              <a:t>o</a:t>
            </a:r>
            <a:r>
              <a:rPr dirty="0" smtClean="0" spc="4" sz="2100">
                <a:latin typeface="Calibri"/>
                <a:cs typeface="Calibri"/>
              </a:rPr>
              <a:t>w</a:t>
            </a:r>
            <a:r>
              <a:rPr dirty="0" smtClean="0" spc="4" sz="2100">
                <a:latin typeface="Calibri"/>
                <a:cs typeface="Calibri"/>
              </a:rPr>
              <a:t>n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f</a:t>
            </a:r>
            <a:r>
              <a:rPr dirty="0" smtClean="0" spc="4" sz="2100">
                <a:latin typeface="Calibri"/>
                <a:cs typeface="Calibri"/>
              </a:rPr>
              <a:t>r</a:t>
            </a:r>
            <a:r>
              <a:rPr dirty="0" smtClean="0" spc="4" sz="2100">
                <a:latin typeface="Calibri"/>
                <a:cs typeface="Calibri"/>
              </a:rPr>
              <a:t>o</a:t>
            </a:r>
            <a:r>
              <a:rPr dirty="0" smtClean="0" spc="4" sz="2100">
                <a:latin typeface="Calibri"/>
                <a:cs typeface="Calibri"/>
              </a:rPr>
              <a:t>m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an</a:t>
            </a:r>
            <a:endParaRPr sz="2100">
              <a:latin typeface="Calibri"/>
              <a:cs typeface="Calibri"/>
            </a:endParaRPr>
          </a:p>
          <a:p>
            <a:pPr marL="12700" marR="39776">
              <a:lnSpc>
                <a:spcPct val="101725"/>
              </a:lnSpc>
            </a:pPr>
            <a:r>
              <a:rPr dirty="0" smtClean="0" spc="5" sz="2100">
                <a:latin typeface="Calibri"/>
                <a:cs typeface="Calibri"/>
              </a:rPr>
              <a:t>A</a:t>
            </a:r>
            <a:r>
              <a:rPr dirty="0" smtClean="0" spc="5" sz="2100">
                <a:latin typeface="Calibri"/>
                <a:cs typeface="Calibri"/>
              </a:rPr>
              <a:t>u</a:t>
            </a:r>
            <a:r>
              <a:rPr dirty="0" smtClean="0" spc="5" sz="2100">
                <a:latin typeface="Calibri"/>
                <a:cs typeface="Calibri"/>
              </a:rPr>
              <a:t>g</a:t>
            </a:r>
            <a:r>
              <a:rPr dirty="0" smtClean="0" spc="5" sz="2100">
                <a:latin typeface="Calibri"/>
                <a:cs typeface="Calibri"/>
              </a:rPr>
              <a:t>u</a:t>
            </a:r>
            <a:r>
              <a:rPr dirty="0" smtClean="0" spc="5" sz="2100">
                <a:latin typeface="Calibri"/>
                <a:cs typeface="Calibri"/>
              </a:rPr>
              <a:t>s</a:t>
            </a:r>
            <a:r>
              <a:rPr dirty="0" smtClean="0" spc="5" sz="2100">
                <a:latin typeface="Calibri"/>
                <a:cs typeface="Calibri"/>
              </a:rPr>
              <a:t>t</a:t>
            </a:r>
            <a:r>
              <a:rPr dirty="0" smtClean="0" spc="5" sz="2100">
                <a:latin typeface="Calibri"/>
                <a:cs typeface="Calibri"/>
              </a:rPr>
              <a:t> </a:t>
            </a:r>
            <a:r>
              <a:rPr dirty="0" smtClean="0" spc="5" sz="2100">
                <a:latin typeface="Calibri"/>
                <a:cs typeface="Calibri"/>
              </a:rPr>
              <a:t>2</a:t>
            </a:r>
            <a:r>
              <a:rPr dirty="0" smtClean="0" spc="5" sz="2100">
                <a:latin typeface="Calibri"/>
                <a:cs typeface="Calibri"/>
              </a:rPr>
              <a:t>0</a:t>
            </a:r>
            <a:r>
              <a:rPr dirty="0" smtClean="0" spc="5" sz="2100">
                <a:latin typeface="Calibri"/>
                <a:cs typeface="Calibri"/>
              </a:rPr>
              <a:t>2</a:t>
            </a:r>
            <a:r>
              <a:rPr dirty="0" smtClean="0" spc="5" sz="2100">
                <a:latin typeface="Calibri"/>
                <a:cs typeface="Calibri"/>
              </a:rPr>
              <a:t>4</a:t>
            </a:r>
            <a:r>
              <a:rPr dirty="0" smtClean="0" spc="5" sz="2100">
                <a:latin typeface="Calibri"/>
                <a:cs typeface="Calibri"/>
              </a:rPr>
              <a:t> </a:t>
            </a:r>
            <a:r>
              <a:rPr dirty="0" smtClean="0" spc="5" sz="2100">
                <a:latin typeface="Calibri"/>
                <a:cs typeface="Calibri"/>
              </a:rPr>
              <a:t>p</a:t>
            </a:r>
            <a:r>
              <a:rPr dirty="0" smtClean="0" spc="5" sz="2100">
                <a:latin typeface="Calibri"/>
                <a:cs typeface="Calibri"/>
              </a:rPr>
              <a:t>o</a:t>
            </a:r>
            <a:r>
              <a:rPr dirty="0" smtClean="0" spc="5" sz="2100">
                <a:latin typeface="Calibri"/>
                <a:cs typeface="Calibri"/>
              </a:rPr>
              <a:t>s</a:t>
            </a:r>
            <a:r>
              <a:rPr dirty="0" smtClean="0" spc="5" sz="2100">
                <a:latin typeface="Calibri"/>
                <a:cs typeface="Calibri"/>
              </a:rPr>
              <a:t>t</a:t>
            </a:r>
            <a:r>
              <a:rPr dirty="0" smtClean="0" spc="5" sz="2100">
                <a:latin typeface="Calibri"/>
                <a:cs typeface="Calibri"/>
              </a:rPr>
              <a:t>i</a:t>
            </a:r>
            <a:r>
              <a:rPr dirty="0" smtClean="0" spc="5" sz="2100">
                <a:latin typeface="Calibri"/>
                <a:cs typeface="Calibri"/>
              </a:rPr>
              <a:t>n</a:t>
            </a:r>
            <a:r>
              <a:rPr dirty="0" smtClean="0" spc="5" sz="2100">
                <a:latin typeface="Calibri"/>
                <a:cs typeface="Calibri"/>
              </a:rPr>
              <a:t>g</a:t>
            </a:r>
            <a:r>
              <a:rPr dirty="0" smtClean="0" spc="5" sz="2100">
                <a:latin typeface="Calibri"/>
                <a:cs typeface="Calibri"/>
              </a:rPr>
              <a:t> </a:t>
            </a:r>
            <a:r>
              <a:rPr dirty="0" smtClean="0" spc="5" sz="2100">
                <a:latin typeface="Calibri"/>
                <a:cs typeface="Calibri"/>
              </a:rPr>
              <a:t>c</a:t>
            </a:r>
            <a:r>
              <a:rPr dirty="0" smtClean="0" spc="5" sz="2100">
                <a:latin typeface="Calibri"/>
                <a:cs typeface="Calibri"/>
              </a:rPr>
              <a:t>o</a:t>
            </a:r>
            <a:r>
              <a:rPr dirty="0" smtClean="0" spc="5" sz="2100">
                <a:latin typeface="Calibri"/>
                <a:cs typeface="Calibri"/>
              </a:rPr>
              <a:t>u</a:t>
            </a:r>
            <a:r>
              <a:rPr dirty="0" smtClean="0" spc="5" sz="2100">
                <a:latin typeface="Calibri"/>
                <a:cs typeface="Calibri"/>
              </a:rPr>
              <a:t>n</a:t>
            </a:r>
            <a:r>
              <a:rPr dirty="0" smtClean="0" spc="5" sz="2100">
                <a:latin typeface="Calibri"/>
                <a:cs typeface="Calibri"/>
              </a:rPr>
              <a:t>t</a:t>
            </a:r>
            <a:r>
              <a:rPr dirty="0" smtClean="0" spc="5" sz="2100">
                <a:latin typeface="Calibri"/>
                <a:cs typeface="Calibri"/>
              </a:rPr>
              <a:t> </a:t>
            </a:r>
            <a:r>
              <a:rPr dirty="0" smtClean="0" spc="5" sz="2100">
                <a:latin typeface="Calibri"/>
                <a:cs typeface="Calibri"/>
              </a:rPr>
              <a:t>o</a:t>
            </a:r>
            <a:r>
              <a:rPr dirty="0" smtClean="0" spc="5" sz="2100">
                <a:latin typeface="Calibri"/>
                <a:cs typeface="Calibri"/>
              </a:rPr>
              <a:t>f</a:t>
            </a:r>
            <a:r>
              <a:rPr dirty="0" smtClean="0" spc="5" sz="2100">
                <a:latin typeface="Calibri"/>
                <a:cs typeface="Calibri"/>
              </a:rPr>
              <a:t> </a:t>
            </a:r>
            <a:r>
              <a:rPr dirty="0" smtClean="0" spc="5" sz="2100">
                <a:latin typeface="Calibri"/>
                <a:cs typeface="Calibri"/>
              </a:rPr>
              <a:t>8</a:t>
            </a:r>
            <a:r>
              <a:rPr dirty="0" smtClean="0" spc="5" sz="2100">
                <a:latin typeface="Calibri"/>
                <a:cs typeface="Calibri"/>
              </a:rPr>
              <a:t>2</a:t>
            </a:r>
            <a:r>
              <a:rPr dirty="0" smtClean="0" spc="5" sz="2100">
                <a:latin typeface="Calibri"/>
                <a:cs typeface="Calibri"/>
              </a:rPr>
              <a:t>,</a:t>
            </a:r>
            <a:r>
              <a:rPr dirty="0" smtClean="0" spc="5" sz="2100">
                <a:latin typeface="Calibri"/>
                <a:cs typeface="Calibri"/>
              </a:rPr>
              <a:t>2</a:t>
            </a:r>
            <a:r>
              <a:rPr dirty="0" smtClean="0" spc="5" sz="2100">
                <a:latin typeface="Calibri"/>
                <a:cs typeface="Calibri"/>
              </a:rPr>
              <a:t>1</a:t>
            </a:r>
            <a:r>
              <a:rPr dirty="0" smtClean="0" spc="5" sz="2100">
                <a:latin typeface="Calibri"/>
                <a:cs typeface="Calibri"/>
              </a:rPr>
              <a:t>9</a:t>
            </a:r>
            <a:r>
              <a:rPr dirty="0" smtClean="0" spc="5" sz="2100">
                <a:latin typeface="Calibri"/>
                <a:cs typeface="Calibri"/>
              </a:rPr>
              <a:t>.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7311" y="3000960"/>
            <a:ext cx="7991303" cy="1246142"/>
          </a:xfrm>
          <a:prstGeom prst="rect">
            <a:avLst/>
          </a:prstGeom>
        </p:spPr>
        <p:txBody>
          <a:bodyPr bIns="0" lIns="0" rIns="0" rtlCol="0" tIns="13843" wrap="square">
            <a:noAutofit/>
          </a:bodyPr>
          <a:lstStyle/>
          <a:p>
            <a:pPr marL="12700" marR="34971">
              <a:lnSpc>
                <a:spcPts val="2180"/>
              </a:lnSpc>
            </a:pPr>
            <a:r>
              <a:rPr dirty="0" smtClean="0" spc="7" sz="2100">
                <a:latin typeface="Calibri"/>
                <a:cs typeface="Calibri"/>
              </a:rPr>
              <a:t>-</a:t>
            </a:r>
            <a:r>
              <a:rPr b="1" dirty="0" smtClean="0" spc="7" sz="2100">
                <a:latin typeface="Calibri"/>
                <a:cs typeface="Calibri"/>
              </a:rPr>
              <a:t>I</a:t>
            </a:r>
            <a:r>
              <a:rPr b="1" dirty="0" smtClean="0" spc="7" sz="2100">
                <a:latin typeface="Calibri"/>
                <a:cs typeface="Calibri"/>
              </a:rPr>
              <a:t>n</a:t>
            </a:r>
            <a:r>
              <a:rPr b="1" dirty="0" smtClean="0" spc="7" sz="2100">
                <a:latin typeface="Calibri"/>
                <a:cs typeface="Calibri"/>
              </a:rPr>
              <a:t>d</a:t>
            </a:r>
            <a:r>
              <a:rPr b="1" dirty="0" smtClean="0" spc="7" sz="2100">
                <a:latin typeface="Calibri"/>
                <a:cs typeface="Calibri"/>
              </a:rPr>
              <a:t>u</a:t>
            </a:r>
            <a:r>
              <a:rPr b="1" dirty="0" smtClean="0" spc="7" sz="2100">
                <a:latin typeface="Calibri"/>
                <a:cs typeface="Calibri"/>
              </a:rPr>
              <a:t>s</a:t>
            </a:r>
            <a:r>
              <a:rPr b="1" dirty="0" smtClean="0" spc="7" sz="2100">
                <a:latin typeface="Calibri"/>
                <a:cs typeface="Calibri"/>
              </a:rPr>
              <a:t>t</a:t>
            </a:r>
            <a:r>
              <a:rPr b="1" dirty="0" smtClean="0" spc="7" sz="2100">
                <a:latin typeface="Calibri"/>
                <a:cs typeface="Calibri"/>
              </a:rPr>
              <a:t>r</a:t>
            </a:r>
            <a:r>
              <a:rPr b="1" dirty="0" smtClean="0" spc="7" sz="2100">
                <a:latin typeface="Calibri"/>
                <a:cs typeface="Calibri"/>
              </a:rPr>
              <a:t>y</a:t>
            </a:r>
            <a:r>
              <a:rPr b="1" dirty="0" smtClean="0" spc="7" sz="2100">
                <a:latin typeface="Calibri"/>
                <a:cs typeface="Calibri"/>
              </a:rPr>
              <a:t> </a:t>
            </a:r>
            <a:r>
              <a:rPr b="1" dirty="0" smtClean="0" spc="7" sz="2100">
                <a:latin typeface="Calibri"/>
                <a:cs typeface="Calibri"/>
              </a:rPr>
              <a:t>s</a:t>
            </a:r>
            <a:r>
              <a:rPr b="1" dirty="0" smtClean="0" spc="7" sz="2100">
                <a:latin typeface="Calibri"/>
                <a:cs typeface="Calibri"/>
              </a:rPr>
              <a:t>e</a:t>
            </a:r>
            <a:r>
              <a:rPr b="1" dirty="0" smtClean="0" spc="7" sz="2100">
                <a:latin typeface="Calibri"/>
                <a:cs typeface="Calibri"/>
              </a:rPr>
              <a:t>c</a:t>
            </a:r>
            <a:r>
              <a:rPr b="1" dirty="0" smtClean="0" spc="7" sz="2100">
                <a:latin typeface="Calibri"/>
                <a:cs typeface="Calibri"/>
              </a:rPr>
              <a:t>t</a:t>
            </a:r>
            <a:r>
              <a:rPr b="1" dirty="0" smtClean="0" spc="7" sz="2100">
                <a:latin typeface="Calibri"/>
                <a:cs typeface="Calibri"/>
              </a:rPr>
              <a:t>o</a:t>
            </a:r>
            <a:r>
              <a:rPr b="1" dirty="0" smtClean="0" spc="7" sz="2100">
                <a:latin typeface="Calibri"/>
                <a:cs typeface="Calibri"/>
              </a:rPr>
              <a:t>r</a:t>
            </a:r>
            <a:r>
              <a:rPr b="1" dirty="0" smtClean="0" spc="7" sz="2100">
                <a:latin typeface="Calibri"/>
                <a:cs typeface="Calibri"/>
              </a:rPr>
              <a:t>s</a:t>
            </a:r>
            <a:r>
              <a:rPr b="1" dirty="0" smtClean="0" spc="7" sz="2100">
                <a:latin typeface="Calibri"/>
                <a:cs typeface="Calibri"/>
              </a:rPr>
              <a:t> </a:t>
            </a:r>
            <a:r>
              <a:rPr dirty="0" smtClean="0" spc="7" sz="2100">
                <a:latin typeface="Calibri"/>
                <a:cs typeface="Calibri"/>
              </a:rPr>
              <a:t>w</a:t>
            </a:r>
            <a:r>
              <a:rPr dirty="0" smtClean="0" spc="7" sz="2100">
                <a:latin typeface="Calibri"/>
                <a:cs typeface="Calibri"/>
              </a:rPr>
              <a:t>i</a:t>
            </a:r>
            <a:r>
              <a:rPr dirty="0" smtClean="0" spc="7" sz="2100">
                <a:latin typeface="Calibri"/>
                <a:cs typeface="Calibri"/>
              </a:rPr>
              <a:t>t</a:t>
            </a:r>
            <a:r>
              <a:rPr dirty="0" smtClean="0" spc="7" sz="2100">
                <a:latin typeface="Calibri"/>
                <a:cs typeface="Calibri"/>
              </a:rPr>
              <a:t>h</a:t>
            </a:r>
            <a:r>
              <a:rPr dirty="0" smtClean="0" spc="7" sz="2100">
                <a:latin typeface="Calibri"/>
                <a:cs typeface="Calibri"/>
              </a:rPr>
              <a:t> </a:t>
            </a:r>
            <a:r>
              <a:rPr dirty="0" smtClean="0" spc="7" sz="2100">
                <a:latin typeface="Calibri"/>
                <a:cs typeface="Calibri"/>
              </a:rPr>
              <a:t>t</a:t>
            </a:r>
            <a:r>
              <a:rPr dirty="0" smtClean="0" spc="7" sz="2100">
                <a:latin typeface="Calibri"/>
                <a:cs typeface="Calibri"/>
              </a:rPr>
              <a:t>h</a:t>
            </a:r>
            <a:r>
              <a:rPr dirty="0" smtClean="0" spc="7" sz="2100">
                <a:latin typeface="Calibri"/>
                <a:cs typeface="Calibri"/>
              </a:rPr>
              <a:t>e</a:t>
            </a:r>
            <a:r>
              <a:rPr dirty="0" smtClean="0" spc="7" sz="2100">
                <a:latin typeface="Calibri"/>
                <a:cs typeface="Calibri"/>
              </a:rPr>
              <a:t> </a:t>
            </a:r>
            <a:r>
              <a:rPr dirty="0" smtClean="0" spc="7" sz="2100">
                <a:latin typeface="Calibri"/>
                <a:cs typeface="Calibri"/>
              </a:rPr>
              <a:t>m</a:t>
            </a:r>
            <a:r>
              <a:rPr dirty="0" smtClean="0" spc="7" sz="2100">
                <a:latin typeface="Calibri"/>
                <a:cs typeface="Calibri"/>
              </a:rPr>
              <a:t>o</a:t>
            </a:r>
            <a:r>
              <a:rPr dirty="0" smtClean="0" spc="7" sz="2100">
                <a:latin typeface="Calibri"/>
                <a:cs typeface="Calibri"/>
              </a:rPr>
              <a:t>s</a:t>
            </a:r>
            <a:r>
              <a:rPr dirty="0" smtClean="0" spc="7" sz="2100">
                <a:latin typeface="Calibri"/>
                <a:cs typeface="Calibri"/>
              </a:rPr>
              <a:t>t</a:t>
            </a:r>
            <a:r>
              <a:rPr dirty="0" smtClean="0" spc="7" sz="2100">
                <a:latin typeface="Calibri"/>
                <a:cs typeface="Calibri"/>
              </a:rPr>
              <a:t> </a:t>
            </a:r>
            <a:r>
              <a:rPr dirty="0" smtClean="0" spc="7" sz="2100">
                <a:latin typeface="Calibri"/>
                <a:cs typeface="Calibri"/>
              </a:rPr>
              <a:t>j</a:t>
            </a:r>
            <a:r>
              <a:rPr dirty="0" smtClean="0" spc="7" sz="2100">
                <a:latin typeface="Calibri"/>
                <a:cs typeface="Calibri"/>
              </a:rPr>
              <a:t>o</a:t>
            </a:r>
            <a:r>
              <a:rPr dirty="0" smtClean="0" spc="7" sz="2100">
                <a:latin typeface="Calibri"/>
                <a:cs typeface="Calibri"/>
              </a:rPr>
              <a:t>b</a:t>
            </a:r>
            <a:r>
              <a:rPr dirty="0" smtClean="0" spc="7" sz="2100">
                <a:latin typeface="Calibri"/>
                <a:cs typeface="Calibri"/>
              </a:rPr>
              <a:t> </a:t>
            </a:r>
            <a:r>
              <a:rPr dirty="0" smtClean="0" spc="7" sz="2100">
                <a:latin typeface="Calibri"/>
                <a:cs typeface="Calibri"/>
              </a:rPr>
              <a:t>p</a:t>
            </a:r>
            <a:r>
              <a:rPr dirty="0" smtClean="0" spc="7" sz="2100">
                <a:latin typeface="Calibri"/>
                <a:cs typeface="Calibri"/>
              </a:rPr>
              <a:t>o</a:t>
            </a:r>
            <a:r>
              <a:rPr dirty="0" smtClean="0" spc="7" sz="2100">
                <a:latin typeface="Calibri"/>
                <a:cs typeface="Calibri"/>
              </a:rPr>
              <a:t>s</a:t>
            </a:r>
            <a:r>
              <a:rPr dirty="0" smtClean="0" spc="7" sz="2100">
                <a:latin typeface="Calibri"/>
                <a:cs typeface="Calibri"/>
              </a:rPr>
              <a:t>t</a:t>
            </a:r>
            <a:r>
              <a:rPr dirty="0" smtClean="0" spc="7" sz="2100">
                <a:latin typeface="Calibri"/>
                <a:cs typeface="Calibri"/>
              </a:rPr>
              <a:t>i</a:t>
            </a:r>
            <a:r>
              <a:rPr dirty="0" smtClean="0" spc="7" sz="2100">
                <a:latin typeface="Calibri"/>
                <a:cs typeface="Calibri"/>
              </a:rPr>
              <a:t>n</a:t>
            </a:r>
            <a:r>
              <a:rPr dirty="0" smtClean="0" spc="7" sz="2100">
                <a:latin typeface="Calibri"/>
                <a:cs typeface="Calibri"/>
              </a:rPr>
              <a:t>gs</a:t>
            </a:r>
            <a:r>
              <a:rPr dirty="0" smtClean="0" spc="7" sz="2100">
                <a:latin typeface="Calibri"/>
                <a:cs typeface="Calibri"/>
              </a:rPr>
              <a:t> </a:t>
            </a:r>
            <a:r>
              <a:rPr dirty="0" smtClean="0" spc="7" sz="2100">
                <a:latin typeface="Calibri"/>
                <a:cs typeface="Calibri"/>
              </a:rPr>
              <a:t>w</a:t>
            </a:r>
            <a:r>
              <a:rPr dirty="0" smtClean="0" spc="7" sz="2100">
                <a:latin typeface="Calibri"/>
                <a:cs typeface="Calibri"/>
              </a:rPr>
              <a:t>e</a:t>
            </a:r>
            <a:r>
              <a:rPr dirty="0" smtClean="0" spc="7" sz="2100">
                <a:latin typeface="Calibri"/>
                <a:cs typeface="Calibri"/>
              </a:rPr>
              <a:t>r</a:t>
            </a:r>
            <a:r>
              <a:rPr dirty="0" smtClean="0" spc="7" sz="2100">
                <a:latin typeface="Calibri"/>
                <a:cs typeface="Calibri"/>
              </a:rPr>
              <a:t>e</a:t>
            </a:r>
            <a:r>
              <a:rPr dirty="0" smtClean="0" spc="7" sz="2100">
                <a:latin typeface="Calibri"/>
                <a:cs typeface="Calibri"/>
              </a:rPr>
              <a:t> </a:t>
            </a:r>
            <a:r>
              <a:rPr b="1" dirty="0" smtClean="0" spc="7" sz="2100">
                <a:latin typeface="Calibri"/>
                <a:cs typeface="Calibri"/>
              </a:rPr>
              <a:t>H</a:t>
            </a:r>
            <a:r>
              <a:rPr b="1" dirty="0" smtClean="0" spc="7" sz="2100">
                <a:latin typeface="Calibri"/>
                <a:cs typeface="Calibri"/>
              </a:rPr>
              <a:t>e</a:t>
            </a:r>
            <a:r>
              <a:rPr b="1" dirty="0" smtClean="0" spc="7" sz="2100">
                <a:latin typeface="Calibri"/>
                <a:cs typeface="Calibri"/>
              </a:rPr>
              <a:t>a</a:t>
            </a:r>
            <a:r>
              <a:rPr b="1" dirty="0" smtClean="0" spc="7" sz="2100">
                <a:latin typeface="Calibri"/>
                <a:cs typeface="Calibri"/>
              </a:rPr>
              <a:t>l</a:t>
            </a:r>
            <a:r>
              <a:rPr b="1" dirty="0" smtClean="0" spc="7" sz="2100">
                <a:latin typeface="Calibri"/>
                <a:cs typeface="Calibri"/>
              </a:rPr>
              <a:t>t</a:t>
            </a:r>
            <a:r>
              <a:rPr b="1" dirty="0" smtClean="0" spc="7" sz="2100">
                <a:latin typeface="Calibri"/>
                <a:cs typeface="Calibri"/>
              </a:rPr>
              <a:t>h</a:t>
            </a:r>
            <a:r>
              <a:rPr b="1" dirty="0" smtClean="0" spc="7" sz="2100">
                <a:latin typeface="Calibri"/>
                <a:cs typeface="Calibri"/>
              </a:rPr>
              <a:t> </a:t>
            </a:r>
            <a:r>
              <a:rPr b="1" dirty="0" smtClean="0" spc="7" sz="2100">
                <a:latin typeface="Calibri"/>
                <a:cs typeface="Calibri"/>
              </a:rPr>
              <a:t>C</a:t>
            </a:r>
            <a:r>
              <a:rPr b="1" dirty="0" smtClean="0" spc="7" sz="2100">
                <a:latin typeface="Calibri"/>
                <a:cs typeface="Calibri"/>
              </a:rPr>
              <a:t>a</a:t>
            </a:r>
            <a:r>
              <a:rPr b="1" dirty="0" smtClean="0" spc="7" sz="2100">
                <a:latin typeface="Calibri"/>
                <a:cs typeface="Calibri"/>
              </a:rPr>
              <a:t>r</a:t>
            </a:r>
            <a:r>
              <a:rPr b="1" dirty="0" smtClean="0" spc="7" sz="2100">
                <a:latin typeface="Calibri"/>
                <a:cs typeface="Calibri"/>
              </a:rPr>
              <a:t>e</a:t>
            </a:r>
            <a:r>
              <a:rPr b="1" dirty="0" smtClean="0" spc="7" sz="2100">
                <a:latin typeface="Calibri"/>
                <a:cs typeface="Calibri"/>
              </a:rPr>
              <a:t> </a:t>
            </a:r>
            <a:r>
              <a:rPr b="1" dirty="0" smtClean="0" spc="7" sz="2100">
                <a:latin typeface="Calibri"/>
                <a:cs typeface="Calibri"/>
              </a:rPr>
              <a:t>a</a:t>
            </a:r>
            <a:r>
              <a:rPr b="1" dirty="0" smtClean="0" spc="7" sz="2100">
                <a:latin typeface="Calibri"/>
                <a:cs typeface="Calibri"/>
              </a:rPr>
              <a:t>n</a:t>
            </a:r>
            <a:r>
              <a:rPr b="1" dirty="0" smtClean="0" spc="7" sz="2100">
                <a:latin typeface="Calibri"/>
                <a:cs typeface="Calibri"/>
              </a:rPr>
              <a:t>d</a:t>
            </a:r>
            <a:r>
              <a:rPr b="1" dirty="0" smtClean="0" spc="7" sz="2100">
                <a:latin typeface="Calibri"/>
                <a:cs typeface="Calibri"/>
              </a:rPr>
              <a:t> </a:t>
            </a:r>
            <a:r>
              <a:rPr b="1" dirty="0" smtClean="0" spc="7" sz="2100">
                <a:latin typeface="Calibri"/>
                <a:cs typeface="Calibri"/>
              </a:rPr>
              <a:t>S</a:t>
            </a:r>
            <a:r>
              <a:rPr b="1" dirty="0" smtClean="0" spc="7" sz="2100">
                <a:latin typeface="Calibri"/>
                <a:cs typeface="Calibri"/>
              </a:rPr>
              <a:t>o</a:t>
            </a:r>
            <a:r>
              <a:rPr b="1" dirty="0" smtClean="0" spc="7" sz="2100">
                <a:latin typeface="Calibri"/>
                <a:cs typeface="Calibri"/>
              </a:rPr>
              <a:t>c</a:t>
            </a:r>
            <a:r>
              <a:rPr b="1" dirty="0" smtClean="0" spc="7" sz="2100">
                <a:latin typeface="Calibri"/>
                <a:cs typeface="Calibri"/>
              </a:rPr>
              <a:t>i</a:t>
            </a:r>
            <a:r>
              <a:rPr b="1" dirty="0" smtClean="0" spc="7" sz="2100">
                <a:latin typeface="Calibri"/>
                <a:cs typeface="Calibri"/>
              </a:rPr>
              <a:t>a</a:t>
            </a:r>
            <a:r>
              <a:rPr b="1" dirty="0" smtClean="0" spc="7" sz="2100">
                <a:latin typeface="Calibri"/>
                <a:cs typeface="Calibri"/>
              </a:rPr>
              <a:t>l</a:t>
            </a:r>
            <a:endParaRPr sz="2100">
              <a:latin typeface="Calibri"/>
              <a:cs typeface="Calibri"/>
            </a:endParaRPr>
          </a:p>
          <a:p>
            <a:pPr marL="12700">
              <a:lnSpc>
                <a:spcPct val="101928"/>
              </a:lnSpc>
            </a:pPr>
            <a:r>
              <a:rPr b="1" dirty="0" smtClean="0" spc="4" sz="2100">
                <a:latin typeface="Calibri"/>
                <a:cs typeface="Calibri"/>
              </a:rPr>
              <a:t>A</a:t>
            </a:r>
            <a:r>
              <a:rPr b="1" dirty="0" smtClean="0" spc="4" sz="2100">
                <a:latin typeface="Calibri"/>
                <a:cs typeface="Calibri"/>
              </a:rPr>
              <a:t>s</a:t>
            </a:r>
            <a:r>
              <a:rPr b="1" dirty="0" smtClean="0" spc="4" sz="2100">
                <a:latin typeface="Calibri"/>
                <a:cs typeface="Calibri"/>
              </a:rPr>
              <a:t>s</a:t>
            </a:r>
            <a:r>
              <a:rPr b="1" dirty="0" smtClean="0" spc="4" sz="2100">
                <a:latin typeface="Calibri"/>
                <a:cs typeface="Calibri"/>
              </a:rPr>
              <a:t>i</a:t>
            </a:r>
            <a:r>
              <a:rPr b="1" dirty="0" smtClean="0" spc="4" sz="2100">
                <a:latin typeface="Calibri"/>
                <a:cs typeface="Calibri"/>
              </a:rPr>
              <a:t>s</a:t>
            </a:r>
            <a:r>
              <a:rPr b="1" dirty="0" smtClean="0" spc="4" sz="2100">
                <a:latin typeface="Calibri"/>
                <a:cs typeface="Calibri"/>
              </a:rPr>
              <a:t>t</a:t>
            </a:r>
            <a:r>
              <a:rPr b="1" dirty="0" smtClean="0" spc="4" sz="2100">
                <a:latin typeface="Calibri"/>
                <a:cs typeface="Calibri"/>
              </a:rPr>
              <a:t>a</a:t>
            </a:r>
            <a:r>
              <a:rPr b="1" dirty="0" smtClean="0" spc="4" sz="2100">
                <a:latin typeface="Calibri"/>
                <a:cs typeface="Calibri"/>
              </a:rPr>
              <a:t>n</a:t>
            </a:r>
            <a:r>
              <a:rPr b="1" dirty="0" smtClean="0" spc="4" sz="2100">
                <a:latin typeface="Calibri"/>
                <a:cs typeface="Calibri"/>
              </a:rPr>
              <a:t>c</a:t>
            </a:r>
            <a:r>
              <a:rPr b="1" dirty="0" smtClean="0" spc="4" sz="2100">
                <a:latin typeface="Calibri"/>
                <a:cs typeface="Calibri"/>
              </a:rPr>
              <a:t>e</a:t>
            </a:r>
            <a:r>
              <a:rPr b="1"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(</a:t>
            </a:r>
            <a:r>
              <a:rPr dirty="0" smtClean="0" spc="4" sz="2100">
                <a:latin typeface="Calibri"/>
                <a:cs typeface="Calibri"/>
              </a:rPr>
              <a:t>1</a:t>
            </a:r>
            <a:r>
              <a:rPr dirty="0" smtClean="0" spc="4" sz="2100">
                <a:latin typeface="Calibri"/>
                <a:cs typeface="Calibri"/>
              </a:rPr>
              <a:t>5</a:t>
            </a:r>
            <a:r>
              <a:rPr dirty="0" smtClean="0" spc="4" sz="2100">
                <a:latin typeface="Calibri"/>
                <a:cs typeface="Calibri"/>
              </a:rPr>
              <a:t>,</a:t>
            </a:r>
            <a:r>
              <a:rPr dirty="0" smtClean="0" spc="4" sz="2100">
                <a:latin typeface="Calibri"/>
                <a:cs typeface="Calibri"/>
              </a:rPr>
              <a:t>9</a:t>
            </a:r>
            <a:r>
              <a:rPr dirty="0" smtClean="0" spc="4" sz="2100">
                <a:latin typeface="Calibri"/>
                <a:cs typeface="Calibri"/>
              </a:rPr>
              <a:t>3</a:t>
            </a:r>
            <a:r>
              <a:rPr dirty="0" smtClean="0" spc="4" sz="2100">
                <a:latin typeface="Calibri"/>
                <a:cs typeface="Calibri"/>
              </a:rPr>
              <a:t>4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p</a:t>
            </a:r>
            <a:r>
              <a:rPr dirty="0" smtClean="0" spc="4" sz="2100">
                <a:latin typeface="Calibri"/>
                <a:cs typeface="Calibri"/>
              </a:rPr>
              <a:t>o</a:t>
            </a:r>
            <a:r>
              <a:rPr dirty="0" smtClean="0" spc="4" sz="2100">
                <a:latin typeface="Calibri"/>
                <a:cs typeface="Calibri"/>
              </a:rPr>
              <a:t>s</a:t>
            </a:r>
            <a:r>
              <a:rPr dirty="0" smtClean="0" spc="4" sz="2100">
                <a:latin typeface="Calibri"/>
                <a:cs typeface="Calibri"/>
              </a:rPr>
              <a:t>t</a:t>
            </a:r>
            <a:r>
              <a:rPr dirty="0" smtClean="0" spc="4" sz="2100">
                <a:latin typeface="Calibri"/>
                <a:cs typeface="Calibri"/>
              </a:rPr>
              <a:t>i</a:t>
            </a:r>
            <a:r>
              <a:rPr dirty="0" smtClean="0" spc="4" sz="2100">
                <a:latin typeface="Calibri"/>
                <a:cs typeface="Calibri"/>
              </a:rPr>
              <a:t>n</a:t>
            </a:r>
            <a:r>
              <a:rPr dirty="0" smtClean="0" spc="4" sz="2100">
                <a:latin typeface="Calibri"/>
                <a:cs typeface="Calibri"/>
              </a:rPr>
              <a:t>gs</a:t>
            </a:r>
            <a:r>
              <a:rPr dirty="0" smtClean="0" spc="4" sz="2100">
                <a:latin typeface="Calibri"/>
                <a:cs typeface="Calibri"/>
              </a:rPr>
              <a:t>)</a:t>
            </a:r>
            <a:r>
              <a:rPr dirty="0" smtClean="0" spc="4" sz="2100">
                <a:latin typeface="Calibri"/>
                <a:cs typeface="Calibri"/>
              </a:rPr>
              <a:t>,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b="1" dirty="0" smtClean="0" spc="4" sz="2100">
                <a:latin typeface="Calibri"/>
                <a:cs typeface="Calibri"/>
              </a:rPr>
              <a:t>R</a:t>
            </a:r>
            <a:r>
              <a:rPr b="1" dirty="0" smtClean="0" spc="4" sz="2100">
                <a:latin typeface="Calibri"/>
                <a:cs typeface="Calibri"/>
              </a:rPr>
              <a:t>e</a:t>
            </a:r>
            <a:r>
              <a:rPr b="1" dirty="0" smtClean="0" spc="4" sz="2100">
                <a:latin typeface="Calibri"/>
                <a:cs typeface="Calibri"/>
              </a:rPr>
              <a:t>t</a:t>
            </a:r>
            <a:r>
              <a:rPr b="1" dirty="0" smtClean="0" spc="4" sz="2100">
                <a:latin typeface="Calibri"/>
                <a:cs typeface="Calibri"/>
              </a:rPr>
              <a:t>a</a:t>
            </a:r>
            <a:r>
              <a:rPr b="1" dirty="0" smtClean="0" spc="4" sz="2100">
                <a:latin typeface="Calibri"/>
                <a:cs typeface="Calibri"/>
              </a:rPr>
              <a:t>i</a:t>
            </a:r>
            <a:r>
              <a:rPr b="1" dirty="0" smtClean="0" spc="4" sz="2100">
                <a:latin typeface="Calibri"/>
                <a:cs typeface="Calibri"/>
              </a:rPr>
              <a:t>l</a:t>
            </a:r>
            <a:r>
              <a:rPr b="1" dirty="0" smtClean="0" spc="4" sz="2100">
                <a:latin typeface="Calibri"/>
                <a:cs typeface="Calibri"/>
              </a:rPr>
              <a:t> </a:t>
            </a:r>
            <a:r>
              <a:rPr b="1" dirty="0" smtClean="0" spc="4" sz="2100">
                <a:latin typeface="Calibri"/>
                <a:cs typeface="Calibri"/>
              </a:rPr>
              <a:t>T</a:t>
            </a:r>
            <a:r>
              <a:rPr b="1" dirty="0" smtClean="0" spc="4" sz="2100">
                <a:latin typeface="Calibri"/>
                <a:cs typeface="Calibri"/>
              </a:rPr>
              <a:t>r</a:t>
            </a:r>
            <a:r>
              <a:rPr b="1" dirty="0" smtClean="0" spc="4" sz="2100">
                <a:latin typeface="Calibri"/>
                <a:cs typeface="Calibri"/>
              </a:rPr>
              <a:t>a</a:t>
            </a:r>
            <a:r>
              <a:rPr b="1" dirty="0" smtClean="0" spc="4" sz="2100">
                <a:latin typeface="Calibri"/>
                <a:cs typeface="Calibri"/>
              </a:rPr>
              <a:t>d</a:t>
            </a:r>
            <a:r>
              <a:rPr b="1" dirty="0" smtClean="0" spc="4" sz="2100">
                <a:latin typeface="Calibri"/>
                <a:cs typeface="Calibri"/>
              </a:rPr>
              <a:t>e</a:t>
            </a:r>
            <a:r>
              <a:rPr b="1"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(</a:t>
            </a:r>
            <a:r>
              <a:rPr dirty="0" smtClean="0" spc="4" sz="2100">
                <a:latin typeface="Calibri"/>
                <a:cs typeface="Calibri"/>
              </a:rPr>
              <a:t>8</a:t>
            </a:r>
            <a:r>
              <a:rPr dirty="0" smtClean="0" spc="4" sz="2100">
                <a:latin typeface="Calibri"/>
                <a:cs typeface="Calibri"/>
              </a:rPr>
              <a:t>,</a:t>
            </a:r>
            <a:r>
              <a:rPr dirty="0" smtClean="0" spc="4" sz="2100">
                <a:latin typeface="Calibri"/>
                <a:cs typeface="Calibri"/>
              </a:rPr>
              <a:t>6</a:t>
            </a:r>
            <a:r>
              <a:rPr dirty="0" smtClean="0" spc="4" sz="2100">
                <a:latin typeface="Calibri"/>
                <a:cs typeface="Calibri"/>
              </a:rPr>
              <a:t>3</a:t>
            </a:r>
            <a:r>
              <a:rPr dirty="0" smtClean="0" spc="4" sz="2100">
                <a:latin typeface="Calibri"/>
                <a:cs typeface="Calibri"/>
              </a:rPr>
              <a:t>9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p</a:t>
            </a:r>
            <a:r>
              <a:rPr dirty="0" smtClean="0" spc="4" sz="2100">
                <a:latin typeface="Calibri"/>
                <a:cs typeface="Calibri"/>
              </a:rPr>
              <a:t>o</a:t>
            </a:r>
            <a:r>
              <a:rPr dirty="0" smtClean="0" spc="4" sz="2100">
                <a:latin typeface="Calibri"/>
                <a:cs typeface="Calibri"/>
              </a:rPr>
              <a:t>s</a:t>
            </a:r>
            <a:r>
              <a:rPr dirty="0" smtClean="0" spc="4" sz="2100">
                <a:latin typeface="Calibri"/>
                <a:cs typeface="Calibri"/>
              </a:rPr>
              <a:t>t</a:t>
            </a:r>
            <a:r>
              <a:rPr dirty="0" smtClean="0" spc="4" sz="2100">
                <a:latin typeface="Calibri"/>
                <a:cs typeface="Calibri"/>
              </a:rPr>
              <a:t>i</a:t>
            </a:r>
            <a:r>
              <a:rPr dirty="0" smtClean="0" spc="4" sz="2100">
                <a:latin typeface="Calibri"/>
                <a:cs typeface="Calibri"/>
              </a:rPr>
              <a:t>n</a:t>
            </a:r>
            <a:r>
              <a:rPr dirty="0" smtClean="0" spc="4" sz="2100">
                <a:latin typeface="Calibri"/>
                <a:cs typeface="Calibri"/>
              </a:rPr>
              <a:t>g</a:t>
            </a:r>
            <a:r>
              <a:rPr dirty="0" smtClean="0" spc="4" sz="2100">
                <a:latin typeface="Calibri"/>
                <a:cs typeface="Calibri"/>
              </a:rPr>
              <a:t>)</a:t>
            </a:r>
            <a:r>
              <a:rPr dirty="0" smtClean="0" spc="4" sz="2100">
                <a:latin typeface="Calibri"/>
                <a:cs typeface="Calibri"/>
              </a:rPr>
              <a:t>,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b="1" dirty="0" smtClean="0" spc="4" sz="2100">
                <a:latin typeface="Calibri"/>
                <a:cs typeface="Calibri"/>
              </a:rPr>
              <a:t>M</a:t>
            </a:r>
            <a:r>
              <a:rPr b="1" dirty="0" smtClean="0" spc="4" sz="2100">
                <a:latin typeface="Calibri"/>
                <a:cs typeface="Calibri"/>
              </a:rPr>
              <a:t>a</a:t>
            </a:r>
            <a:r>
              <a:rPr b="1" dirty="0" smtClean="0" spc="4" sz="2100">
                <a:latin typeface="Calibri"/>
                <a:cs typeface="Calibri"/>
              </a:rPr>
              <a:t>n</a:t>
            </a:r>
            <a:r>
              <a:rPr b="1" dirty="0" smtClean="0" spc="4" sz="2100">
                <a:latin typeface="Calibri"/>
                <a:cs typeface="Calibri"/>
              </a:rPr>
              <a:t>u</a:t>
            </a:r>
            <a:r>
              <a:rPr b="1" dirty="0" smtClean="0" spc="4" sz="2100">
                <a:latin typeface="Calibri"/>
                <a:cs typeface="Calibri"/>
              </a:rPr>
              <a:t>f</a:t>
            </a:r>
            <a:r>
              <a:rPr b="1" dirty="0" smtClean="0" spc="4" sz="2100">
                <a:latin typeface="Calibri"/>
                <a:cs typeface="Calibri"/>
              </a:rPr>
              <a:t>a</a:t>
            </a:r>
            <a:r>
              <a:rPr b="1" dirty="0" smtClean="0" spc="4" sz="2100">
                <a:latin typeface="Calibri"/>
                <a:cs typeface="Calibri"/>
              </a:rPr>
              <a:t>c</a:t>
            </a:r>
            <a:r>
              <a:rPr b="1" dirty="0" smtClean="0" spc="4" sz="2100">
                <a:latin typeface="Calibri"/>
                <a:cs typeface="Calibri"/>
              </a:rPr>
              <a:t>t</a:t>
            </a:r>
            <a:r>
              <a:rPr b="1" dirty="0" smtClean="0" spc="4" sz="2100">
                <a:latin typeface="Calibri"/>
                <a:cs typeface="Calibri"/>
              </a:rPr>
              <a:t>u</a:t>
            </a:r>
            <a:r>
              <a:rPr b="1" dirty="0" smtClean="0" spc="4" sz="2100">
                <a:latin typeface="Calibri"/>
                <a:cs typeface="Calibri"/>
              </a:rPr>
              <a:t>r</a:t>
            </a:r>
            <a:r>
              <a:rPr b="1" dirty="0" smtClean="0" spc="4" sz="2100">
                <a:latin typeface="Calibri"/>
                <a:cs typeface="Calibri"/>
              </a:rPr>
              <a:t>i</a:t>
            </a:r>
            <a:r>
              <a:rPr b="1" dirty="0" smtClean="0" spc="4" sz="2100">
                <a:latin typeface="Calibri"/>
                <a:cs typeface="Calibri"/>
              </a:rPr>
              <a:t>n</a:t>
            </a:r>
            <a:r>
              <a:rPr b="1" dirty="0" smtClean="0" spc="4" sz="2100">
                <a:latin typeface="Calibri"/>
                <a:cs typeface="Calibri"/>
              </a:rPr>
              <a:t>g</a:t>
            </a:r>
            <a:r>
              <a:rPr b="1"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(</a:t>
            </a:r>
            <a:r>
              <a:rPr dirty="0" smtClean="0" spc="4" sz="2100">
                <a:latin typeface="Calibri"/>
                <a:cs typeface="Calibri"/>
              </a:rPr>
              <a:t>6</a:t>
            </a:r>
            <a:r>
              <a:rPr dirty="0" smtClean="0" spc="4" sz="2100">
                <a:latin typeface="Calibri"/>
                <a:cs typeface="Calibri"/>
              </a:rPr>
              <a:t>,</a:t>
            </a:r>
            <a:r>
              <a:rPr dirty="0" smtClean="0" spc="4" sz="2100">
                <a:latin typeface="Calibri"/>
                <a:cs typeface="Calibri"/>
              </a:rPr>
              <a:t>4</a:t>
            </a:r>
            <a:r>
              <a:rPr dirty="0" smtClean="0" spc="4" sz="2100">
                <a:latin typeface="Calibri"/>
                <a:cs typeface="Calibri"/>
              </a:rPr>
              <a:t>3</a:t>
            </a:r>
            <a:r>
              <a:rPr dirty="0" smtClean="0" spc="4" sz="2100">
                <a:latin typeface="Calibri"/>
                <a:cs typeface="Calibri"/>
              </a:rPr>
              <a:t>3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p</a:t>
            </a:r>
            <a:r>
              <a:rPr dirty="0" smtClean="0" spc="4" sz="2100">
                <a:latin typeface="Calibri"/>
                <a:cs typeface="Calibri"/>
              </a:rPr>
              <a:t>o</a:t>
            </a:r>
            <a:r>
              <a:rPr dirty="0" smtClean="0" spc="4" sz="2100">
                <a:latin typeface="Calibri"/>
                <a:cs typeface="Calibri"/>
              </a:rPr>
              <a:t>s</a:t>
            </a:r>
            <a:r>
              <a:rPr dirty="0" smtClean="0" spc="4" sz="2100">
                <a:latin typeface="Calibri"/>
                <a:cs typeface="Calibri"/>
              </a:rPr>
              <a:t>t</a:t>
            </a:r>
            <a:r>
              <a:rPr dirty="0" smtClean="0" spc="4" sz="2100">
                <a:latin typeface="Calibri"/>
                <a:cs typeface="Calibri"/>
              </a:rPr>
              <a:t>i</a:t>
            </a:r>
            <a:r>
              <a:rPr dirty="0" smtClean="0" spc="4" sz="2100">
                <a:latin typeface="Calibri"/>
                <a:cs typeface="Calibri"/>
              </a:rPr>
              <a:t>n</a:t>
            </a:r>
            <a:r>
              <a:rPr dirty="0" smtClean="0" spc="4" sz="2100">
                <a:latin typeface="Calibri"/>
                <a:cs typeface="Calibri"/>
              </a:rPr>
              <a:t>gs</a:t>
            </a:r>
            <a:r>
              <a:rPr dirty="0" smtClean="0" spc="4" sz="2100">
                <a:latin typeface="Calibri"/>
                <a:cs typeface="Calibri"/>
              </a:rPr>
              <a:t>)</a:t>
            </a:r>
            <a:r>
              <a:rPr dirty="0" smtClean="0" spc="4" sz="2100">
                <a:latin typeface="Calibri"/>
                <a:cs typeface="Calibri"/>
              </a:rPr>
              <a:t>,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a</a:t>
            </a:r>
            <a:r>
              <a:rPr dirty="0" smtClean="0" spc="4" sz="2100">
                <a:latin typeface="Calibri"/>
                <a:cs typeface="Calibri"/>
              </a:rPr>
              <a:t>n</a:t>
            </a:r>
            <a:r>
              <a:rPr dirty="0" smtClean="0" spc="4" sz="2100">
                <a:latin typeface="Calibri"/>
                <a:cs typeface="Calibri"/>
              </a:rPr>
              <a:t>d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b="1" dirty="0" smtClean="0" spc="4" sz="2100">
                <a:latin typeface="Calibri"/>
                <a:cs typeface="Calibri"/>
              </a:rPr>
              <a:t>P</a:t>
            </a:r>
            <a:r>
              <a:rPr b="1" dirty="0" smtClean="0" spc="4" sz="2100">
                <a:latin typeface="Calibri"/>
                <a:cs typeface="Calibri"/>
              </a:rPr>
              <a:t>r</a:t>
            </a:r>
            <a:r>
              <a:rPr b="1" dirty="0" smtClean="0" spc="4" sz="2100">
                <a:latin typeface="Calibri"/>
                <a:cs typeface="Calibri"/>
              </a:rPr>
              <a:t>o</a:t>
            </a:r>
            <a:r>
              <a:rPr b="1" dirty="0" smtClean="0" spc="4" sz="2100">
                <a:latin typeface="Calibri"/>
                <a:cs typeface="Calibri"/>
              </a:rPr>
              <a:t>f</a:t>
            </a:r>
            <a:r>
              <a:rPr b="1" dirty="0" smtClean="0" spc="4" sz="2100">
                <a:latin typeface="Calibri"/>
                <a:cs typeface="Calibri"/>
              </a:rPr>
              <a:t>e</a:t>
            </a:r>
            <a:r>
              <a:rPr b="1" dirty="0" smtClean="0" spc="4" sz="2100">
                <a:latin typeface="Calibri"/>
                <a:cs typeface="Calibri"/>
              </a:rPr>
              <a:t>s</a:t>
            </a:r>
            <a:r>
              <a:rPr b="1" dirty="0" smtClean="0" spc="4" sz="2100">
                <a:latin typeface="Calibri"/>
                <a:cs typeface="Calibri"/>
              </a:rPr>
              <a:t>s</a:t>
            </a:r>
            <a:r>
              <a:rPr b="1" dirty="0" smtClean="0" spc="4" sz="2100">
                <a:latin typeface="Calibri"/>
                <a:cs typeface="Calibri"/>
              </a:rPr>
              <a:t>i</a:t>
            </a:r>
            <a:r>
              <a:rPr b="1" dirty="0" smtClean="0" spc="4" sz="2100">
                <a:latin typeface="Calibri"/>
                <a:cs typeface="Calibri"/>
              </a:rPr>
              <a:t>o</a:t>
            </a:r>
            <a:r>
              <a:rPr b="1" dirty="0" smtClean="0" spc="4" sz="2100">
                <a:latin typeface="Calibri"/>
                <a:cs typeface="Calibri"/>
              </a:rPr>
              <a:t>n</a:t>
            </a:r>
            <a:r>
              <a:rPr b="1" dirty="0" smtClean="0" spc="4" sz="2100">
                <a:latin typeface="Calibri"/>
                <a:cs typeface="Calibri"/>
              </a:rPr>
              <a:t>a</a:t>
            </a:r>
            <a:r>
              <a:rPr b="1" dirty="0" smtClean="0" spc="4" sz="2100">
                <a:latin typeface="Calibri"/>
                <a:cs typeface="Calibri"/>
              </a:rPr>
              <a:t>l</a:t>
            </a:r>
            <a:r>
              <a:rPr b="1" dirty="0" smtClean="0" spc="4" sz="2100">
                <a:latin typeface="Calibri"/>
                <a:cs typeface="Calibri"/>
              </a:rPr>
              <a:t>,</a:t>
            </a:r>
            <a:r>
              <a:rPr b="1" dirty="0" smtClean="0" spc="4" sz="2100">
                <a:latin typeface="Calibri"/>
                <a:cs typeface="Calibri"/>
              </a:rPr>
              <a:t> </a:t>
            </a:r>
            <a:r>
              <a:rPr b="1" dirty="0" smtClean="0" spc="4" sz="2100">
                <a:latin typeface="Calibri"/>
                <a:cs typeface="Calibri"/>
              </a:rPr>
              <a:t>S</a:t>
            </a:r>
            <a:r>
              <a:rPr b="1" dirty="0" smtClean="0" spc="4" sz="2100">
                <a:latin typeface="Calibri"/>
                <a:cs typeface="Calibri"/>
              </a:rPr>
              <a:t>c</a:t>
            </a:r>
            <a:r>
              <a:rPr b="1" dirty="0" smtClean="0" spc="4" sz="2100">
                <a:latin typeface="Calibri"/>
                <a:cs typeface="Calibri"/>
              </a:rPr>
              <a:t>i</a:t>
            </a:r>
            <a:r>
              <a:rPr b="1" dirty="0" smtClean="0" spc="4" sz="2100">
                <a:latin typeface="Calibri"/>
                <a:cs typeface="Calibri"/>
              </a:rPr>
              <a:t>e</a:t>
            </a:r>
            <a:r>
              <a:rPr b="1" dirty="0" smtClean="0" spc="4" sz="2100">
                <a:latin typeface="Calibri"/>
                <a:cs typeface="Calibri"/>
              </a:rPr>
              <a:t>n</a:t>
            </a:r>
            <a:r>
              <a:rPr b="1" dirty="0" smtClean="0" spc="4" sz="2100">
                <a:latin typeface="Calibri"/>
                <a:cs typeface="Calibri"/>
              </a:rPr>
              <a:t>t</a:t>
            </a:r>
            <a:r>
              <a:rPr b="1" dirty="0" smtClean="0" spc="4" sz="2100">
                <a:latin typeface="Calibri"/>
                <a:cs typeface="Calibri"/>
              </a:rPr>
              <a:t>i</a:t>
            </a:r>
            <a:r>
              <a:rPr b="1" dirty="0" smtClean="0" spc="4" sz="2100">
                <a:latin typeface="Calibri"/>
                <a:cs typeface="Calibri"/>
              </a:rPr>
              <a:t>f</a:t>
            </a:r>
            <a:r>
              <a:rPr b="1" dirty="0" smtClean="0" spc="4" sz="2100">
                <a:latin typeface="Calibri"/>
                <a:cs typeface="Calibri"/>
              </a:rPr>
              <a:t>i</a:t>
            </a:r>
            <a:r>
              <a:rPr b="1" dirty="0" smtClean="0" spc="4" sz="2100">
                <a:latin typeface="Calibri"/>
                <a:cs typeface="Calibri"/>
              </a:rPr>
              <a:t>c</a:t>
            </a:r>
            <a:r>
              <a:rPr b="1" dirty="0" smtClean="0" spc="4" sz="2100">
                <a:latin typeface="Calibri"/>
                <a:cs typeface="Calibri"/>
              </a:rPr>
              <a:t>,</a:t>
            </a:r>
            <a:r>
              <a:rPr b="1" dirty="0" smtClean="0" spc="4" sz="2100">
                <a:latin typeface="Calibri"/>
                <a:cs typeface="Calibri"/>
              </a:rPr>
              <a:t> </a:t>
            </a:r>
            <a:r>
              <a:rPr b="1" dirty="0" smtClean="0" spc="4" sz="2100">
                <a:latin typeface="Calibri"/>
                <a:cs typeface="Calibri"/>
              </a:rPr>
              <a:t>&amp;</a:t>
            </a:r>
            <a:r>
              <a:rPr b="1" dirty="0" smtClean="0" spc="4" sz="2100">
                <a:latin typeface="Calibri"/>
                <a:cs typeface="Calibri"/>
              </a:rPr>
              <a:t> </a:t>
            </a:r>
            <a:r>
              <a:rPr b="1" dirty="0" smtClean="0" spc="4" sz="2100">
                <a:latin typeface="Calibri"/>
                <a:cs typeface="Calibri"/>
              </a:rPr>
              <a:t>T</a:t>
            </a:r>
            <a:r>
              <a:rPr b="1" dirty="0" smtClean="0" spc="4" sz="2100">
                <a:latin typeface="Calibri"/>
                <a:cs typeface="Calibri"/>
              </a:rPr>
              <a:t>e</a:t>
            </a:r>
            <a:r>
              <a:rPr b="1" dirty="0" smtClean="0" spc="4" sz="2100">
                <a:latin typeface="Calibri"/>
                <a:cs typeface="Calibri"/>
              </a:rPr>
              <a:t>c</a:t>
            </a:r>
            <a:r>
              <a:rPr b="1" dirty="0" smtClean="0" spc="4" sz="2100">
                <a:latin typeface="Calibri"/>
                <a:cs typeface="Calibri"/>
              </a:rPr>
              <a:t>h</a:t>
            </a:r>
            <a:r>
              <a:rPr b="1" dirty="0" smtClean="0" spc="4" sz="2100">
                <a:latin typeface="Calibri"/>
                <a:cs typeface="Calibri"/>
              </a:rPr>
              <a:t>n</a:t>
            </a:r>
            <a:r>
              <a:rPr b="1" dirty="0" smtClean="0" spc="4" sz="2100">
                <a:latin typeface="Calibri"/>
                <a:cs typeface="Calibri"/>
              </a:rPr>
              <a:t>i</a:t>
            </a:r>
            <a:r>
              <a:rPr b="1" dirty="0" smtClean="0" spc="4" sz="2100">
                <a:latin typeface="Calibri"/>
                <a:cs typeface="Calibri"/>
              </a:rPr>
              <a:t>c</a:t>
            </a:r>
            <a:r>
              <a:rPr b="1" dirty="0" smtClean="0" spc="4" sz="2100">
                <a:latin typeface="Calibri"/>
                <a:cs typeface="Calibri"/>
              </a:rPr>
              <a:t>a</a:t>
            </a:r>
            <a:r>
              <a:rPr b="1" dirty="0" smtClean="0" spc="4" sz="2100">
                <a:latin typeface="Calibri"/>
                <a:cs typeface="Calibri"/>
              </a:rPr>
              <a:t>l</a:t>
            </a:r>
            <a:r>
              <a:rPr b="1" dirty="0" smtClean="0" spc="4" sz="2100">
                <a:latin typeface="Calibri"/>
                <a:cs typeface="Calibri"/>
              </a:rPr>
              <a:t> </a:t>
            </a:r>
            <a:r>
              <a:rPr b="1" dirty="0" smtClean="0" spc="4" sz="2100">
                <a:latin typeface="Calibri"/>
                <a:cs typeface="Calibri"/>
              </a:rPr>
              <a:t>O</a:t>
            </a:r>
            <a:r>
              <a:rPr b="1" dirty="0" smtClean="0" spc="4" sz="2100">
                <a:latin typeface="Calibri"/>
                <a:cs typeface="Calibri"/>
              </a:rPr>
              <a:t>c</a:t>
            </a:r>
            <a:r>
              <a:rPr b="1" dirty="0" smtClean="0" spc="4" sz="2100">
                <a:latin typeface="Calibri"/>
                <a:cs typeface="Calibri"/>
              </a:rPr>
              <a:t>c</a:t>
            </a:r>
            <a:r>
              <a:rPr b="1" dirty="0" smtClean="0" spc="4" sz="2100">
                <a:latin typeface="Calibri"/>
                <a:cs typeface="Calibri"/>
              </a:rPr>
              <a:t>u</a:t>
            </a:r>
            <a:r>
              <a:rPr b="1" dirty="0" smtClean="0" spc="4" sz="2100">
                <a:latin typeface="Calibri"/>
                <a:cs typeface="Calibri"/>
              </a:rPr>
              <a:t>p</a:t>
            </a:r>
            <a:r>
              <a:rPr b="1" dirty="0" smtClean="0" spc="4" sz="2100">
                <a:latin typeface="Calibri"/>
                <a:cs typeface="Calibri"/>
              </a:rPr>
              <a:t>a</a:t>
            </a:r>
            <a:r>
              <a:rPr b="1" dirty="0" smtClean="0" spc="4" sz="2100">
                <a:latin typeface="Calibri"/>
                <a:cs typeface="Calibri"/>
              </a:rPr>
              <a:t>t</a:t>
            </a:r>
            <a:r>
              <a:rPr b="1" dirty="0" smtClean="0" spc="4" sz="2100">
                <a:latin typeface="Calibri"/>
                <a:cs typeface="Calibri"/>
              </a:rPr>
              <a:t>i</a:t>
            </a:r>
            <a:r>
              <a:rPr b="1" dirty="0" smtClean="0" spc="4" sz="2100">
                <a:latin typeface="Calibri"/>
                <a:cs typeface="Calibri"/>
              </a:rPr>
              <a:t>o</a:t>
            </a:r>
            <a:r>
              <a:rPr b="1" dirty="0" smtClean="0" spc="4" sz="2100">
                <a:latin typeface="Calibri"/>
                <a:cs typeface="Calibri"/>
              </a:rPr>
              <a:t>n</a:t>
            </a:r>
            <a:r>
              <a:rPr b="1" dirty="0" smtClean="0" spc="4" sz="2100">
                <a:latin typeface="Calibri"/>
                <a:cs typeface="Calibri"/>
              </a:rPr>
              <a:t>s</a:t>
            </a:r>
            <a:r>
              <a:rPr b="1"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(</a:t>
            </a:r>
            <a:r>
              <a:rPr dirty="0" smtClean="0" spc="4" sz="2100">
                <a:latin typeface="Calibri"/>
                <a:cs typeface="Calibri"/>
              </a:rPr>
              <a:t>5</a:t>
            </a:r>
            <a:r>
              <a:rPr dirty="0" smtClean="0" spc="4" sz="2100">
                <a:latin typeface="Calibri"/>
                <a:cs typeface="Calibri"/>
              </a:rPr>
              <a:t>,</a:t>
            </a:r>
            <a:r>
              <a:rPr dirty="0" smtClean="0" spc="4" sz="2100">
                <a:latin typeface="Calibri"/>
                <a:cs typeface="Calibri"/>
              </a:rPr>
              <a:t>0</a:t>
            </a:r>
            <a:r>
              <a:rPr dirty="0" smtClean="0" spc="4" sz="2100">
                <a:latin typeface="Calibri"/>
                <a:cs typeface="Calibri"/>
              </a:rPr>
              <a:t>2</a:t>
            </a:r>
            <a:r>
              <a:rPr dirty="0" smtClean="0" spc="4" sz="2100">
                <a:latin typeface="Calibri"/>
                <a:cs typeface="Calibri"/>
              </a:rPr>
              <a:t>6</a:t>
            </a:r>
            <a:r>
              <a:rPr dirty="0" smtClean="0" spc="4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p</a:t>
            </a:r>
            <a:r>
              <a:rPr dirty="0" smtClean="0" spc="4" sz="2100">
                <a:latin typeface="Calibri"/>
                <a:cs typeface="Calibri"/>
              </a:rPr>
              <a:t>o</a:t>
            </a:r>
            <a:r>
              <a:rPr dirty="0" smtClean="0" spc="4" sz="2100">
                <a:latin typeface="Calibri"/>
                <a:cs typeface="Calibri"/>
              </a:rPr>
              <a:t>s</a:t>
            </a:r>
            <a:r>
              <a:rPr dirty="0" smtClean="0" spc="4" sz="2100">
                <a:latin typeface="Calibri"/>
                <a:cs typeface="Calibri"/>
              </a:rPr>
              <a:t>t</a:t>
            </a:r>
            <a:r>
              <a:rPr dirty="0" smtClean="0" spc="4" sz="2100">
                <a:latin typeface="Calibri"/>
                <a:cs typeface="Calibri"/>
              </a:rPr>
              <a:t>i</a:t>
            </a:r>
            <a:r>
              <a:rPr dirty="0" smtClean="0" spc="4" sz="2100">
                <a:latin typeface="Calibri"/>
                <a:cs typeface="Calibri"/>
              </a:rPr>
              <a:t>n</a:t>
            </a:r>
            <a:r>
              <a:rPr dirty="0" smtClean="0" spc="4" sz="2100">
                <a:latin typeface="Calibri"/>
                <a:cs typeface="Calibri"/>
              </a:rPr>
              <a:t>gs</a:t>
            </a:r>
            <a:r>
              <a:rPr dirty="0" smtClean="0" spc="4" sz="2100">
                <a:latin typeface="Calibri"/>
                <a:cs typeface="Calibri"/>
              </a:rPr>
              <a:t>)</a:t>
            </a:r>
            <a:r>
              <a:rPr dirty="0" smtClean="0" spc="4" sz="2100">
                <a:latin typeface="Calibri"/>
                <a:cs typeface="Calibri"/>
              </a:rPr>
              <a:t>.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7311" y="4593570"/>
            <a:ext cx="8583634" cy="927620"/>
          </a:xfrm>
          <a:prstGeom prst="rect">
            <a:avLst/>
          </a:prstGeom>
        </p:spPr>
        <p:txBody>
          <a:bodyPr bIns="0" lIns="0" rIns="0" rtlCol="0" tIns="13843" wrap="square">
            <a:noAutofit/>
          </a:bodyPr>
          <a:lstStyle/>
          <a:p>
            <a:pPr marL="12700">
              <a:lnSpc>
                <a:spcPts val="2180"/>
              </a:lnSpc>
            </a:pPr>
            <a:r>
              <a:rPr dirty="0" smtClean="0" spc="-4" sz="2100">
                <a:latin typeface="Calibri"/>
                <a:cs typeface="Calibri"/>
              </a:rPr>
              <a:t>-</a:t>
            </a:r>
            <a:r>
              <a:rPr b="1" dirty="0" smtClean="0" spc="9" sz="2100">
                <a:latin typeface="Calibri"/>
                <a:cs typeface="Calibri"/>
              </a:rPr>
              <a:t>O</a:t>
            </a:r>
            <a:r>
              <a:rPr b="1" dirty="0" smtClean="0" spc="4" sz="2100">
                <a:latin typeface="Calibri"/>
                <a:cs typeface="Calibri"/>
              </a:rPr>
              <a:t>c</a:t>
            </a:r>
            <a:r>
              <a:rPr b="1" dirty="0" smtClean="0" spc="4" sz="2100">
                <a:latin typeface="Calibri"/>
                <a:cs typeface="Calibri"/>
              </a:rPr>
              <a:t>c</a:t>
            </a:r>
            <a:r>
              <a:rPr b="1" dirty="0" smtClean="0" spc="-14" sz="2100">
                <a:latin typeface="Calibri"/>
                <a:cs typeface="Calibri"/>
              </a:rPr>
              <a:t>u</a:t>
            </a:r>
            <a:r>
              <a:rPr b="1" dirty="0" smtClean="0" spc="9" sz="2100">
                <a:latin typeface="Calibri"/>
                <a:cs typeface="Calibri"/>
              </a:rPr>
              <a:t>p</a:t>
            </a:r>
            <a:r>
              <a:rPr b="1" dirty="0" smtClean="0" spc="-25" sz="2100">
                <a:latin typeface="Calibri"/>
                <a:cs typeface="Calibri"/>
              </a:rPr>
              <a:t>a</a:t>
            </a:r>
            <a:r>
              <a:rPr b="1" dirty="0" smtClean="0" spc="-14" sz="2100">
                <a:latin typeface="Calibri"/>
                <a:cs typeface="Calibri"/>
              </a:rPr>
              <a:t>t</a:t>
            </a:r>
            <a:r>
              <a:rPr b="1" dirty="0" smtClean="0" spc="9" sz="2100">
                <a:latin typeface="Calibri"/>
                <a:cs typeface="Calibri"/>
              </a:rPr>
              <a:t>i</a:t>
            </a:r>
            <a:r>
              <a:rPr b="1" dirty="0" smtClean="0" spc="4" sz="2100">
                <a:latin typeface="Calibri"/>
                <a:cs typeface="Calibri"/>
              </a:rPr>
              <a:t>o</a:t>
            </a:r>
            <a:r>
              <a:rPr b="1" dirty="0" smtClean="0" spc="9" sz="2100">
                <a:latin typeface="Calibri"/>
                <a:cs typeface="Calibri"/>
              </a:rPr>
              <a:t>n</a:t>
            </a:r>
            <a:r>
              <a:rPr b="1" dirty="0" smtClean="0" spc="0" sz="2100">
                <a:latin typeface="Calibri"/>
                <a:cs typeface="Calibri"/>
              </a:rPr>
              <a:t>s</a:t>
            </a:r>
            <a:r>
              <a:rPr b="1" dirty="0" smtClean="0" spc="169" sz="2100">
                <a:latin typeface="Calibri"/>
                <a:cs typeface="Calibri"/>
              </a:rPr>
              <a:t> </a:t>
            </a:r>
            <a:r>
              <a:rPr dirty="0" smtClean="0" spc="-9" sz="2100">
                <a:latin typeface="Calibri"/>
                <a:cs typeface="Calibri"/>
              </a:rPr>
              <a:t>w</a:t>
            </a:r>
            <a:r>
              <a:rPr dirty="0" smtClean="0" spc="0" sz="2100">
                <a:latin typeface="Calibri"/>
                <a:cs typeface="Calibri"/>
              </a:rPr>
              <a:t>i</a:t>
            </a:r>
            <a:r>
              <a:rPr dirty="0" smtClean="0" spc="14" sz="2100">
                <a:latin typeface="Calibri"/>
                <a:cs typeface="Calibri"/>
              </a:rPr>
              <a:t>t</a:t>
            </a:r>
            <a:r>
              <a:rPr dirty="0" smtClean="0" spc="0" sz="2100">
                <a:latin typeface="Calibri"/>
                <a:cs typeface="Calibri"/>
              </a:rPr>
              <a:t>h</a:t>
            </a:r>
            <a:r>
              <a:rPr dirty="0" smtClean="0" spc="32" sz="2100">
                <a:latin typeface="Calibri"/>
                <a:cs typeface="Calibri"/>
              </a:rPr>
              <a:t> </a:t>
            </a:r>
            <a:r>
              <a:rPr dirty="0" smtClean="0" spc="14" sz="2100">
                <a:latin typeface="Calibri"/>
                <a:cs typeface="Calibri"/>
              </a:rPr>
              <a:t>t</a:t>
            </a:r>
            <a:r>
              <a:rPr dirty="0" smtClean="0" spc="-9" sz="2100">
                <a:latin typeface="Calibri"/>
                <a:cs typeface="Calibri"/>
              </a:rPr>
              <a:t>h</a:t>
            </a:r>
            <a:r>
              <a:rPr dirty="0" smtClean="0" spc="0" sz="2100">
                <a:latin typeface="Calibri"/>
                <a:cs typeface="Calibri"/>
              </a:rPr>
              <a:t>e</a:t>
            </a:r>
            <a:r>
              <a:rPr dirty="0" smtClean="0" spc="38" sz="2100">
                <a:latin typeface="Calibri"/>
                <a:cs typeface="Calibri"/>
              </a:rPr>
              <a:t> </a:t>
            </a:r>
            <a:r>
              <a:rPr dirty="0" smtClean="0" spc="4" sz="2100">
                <a:latin typeface="Calibri"/>
                <a:cs typeface="Calibri"/>
              </a:rPr>
              <a:t>m</a:t>
            </a:r>
            <a:r>
              <a:rPr dirty="0" smtClean="0" spc="4" sz="2100">
                <a:latin typeface="Calibri"/>
                <a:cs typeface="Calibri"/>
              </a:rPr>
              <a:t>o</a:t>
            </a:r>
            <a:r>
              <a:rPr dirty="0" smtClean="0" spc="-25" sz="2100">
                <a:latin typeface="Calibri"/>
                <a:cs typeface="Calibri"/>
              </a:rPr>
              <a:t>s</a:t>
            </a:r>
            <a:r>
              <a:rPr dirty="0" smtClean="0" spc="0" sz="2100">
                <a:latin typeface="Calibri"/>
                <a:cs typeface="Calibri"/>
              </a:rPr>
              <a:t>t</a:t>
            </a:r>
            <a:r>
              <a:rPr dirty="0" smtClean="0" spc="17" sz="2100">
                <a:latin typeface="Calibri"/>
                <a:cs typeface="Calibri"/>
              </a:rPr>
              <a:t> </a:t>
            </a:r>
            <a:r>
              <a:rPr dirty="0" smtClean="0" spc="-9" sz="2100">
                <a:latin typeface="Calibri"/>
                <a:cs typeface="Calibri"/>
              </a:rPr>
              <a:t>p</a:t>
            </a:r>
            <a:r>
              <a:rPr dirty="0" smtClean="0" spc="4" sz="2100">
                <a:latin typeface="Calibri"/>
                <a:cs typeface="Calibri"/>
              </a:rPr>
              <a:t>o</a:t>
            </a:r>
            <a:r>
              <a:rPr dirty="0" smtClean="0" spc="-25" sz="2100">
                <a:latin typeface="Calibri"/>
                <a:cs typeface="Calibri"/>
              </a:rPr>
              <a:t>s</a:t>
            </a:r>
            <a:r>
              <a:rPr dirty="0" smtClean="0" spc="-9" sz="2100">
                <a:latin typeface="Calibri"/>
                <a:cs typeface="Calibri"/>
              </a:rPr>
              <a:t>t</a:t>
            </a:r>
            <a:r>
              <a:rPr dirty="0" smtClean="0" spc="0" sz="2100">
                <a:latin typeface="Calibri"/>
                <a:cs typeface="Calibri"/>
              </a:rPr>
              <a:t>i</a:t>
            </a:r>
            <a:r>
              <a:rPr dirty="0" smtClean="0" spc="9" sz="2100">
                <a:latin typeface="Calibri"/>
                <a:cs typeface="Calibri"/>
              </a:rPr>
              <a:t>n</a:t>
            </a:r>
            <a:r>
              <a:rPr dirty="0" smtClean="0" spc="0" sz="2100">
                <a:latin typeface="Calibri"/>
                <a:cs typeface="Calibri"/>
              </a:rPr>
              <a:t>gs</a:t>
            </a:r>
            <a:r>
              <a:rPr dirty="0" smtClean="0" spc="71" sz="2100">
                <a:latin typeface="Calibri"/>
                <a:cs typeface="Calibri"/>
              </a:rPr>
              <a:t> </a:t>
            </a:r>
            <a:r>
              <a:rPr dirty="0" smtClean="0" spc="-29" sz="2100">
                <a:latin typeface="Calibri"/>
                <a:cs typeface="Calibri"/>
              </a:rPr>
              <a:t>w</a:t>
            </a:r>
            <a:r>
              <a:rPr dirty="0" smtClean="0" spc="4" sz="2100">
                <a:latin typeface="Calibri"/>
                <a:cs typeface="Calibri"/>
              </a:rPr>
              <a:t>e</a:t>
            </a:r>
            <a:r>
              <a:rPr dirty="0" smtClean="0" spc="-14" sz="2100">
                <a:latin typeface="Calibri"/>
                <a:cs typeface="Calibri"/>
              </a:rPr>
              <a:t>r</a:t>
            </a:r>
            <a:r>
              <a:rPr dirty="0" smtClean="0" spc="0" sz="2100">
                <a:latin typeface="Calibri"/>
                <a:cs typeface="Calibri"/>
              </a:rPr>
              <a:t>e</a:t>
            </a:r>
            <a:r>
              <a:rPr dirty="0" smtClean="0" spc="53" sz="2100">
                <a:latin typeface="Calibri"/>
                <a:cs typeface="Calibri"/>
              </a:rPr>
              <a:t> </a:t>
            </a:r>
            <a:r>
              <a:rPr b="1" dirty="0" smtClean="0" spc="-25" sz="2100">
                <a:latin typeface="Calibri"/>
                <a:cs typeface="Calibri"/>
              </a:rPr>
              <a:t>R</a:t>
            </a:r>
            <a:r>
              <a:rPr b="1" dirty="0" smtClean="0" spc="-4" sz="2100">
                <a:latin typeface="Calibri"/>
                <a:cs typeface="Calibri"/>
              </a:rPr>
              <a:t>e</a:t>
            </a:r>
            <a:r>
              <a:rPr b="1" dirty="0" smtClean="0" spc="14" sz="2100">
                <a:latin typeface="Calibri"/>
                <a:cs typeface="Calibri"/>
              </a:rPr>
              <a:t>g</a:t>
            </a:r>
            <a:r>
              <a:rPr b="1" dirty="0" smtClean="0" spc="9" sz="2100">
                <a:latin typeface="Calibri"/>
                <a:cs typeface="Calibri"/>
              </a:rPr>
              <a:t>i</a:t>
            </a:r>
            <a:r>
              <a:rPr b="1" dirty="0" smtClean="0" spc="-39" sz="2100">
                <a:latin typeface="Calibri"/>
                <a:cs typeface="Calibri"/>
              </a:rPr>
              <a:t>s</a:t>
            </a:r>
            <a:r>
              <a:rPr b="1" dirty="0" smtClean="0" spc="-34" sz="2100">
                <a:latin typeface="Calibri"/>
                <a:cs typeface="Calibri"/>
              </a:rPr>
              <a:t>t</a:t>
            </a:r>
            <a:r>
              <a:rPr b="1" dirty="0" smtClean="0" spc="14" sz="2100">
                <a:latin typeface="Calibri"/>
                <a:cs typeface="Calibri"/>
              </a:rPr>
              <a:t>e</a:t>
            </a:r>
            <a:r>
              <a:rPr b="1" dirty="0" smtClean="0" spc="-29" sz="2100">
                <a:latin typeface="Calibri"/>
                <a:cs typeface="Calibri"/>
              </a:rPr>
              <a:t>r</a:t>
            </a:r>
            <a:r>
              <a:rPr b="1" dirty="0" smtClean="0" spc="14" sz="2100">
                <a:latin typeface="Calibri"/>
                <a:cs typeface="Calibri"/>
              </a:rPr>
              <a:t>e</a:t>
            </a:r>
            <a:r>
              <a:rPr b="1" dirty="0" smtClean="0" spc="0" sz="2100">
                <a:latin typeface="Calibri"/>
                <a:cs typeface="Calibri"/>
              </a:rPr>
              <a:t>d</a:t>
            </a:r>
            <a:r>
              <a:rPr b="1" dirty="0" smtClean="0" spc="127" sz="2100">
                <a:latin typeface="Calibri"/>
                <a:cs typeface="Calibri"/>
              </a:rPr>
              <a:t> </a:t>
            </a:r>
            <a:r>
              <a:rPr b="1" dirty="0" smtClean="0" spc="4" sz="2100">
                <a:latin typeface="Calibri"/>
                <a:cs typeface="Calibri"/>
              </a:rPr>
              <a:t>N</a:t>
            </a:r>
            <a:r>
              <a:rPr b="1" dirty="0" smtClean="0" spc="-14" sz="2100">
                <a:latin typeface="Calibri"/>
                <a:cs typeface="Calibri"/>
              </a:rPr>
              <a:t>u</a:t>
            </a:r>
            <a:r>
              <a:rPr b="1" dirty="0" smtClean="0" spc="-9" sz="2100">
                <a:latin typeface="Calibri"/>
                <a:cs typeface="Calibri"/>
              </a:rPr>
              <a:t>r</a:t>
            </a:r>
            <a:r>
              <a:rPr b="1" dirty="0" smtClean="0" spc="-14" sz="2100">
                <a:latin typeface="Calibri"/>
                <a:cs typeface="Calibri"/>
              </a:rPr>
              <a:t>s</a:t>
            </a:r>
            <a:r>
              <a:rPr b="1" dirty="0" smtClean="0" spc="14" sz="2100">
                <a:latin typeface="Calibri"/>
                <a:cs typeface="Calibri"/>
              </a:rPr>
              <a:t>e</a:t>
            </a:r>
            <a:r>
              <a:rPr b="1" dirty="0" smtClean="0" spc="0" sz="2100">
                <a:latin typeface="Calibri"/>
                <a:cs typeface="Calibri"/>
              </a:rPr>
              <a:t>s</a:t>
            </a:r>
            <a:r>
              <a:rPr b="1" dirty="0" smtClean="0" spc="0" sz="2100">
                <a:latin typeface="Calibri"/>
                <a:cs typeface="Calibri"/>
              </a:rPr>
              <a:t> </a:t>
            </a:r>
            <a:r>
              <a:rPr b="1" dirty="0" smtClean="0" spc="74" sz="2100">
                <a:latin typeface="Calibri"/>
                <a:cs typeface="Calibri"/>
              </a:rPr>
              <a:t> </a:t>
            </a:r>
            <a:r>
              <a:rPr dirty="0" smtClean="0" spc="0" sz="2100">
                <a:latin typeface="Calibri"/>
                <a:cs typeface="Calibri"/>
              </a:rPr>
              <a:t>(</a:t>
            </a:r>
            <a:r>
              <a:rPr dirty="0" smtClean="0" spc="20" sz="2100">
                <a:latin typeface="Calibri"/>
                <a:cs typeface="Calibri"/>
              </a:rPr>
              <a:t>4</a:t>
            </a:r>
            <a:r>
              <a:rPr dirty="0" smtClean="0" spc="4" sz="2100">
                <a:latin typeface="Calibri"/>
                <a:cs typeface="Calibri"/>
              </a:rPr>
              <a:t>,</a:t>
            </a:r>
            <a:r>
              <a:rPr dirty="0" smtClean="0" spc="-4" sz="2100">
                <a:latin typeface="Calibri"/>
                <a:cs typeface="Calibri"/>
              </a:rPr>
              <a:t>3</a:t>
            </a:r>
            <a:r>
              <a:rPr dirty="0" smtClean="0" spc="20" sz="2100">
                <a:latin typeface="Calibri"/>
                <a:cs typeface="Calibri"/>
              </a:rPr>
              <a:t>9</a:t>
            </a:r>
            <a:r>
              <a:rPr dirty="0" smtClean="0" spc="9" sz="2100">
                <a:latin typeface="Calibri"/>
                <a:cs typeface="Calibri"/>
              </a:rPr>
              <a:t>7</a:t>
            </a:r>
            <a:r>
              <a:rPr dirty="0" smtClean="0" spc="-4" sz="2100">
                <a:latin typeface="Calibri"/>
                <a:cs typeface="Calibri"/>
              </a:rPr>
              <a:t> </a:t>
            </a:r>
            <a:r>
              <a:rPr dirty="0" smtClean="0" spc="20" sz="2100">
                <a:latin typeface="Calibri"/>
                <a:cs typeface="Calibri"/>
              </a:rPr>
              <a:t>p</a:t>
            </a:r>
            <a:r>
              <a:rPr dirty="0" smtClean="0" spc="15" sz="2100">
                <a:latin typeface="Calibri"/>
                <a:cs typeface="Calibri"/>
              </a:rPr>
              <a:t>o</a:t>
            </a:r>
            <a:r>
              <a:rPr dirty="0" smtClean="0" spc="-17" sz="2100">
                <a:latin typeface="Calibri"/>
                <a:cs typeface="Calibri"/>
              </a:rPr>
              <a:t>s</a:t>
            </a:r>
            <a:r>
              <a:rPr dirty="0" smtClean="0" spc="-3" sz="2100">
                <a:latin typeface="Calibri"/>
                <a:cs typeface="Calibri"/>
              </a:rPr>
              <a:t>t</a:t>
            </a:r>
            <a:r>
              <a:rPr dirty="0" smtClean="0" spc="3" sz="2100">
                <a:latin typeface="Calibri"/>
                <a:cs typeface="Calibri"/>
              </a:rPr>
              <a:t>i</a:t>
            </a:r>
            <a:r>
              <a:rPr dirty="0" smtClean="0" spc="0" sz="2100">
                <a:latin typeface="Calibri"/>
                <a:cs typeface="Calibri"/>
              </a:rPr>
              <a:t>n</a:t>
            </a:r>
            <a:r>
              <a:rPr dirty="0" smtClean="0" spc="8" sz="2100">
                <a:latin typeface="Calibri"/>
                <a:cs typeface="Calibri"/>
              </a:rPr>
              <a:t>gs</a:t>
            </a:r>
            <a:r>
              <a:rPr dirty="0" smtClean="0" spc="20" sz="2100">
                <a:latin typeface="Calibri"/>
                <a:cs typeface="Calibri"/>
              </a:rPr>
              <a:t>)</a:t>
            </a:r>
            <a:r>
              <a:rPr dirty="0" smtClean="0" spc="4" sz="2100">
                <a:latin typeface="Calibri"/>
                <a:cs typeface="Calibri"/>
              </a:rPr>
              <a:t>,</a:t>
            </a:r>
            <a:endParaRPr sz="2100">
              <a:latin typeface="Calibri"/>
              <a:cs typeface="Calibri"/>
            </a:endParaRPr>
          </a:p>
          <a:p>
            <a:pPr marL="12700" marR="39776">
              <a:lnSpc>
                <a:spcPct val="101725"/>
              </a:lnSpc>
            </a:pPr>
            <a:r>
              <a:rPr b="1" dirty="0" smtClean="0" spc="7" sz="2100">
                <a:latin typeface="Calibri"/>
                <a:cs typeface="Calibri"/>
              </a:rPr>
              <a:t>R</a:t>
            </a:r>
            <a:r>
              <a:rPr b="1" dirty="0" smtClean="0" spc="7" sz="2100">
                <a:latin typeface="Calibri"/>
                <a:cs typeface="Calibri"/>
              </a:rPr>
              <a:t>e</a:t>
            </a:r>
            <a:r>
              <a:rPr b="1" dirty="0" smtClean="0" spc="7" sz="2100">
                <a:latin typeface="Calibri"/>
                <a:cs typeface="Calibri"/>
              </a:rPr>
              <a:t>t</a:t>
            </a:r>
            <a:r>
              <a:rPr b="1" dirty="0" smtClean="0" spc="7" sz="2100">
                <a:latin typeface="Calibri"/>
                <a:cs typeface="Calibri"/>
              </a:rPr>
              <a:t>a</a:t>
            </a:r>
            <a:r>
              <a:rPr b="1" dirty="0" smtClean="0" spc="7" sz="2100">
                <a:latin typeface="Calibri"/>
                <a:cs typeface="Calibri"/>
              </a:rPr>
              <a:t>i</a:t>
            </a:r>
            <a:r>
              <a:rPr b="1" dirty="0" smtClean="0" spc="7" sz="2100">
                <a:latin typeface="Calibri"/>
                <a:cs typeface="Calibri"/>
              </a:rPr>
              <a:t>l</a:t>
            </a:r>
            <a:r>
              <a:rPr b="1" dirty="0" smtClean="0" spc="7" sz="2100">
                <a:latin typeface="Calibri"/>
                <a:cs typeface="Calibri"/>
              </a:rPr>
              <a:t> </a:t>
            </a:r>
            <a:r>
              <a:rPr b="1" dirty="0" smtClean="0" spc="7" sz="2100">
                <a:latin typeface="Calibri"/>
                <a:cs typeface="Calibri"/>
              </a:rPr>
              <a:t>S</a:t>
            </a:r>
            <a:r>
              <a:rPr b="1" dirty="0" smtClean="0" spc="7" sz="2100">
                <a:latin typeface="Calibri"/>
                <a:cs typeface="Calibri"/>
              </a:rPr>
              <a:t>a</a:t>
            </a:r>
            <a:r>
              <a:rPr b="1" dirty="0" smtClean="0" spc="7" sz="2100">
                <a:latin typeface="Calibri"/>
                <a:cs typeface="Calibri"/>
              </a:rPr>
              <a:t>l</a:t>
            </a:r>
            <a:r>
              <a:rPr b="1" dirty="0" smtClean="0" spc="7" sz="2100">
                <a:latin typeface="Calibri"/>
                <a:cs typeface="Calibri"/>
              </a:rPr>
              <a:t>e</a:t>
            </a:r>
            <a:r>
              <a:rPr b="1" dirty="0" smtClean="0" spc="7" sz="2100">
                <a:latin typeface="Calibri"/>
                <a:cs typeface="Calibri"/>
              </a:rPr>
              <a:t>s</a:t>
            </a:r>
            <a:r>
              <a:rPr b="1" dirty="0" smtClean="0" spc="7" sz="2100">
                <a:latin typeface="Calibri"/>
                <a:cs typeface="Calibri"/>
              </a:rPr>
              <a:t>p</a:t>
            </a:r>
            <a:r>
              <a:rPr b="1" dirty="0" smtClean="0" spc="7" sz="2100">
                <a:latin typeface="Calibri"/>
                <a:cs typeface="Calibri"/>
              </a:rPr>
              <a:t>e</a:t>
            </a:r>
            <a:r>
              <a:rPr b="1" dirty="0" smtClean="0" spc="7" sz="2100">
                <a:latin typeface="Calibri"/>
                <a:cs typeface="Calibri"/>
              </a:rPr>
              <a:t>r</a:t>
            </a:r>
            <a:r>
              <a:rPr b="1" dirty="0" smtClean="0" spc="7" sz="2100">
                <a:latin typeface="Calibri"/>
                <a:cs typeface="Calibri"/>
              </a:rPr>
              <a:t>s</a:t>
            </a:r>
            <a:r>
              <a:rPr b="1" dirty="0" smtClean="0" spc="7" sz="2100">
                <a:latin typeface="Calibri"/>
                <a:cs typeface="Calibri"/>
              </a:rPr>
              <a:t>o</a:t>
            </a:r>
            <a:r>
              <a:rPr b="1" dirty="0" smtClean="0" spc="7" sz="2100">
                <a:latin typeface="Calibri"/>
                <a:cs typeface="Calibri"/>
              </a:rPr>
              <a:t>n</a:t>
            </a:r>
            <a:r>
              <a:rPr b="1" dirty="0" smtClean="0" spc="7" sz="2100">
                <a:latin typeface="Calibri"/>
                <a:cs typeface="Calibri"/>
              </a:rPr>
              <a:t>s</a:t>
            </a:r>
            <a:r>
              <a:rPr b="1" dirty="0" smtClean="0" spc="7" sz="2100">
                <a:latin typeface="Calibri"/>
                <a:cs typeface="Calibri"/>
              </a:rPr>
              <a:t> </a:t>
            </a:r>
            <a:r>
              <a:rPr dirty="0" smtClean="0" spc="7" sz="2100">
                <a:latin typeface="Calibri"/>
                <a:cs typeface="Calibri"/>
              </a:rPr>
              <a:t>(</a:t>
            </a:r>
            <a:r>
              <a:rPr dirty="0" smtClean="0" spc="7" sz="2100">
                <a:latin typeface="Calibri"/>
                <a:cs typeface="Calibri"/>
              </a:rPr>
              <a:t>3</a:t>
            </a:r>
            <a:r>
              <a:rPr dirty="0" smtClean="0" spc="7" sz="2100">
                <a:latin typeface="Calibri"/>
                <a:cs typeface="Calibri"/>
              </a:rPr>
              <a:t>,</a:t>
            </a:r>
            <a:r>
              <a:rPr dirty="0" smtClean="0" spc="7" sz="2100">
                <a:latin typeface="Calibri"/>
                <a:cs typeface="Calibri"/>
              </a:rPr>
              <a:t>0</a:t>
            </a:r>
            <a:r>
              <a:rPr dirty="0" smtClean="0" spc="7" sz="2100">
                <a:latin typeface="Calibri"/>
                <a:cs typeface="Calibri"/>
              </a:rPr>
              <a:t>2</a:t>
            </a:r>
            <a:r>
              <a:rPr dirty="0" smtClean="0" spc="7" sz="2100">
                <a:latin typeface="Calibri"/>
                <a:cs typeface="Calibri"/>
              </a:rPr>
              <a:t>4</a:t>
            </a:r>
            <a:r>
              <a:rPr dirty="0" smtClean="0" spc="7" sz="2100">
                <a:latin typeface="Calibri"/>
                <a:cs typeface="Calibri"/>
              </a:rPr>
              <a:t> </a:t>
            </a:r>
            <a:r>
              <a:rPr dirty="0" smtClean="0" spc="7" sz="2100">
                <a:latin typeface="Calibri"/>
                <a:cs typeface="Calibri"/>
              </a:rPr>
              <a:t>p</a:t>
            </a:r>
            <a:r>
              <a:rPr dirty="0" smtClean="0" spc="7" sz="2100">
                <a:latin typeface="Calibri"/>
                <a:cs typeface="Calibri"/>
              </a:rPr>
              <a:t>o</a:t>
            </a:r>
            <a:r>
              <a:rPr dirty="0" smtClean="0" spc="7" sz="2100">
                <a:latin typeface="Calibri"/>
                <a:cs typeface="Calibri"/>
              </a:rPr>
              <a:t>s</a:t>
            </a:r>
            <a:r>
              <a:rPr dirty="0" smtClean="0" spc="7" sz="2100">
                <a:latin typeface="Calibri"/>
                <a:cs typeface="Calibri"/>
              </a:rPr>
              <a:t>t</a:t>
            </a:r>
            <a:r>
              <a:rPr dirty="0" smtClean="0" spc="7" sz="2100">
                <a:latin typeface="Calibri"/>
                <a:cs typeface="Calibri"/>
              </a:rPr>
              <a:t>i</a:t>
            </a:r>
            <a:r>
              <a:rPr dirty="0" smtClean="0" spc="7" sz="2100">
                <a:latin typeface="Calibri"/>
                <a:cs typeface="Calibri"/>
              </a:rPr>
              <a:t>n</a:t>
            </a:r>
            <a:r>
              <a:rPr dirty="0" smtClean="0" spc="7" sz="2100">
                <a:latin typeface="Calibri"/>
                <a:cs typeface="Calibri"/>
              </a:rPr>
              <a:t>gs</a:t>
            </a:r>
            <a:r>
              <a:rPr dirty="0" smtClean="0" spc="7" sz="2100">
                <a:latin typeface="Calibri"/>
                <a:cs typeface="Calibri"/>
              </a:rPr>
              <a:t>)</a:t>
            </a:r>
            <a:r>
              <a:rPr dirty="0" smtClean="0" spc="7" sz="2100">
                <a:latin typeface="Calibri"/>
                <a:cs typeface="Calibri"/>
              </a:rPr>
              <a:t>,</a:t>
            </a:r>
            <a:r>
              <a:rPr dirty="0" smtClean="0" spc="7" sz="2100">
                <a:latin typeface="Calibri"/>
                <a:cs typeface="Calibri"/>
              </a:rPr>
              <a:t> </a:t>
            </a:r>
            <a:r>
              <a:rPr b="1" dirty="0" smtClean="0" spc="7" sz="2100">
                <a:latin typeface="Calibri"/>
                <a:cs typeface="Calibri"/>
              </a:rPr>
              <a:t>H</a:t>
            </a:r>
            <a:r>
              <a:rPr b="1" dirty="0" smtClean="0" spc="7" sz="2100">
                <a:latin typeface="Calibri"/>
                <a:cs typeface="Calibri"/>
              </a:rPr>
              <a:t>o</a:t>
            </a:r>
            <a:r>
              <a:rPr b="1" dirty="0" smtClean="0" spc="7" sz="2100">
                <a:latin typeface="Calibri"/>
                <a:cs typeface="Calibri"/>
              </a:rPr>
              <a:t>m</a:t>
            </a:r>
            <a:r>
              <a:rPr b="1" dirty="0" smtClean="0" spc="7" sz="2100">
                <a:latin typeface="Calibri"/>
                <a:cs typeface="Calibri"/>
              </a:rPr>
              <a:t>e</a:t>
            </a:r>
            <a:r>
              <a:rPr b="1" dirty="0" smtClean="0" spc="7" sz="2100">
                <a:latin typeface="Calibri"/>
                <a:cs typeface="Calibri"/>
              </a:rPr>
              <a:t> </a:t>
            </a:r>
            <a:r>
              <a:rPr b="1" dirty="0" smtClean="0" spc="7" sz="2100">
                <a:latin typeface="Calibri"/>
                <a:cs typeface="Calibri"/>
              </a:rPr>
              <a:t>H</a:t>
            </a:r>
            <a:r>
              <a:rPr b="1" dirty="0" smtClean="0" spc="7" sz="2100">
                <a:latin typeface="Calibri"/>
                <a:cs typeface="Calibri"/>
              </a:rPr>
              <a:t>e</a:t>
            </a:r>
            <a:r>
              <a:rPr b="1" dirty="0" smtClean="0" spc="7" sz="2100">
                <a:latin typeface="Calibri"/>
                <a:cs typeface="Calibri"/>
              </a:rPr>
              <a:t>a</a:t>
            </a:r>
            <a:r>
              <a:rPr b="1" dirty="0" smtClean="0" spc="7" sz="2100">
                <a:latin typeface="Calibri"/>
                <a:cs typeface="Calibri"/>
              </a:rPr>
              <a:t>l</a:t>
            </a:r>
            <a:r>
              <a:rPr b="1" dirty="0" smtClean="0" spc="7" sz="2100">
                <a:latin typeface="Calibri"/>
                <a:cs typeface="Calibri"/>
              </a:rPr>
              <a:t>t</a:t>
            </a:r>
            <a:r>
              <a:rPr b="1" dirty="0" smtClean="0" spc="7" sz="2100">
                <a:latin typeface="Calibri"/>
                <a:cs typeface="Calibri"/>
              </a:rPr>
              <a:t>h</a:t>
            </a:r>
            <a:r>
              <a:rPr b="1" dirty="0" smtClean="0" spc="7" sz="2100">
                <a:latin typeface="Calibri"/>
                <a:cs typeface="Calibri"/>
              </a:rPr>
              <a:t> </a:t>
            </a:r>
            <a:r>
              <a:rPr b="1" dirty="0" smtClean="0" spc="7" sz="2100">
                <a:latin typeface="Calibri"/>
                <a:cs typeface="Calibri"/>
              </a:rPr>
              <a:t>&amp;</a:t>
            </a:r>
            <a:r>
              <a:rPr b="1" dirty="0" smtClean="0" spc="7" sz="2100">
                <a:latin typeface="Calibri"/>
                <a:cs typeface="Calibri"/>
              </a:rPr>
              <a:t> </a:t>
            </a:r>
            <a:r>
              <a:rPr b="1" dirty="0" smtClean="0" spc="7" sz="2100">
                <a:latin typeface="Calibri"/>
                <a:cs typeface="Calibri"/>
              </a:rPr>
              <a:t>P</a:t>
            </a:r>
            <a:r>
              <a:rPr b="1" dirty="0" smtClean="0" spc="7" sz="2100">
                <a:latin typeface="Calibri"/>
                <a:cs typeface="Calibri"/>
              </a:rPr>
              <a:t>e</a:t>
            </a:r>
            <a:r>
              <a:rPr b="1" dirty="0" smtClean="0" spc="7" sz="2100">
                <a:latin typeface="Calibri"/>
                <a:cs typeface="Calibri"/>
              </a:rPr>
              <a:t>r</a:t>
            </a:r>
            <a:r>
              <a:rPr b="1" dirty="0" smtClean="0" spc="7" sz="2100">
                <a:latin typeface="Calibri"/>
                <a:cs typeface="Calibri"/>
              </a:rPr>
              <a:t>s</a:t>
            </a:r>
            <a:r>
              <a:rPr b="1" dirty="0" smtClean="0" spc="7" sz="2100">
                <a:latin typeface="Calibri"/>
                <a:cs typeface="Calibri"/>
              </a:rPr>
              <a:t>o</a:t>
            </a:r>
            <a:r>
              <a:rPr b="1" dirty="0" smtClean="0" spc="7" sz="2100">
                <a:latin typeface="Calibri"/>
                <a:cs typeface="Calibri"/>
              </a:rPr>
              <a:t>n</a:t>
            </a:r>
            <a:r>
              <a:rPr b="1" dirty="0" smtClean="0" spc="7" sz="2100">
                <a:latin typeface="Calibri"/>
                <a:cs typeface="Calibri"/>
              </a:rPr>
              <a:t>a</a:t>
            </a:r>
            <a:r>
              <a:rPr b="1" dirty="0" smtClean="0" spc="7" sz="2100">
                <a:latin typeface="Calibri"/>
                <a:cs typeface="Calibri"/>
              </a:rPr>
              <a:t>l</a:t>
            </a:r>
            <a:r>
              <a:rPr b="1" dirty="0" smtClean="0" spc="7" sz="2100">
                <a:latin typeface="Calibri"/>
                <a:cs typeface="Calibri"/>
              </a:rPr>
              <a:t> </a:t>
            </a:r>
            <a:r>
              <a:rPr b="1" dirty="0" smtClean="0" spc="7" sz="2100">
                <a:latin typeface="Calibri"/>
                <a:cs typeface="Calibri"/>
              </a:rPr>
              <a:t>C</a:t>
            </a:r>
            <a:r>
              <a:rPr b="1" dirty="0" smtClean="0" spc="7" sz="2100">
                <a:latin typeface="Calibri"/>
                <a:cs typeface="Calibri"/>
              </a:rPr>
              <a:t>a</a:t>
            </a:r>
            <a:r>
              <a:rPr b="1" dirty="0" smtClean="0" spc="7" sz="2100">
                <a:latin typeface="Calibri"/>
                <a:cs typeface="Calibri"/>
              </a:rPr>
              <a:t>r</a:t>
            </a:r>
            <a:r>
              <a:rPr b="1" dirty="0" smtClean="0" spc="7" sz="2100">
                <a:latin typeface="Calibri"/>
                <a:cs typeface="Calibri"/>
              </a:rPr>
              <a:t>e</a:t>
            </a:r>
            <a:r>
              <a:rPr b="1" dirty="0" smtClean="0" spc="7" sz="2100">
                <a:latin typeface="Calibri"/>
                <a:cs typeface="Calibri"/>
              </a:rPr>
              <a:t> </a:t>
            </a:r>
            <a:r>
              <a:rPr b="1" dirty="0" smtClean="0" spc="7" sz="2100">
                <a:latin typeface="Calibri"/>
                <a:cs typeface="Calibri"/>
              </a:rPr>
              <a:t>A</a:t>
            </a:r>
            <a:r>
              <a:rPr b="1" dirty="0" smtClean="0" spc="7" sz="2100">
                <a:latin typeface="Calibri"/>
                <a:cs typeface="Calibri"/>
              </a:rPr>
              <a:t>i</a:t>
            </a:r>
            <a:r>
              <a:rPr b="1" dirty="0" smtClean="0" spc="7" sz="2100">
                <a:latin typeface="Calibri"/>
                <a:cs typeface="Calibri"/>
              </a:rPr>
              <a:t>d</a:t>
            </a:r>
            <a:r>
              <a:rPr b="1" dirty="0" smtClean="0" spc="7" sz="2100">
                <a:latin typeface="Calibri"/>
                <a:cs typeface="Calibri"/>
              </a:rPr>
              <a:t>e</a:t>
            </a:r>
            <a:r>
              <a:rPr b="1" dirty="0" smtClean="0" spc="7" sz="2100">
                <a:latin typeface="Calibri"/>
                <a:cs typeface="Calibri"/>
              </a:rPr>
              <a:t>s</a:t>
            </a:r>
            <a:endParaRPr sz="2100">
              <a:latin typeface="Calibri"/>
              <a:cs typeface="Calibri"/>
            </a:endParaRPr>
          </a:p>
          <a:p>
            <a:pPr marL="12700" marR="39776">
              <a:lnSpc>
                <a:spcPct val="101725"/>
              </a:lnSpc>
              <a:spcBef>
                <a:spcPts val="5"/>
              </a:spcBef>
            </a:pPr>
            <a:r>
              <a:rPr dirty="0" smtClean="0" spc="5" sz="2100">
                <a:latin typeface="Calibri"/>
                <a:cs typeface="Calibri"/>
              </a:rPr>
              <a:t>(</a:t>
            </a:r>
            <a:r>
              <a:rPr dirty="0" smtClean="0" spc="5" sz="2100">
                <a:latin typeface="Calibri"/>
                <a:cs typeface="Calibri"/>
              </a:rPr>
              <a:t>1</a:t>
            </a:r>
            <a:r>
              <a:rPr dirty="0" smtClean="0" spc="5" sz="2100">
                <a:latin typeface="Calibri"/>
                <a:cs typeface="Calibri"/>
              </a:rPr>
              <a:t>,</a:t>
            </a:r>
            <a:r>
              <a:rPr dirty="0" smtClean="0" spc="5" sz="2100">
                <a:latin typeface="Calibri"/>
                <a:cs typeface="Calibri"/>
              </a:rPr>
              <a:t>7</a:t>
            </a:r>
            <a:r>
              <a:rPr dirty="0" smtClean="0" spc="5" sz="2100">
                <a:latin typeface="Calibri"/>
                <a:cs typeface="Calibri"/>
              </a:rPr>
              <a:t>7</a:t>
            </a:r>
            <a:r>
              <a:rPr dirty="0" smtClean="0" spc="5" sz="2100">
                <a:latin typeface="Calibri"/>
                <a:cs typeface="Calibri"/>
              </a:rPr>
              <a:t>0</a:t>
            </a:r>
            <a:r>
              <a:rPr dirty="0" smtClean="0" spc="5" sz="2100">
                <a:latin typeface="Calibri"/>
                <a:cs typeface="Calibri"/>
              </a:rPr>
              <a:t> </a:t>
            </a:r>
            <a:r>
              <a:rPr dirty="0" smtClean="0" spc="5" sz="2100">
                <a:latin typeface="Calibri"/>
                <a:cs typeface="Calibri"/>
              </a:rPr>
              <a:t>p</a:t>
            </a:r>
            <a:r>
              <a:rPr dirty="0" smtClean="0" spc="5" sz="2100">
                <a:latin typeface="Calibri"/>
                <a:cs typeface="Calibri"/>
              </a:rPr>
              <a:t>o</a:t>
            </a:r>
            <a:r>
              <a:rPr dirty="0" smtClean="0" spc="5" sz="2100">
                <a:latin typeface="Calibri"/>
                <a:cs typeface="Calibri"/>
              </a:rPr>
              <a:t>s</a:t>
            </a:r>
            <a:r>
              <a:rPr dirty="0" smtClean="0" spc="5" sz="2100">
                <a:latin typeface="Calibri"/>
                <a:cs typeface="Calibri"/>
              </a:rPr>
              <a:t>t</a:t>
            </a:r>
            <a:r>
              <a:rPr dirty="0" smtClean="0" spc="5" sz="2100">
                <a:latin typeface="Calibri"/>
                <a:cs typeface="Calibri"/>
              </a:rPr>
              <a:t>i</a:t>
            </a:r>
            <a:r>
              <a:rPr dirty="0" smtClean="0" spc="5" sz="2100">
                <a:latin typeface="Calibri"/>
                <a:cs typeface="Calibri"/>
              </a:rPr>
              <a:t>n</a:t>
            </a:r>
            <a:r>
              <a:rPr dirty="0" smtClean="0" spc="5" sz="2100">
                <a:latin typeface="Calibri"/>
                <a:cs typeface="Calibri"/>
              </a:rPr>
              <a:t>gs</a:t>
            </a:r>
            <a:r>
              <a:rPr dirty="0" smtClean="0" spc="5" sz="2100">
                <a:latin typeface="Calibri"/>
                <a:cs typeface="Calibri"/>
              </a:rPr>
              <a:t>)</a:t>
            </a:r>
            <a:r>
              <a:rPr dirty="0" smtClean="0" spc="5" sz="2100">
                <a:latin typeface="Calibri"/>
                <a:cs typeface="Calibri"/>
              </a:rPr>
              <a:t>,</a:t>
            </a:r>
            <a:r>
              <a:rPr dirty="0" smtClean="0" spc="5" sz="2100">
                <a:latin typeface="Calibri"/>
                <a:cs typeface="Calibri"/>
              </a:rPr>
              <a:t> </a:t>
            </a:r>
            <a:r>
              <a:rPr dirty="0" smtClean="0" spc="5" sz="2100">
                <a:latin typeface="Calibri"/>
                <a:cs typeface="Calibri"/>
              </a:rPr>
              <a:t>a</a:t>
            </a:r>
            <a:r>
              <a:rPr dirty="0" smtClean="0" spc="5" sz="2100">
                <a:latin typeface="Calibri"/>
                <a:cs typeface="Calibri"/>
              </a:rPr>
              <a:t>n</a:t>
            </a:r>
            <a:r>
              <a:rPr dirty="0" smtClean="0" spc="5" sz="2100">
                <a:latin typeface="Calibri"/>
                <a:cs typeface="Calibri"/>
              </a:rPr>
              <a:t>d</a:t>
            </a:r>
            <a:r>
              <a:rPr dirty="0" smtClean="0" spc="5" sz="2100">
                <a:latin typeface="Calibri"/>
                <a:cs typeface="Calibri"/>
              </a:rPr>
              <a:t> </a:t>
            </a:r>
            <a:r>
              <a:rPr b="1" dirty="0" smtClean="0" spc="5" sz="2100">
                <a:latin typeface="Calibri"/>
                <a:cs typeface="Calibri"/>
              </a:rPr>
              <a:t>S</a:t>
            </a:r>
            <a:r>
              <a:rPr b="1" dirty="0" smtClean="0" spc="5" sz="2100">
                <a:latin typeface="Calibri"/>
                <a:cs typeface="Calibri"/>
              </a:rPr>
              <a:t>u</a:t>
            </a:r>
            <a:r>
              <a:rPr b="1" dirty="0" smtClean="0" spc="5" sz="2100">
                <a:latin typeface="Calibri"/>
                <a:cs typeface="Calibri"/>
              </a:rPr>
              <a:t>p</a:t>
            </a:r>
            <a:r>
              <a:rPr b="1" dirty="0" smtClean="0" spc="5" sz="2100">
                <a:latin typeface="Calibri"/>
                <a:cs typeface="Calibri"/>
              </a:rPr>
              <a:t>e</a:t>
            </a:r>
            <a:r>
              <a:rPr b="1" dirty="0" smtClean="0" spc="5" sz="2100">
                <a:latin typeface="Calibri"/>
                <a:cs typeface="Calibri"/>
              </a:rPr>
              <a:t>r</a:t>
            </a:r>
            <a:r>
              <a:rPr b="1" dirty="0" smtClean="0" spc="5" sz="2100">
                <a:latin typeface="Calibri"/>
                <a:cs typeface="Calibri"/>
              </a:rPr>
              <a:t>v</a:t>
            </a:r>
            <a:r>
              <a:rPr b="1" dirty="0" smtClean="0" spc="5" sz="2100">
                <a:latin typeface="Calibri"/>
                <a:cs typeface="Calibri"/>
              </a:rPr>
              <a:t>i</a:t>
            </a:r>
            <a:r>
              <a:rPr b="1" dirty="0" smtClean="0" spc="5" sz="2100">
                <a:latin typeface="Calibri"/>
                <a:cs typeface="Calibri"/>
              </a:rPr>
              <a:t>s</a:t>
            </a:r>
            <a:r>
              <a:rPr b="1" dirty="0" smtClean="0" spc="5" sz="2100">
                <a:latin typeface="Calibri"/>
                <a:cs typeface="Calibri"/>
              </a:rPr>
              <a:t>o</a:t>
            </a:r>
            <a:r>
              <a:rPr b="1" dirty="0" smtClean="0" spc="5" sz="2100">
                <a:latin typeface="Calibri"/>
                <a:cs typeface="Calibri"/>
              </a:rPr>
              <a:t>r</a:t>
            </a:r>
            <a:r>
              <a:rPr b="1" dirty="0" smtClean="0" spc="5" sz="2100">
                <a:latin typeface="Calibri"/>
                <a:cs typeface="Calibri"/>
              </a:rPr>
              <a:t>s</a:t>
            </a:r>
            <a:r>
              <a:rPr b="1" dirty="0" smtClean="0" spc="5" sz="2100">
                <a:latin typeface="Calibri"/>
                <a:cs typeface="Calibri"/>
              </a:rPr>
              <a:t> </a:t>
            </a:r>
            <a:r>
              <a:rPr b="1" dirty="0" smtClean="0" spc="5" sz="2100">
                <a:latin typeface="Calibri"/>
                <a:cs typeface="Calibri"/>
              </a:rPr>
              <a:t>o</a:t>
            </a:r>
            <a:r>
              <a:rPr b="1" dirty="0" smtClean="0" spc="5" sz="2100">
                <a:latin typeface="Calibri"/>
                <a:cs typeface="Calibri"/>
              </a:rPr>
              <a:t>f</a:t>
            </a:r>
            <a:r>
              <a:rPr b="1" dirty="0" smtClean="0" spc="5" sz="2100">
                <a:latin typeface="Calibri"/>
                <a:cs typeface="Calibri"/>
              </a:rPr>
              <a:t> </a:t>
            </a:r>
            <a:r>
              <a:rPr b="1" dirty="0" smtClean="0" spc="5" sz="2100">
                <a:latin typeface="Calibri"/>
                <a:cs typeface="Calibri"/>
              </a:rPr>
              <a:t>R</a:t>
            </a:r>
            <a:r>
              <a:rPr b="1" dirty="0" smtClean="0" spc="5" sz="2100">
                <a:latin typeface="Calibri"/>
                <a:cs typeface="Calibri"/>
              </a:rPr>
              <a:t>e</a:t>
            </a:r>
            <a:r>
              <a:rPr b="1" dirty="0" smtClean="0" spc="5" sz="2100">
                <a:latin typeface="Calibri"/>
                <a:cs typeface="Calibri"/>
              </a:rPr>
              <a:t>t</a:t>
            </a:r>
            <a:r>
              <a:rPr b="1" dirty="0" smtClean="0" spc="5" sz="2100">
                <a:latin typeface="Calibri"/>
                <a:cs typeface="Calibri"/>
              </a:rPr>
              <a:t>a</a:t>
            </a:r>
            <a:r>
              <a:rPr b="1" dirty="0" smtClean="0" spc="5" sz="2100">
                <a:latin typeface="Calibri"/>
                <a:cs typeface="Calibri"/>
              </a:rPr>
              <a:t>i</a:t>
            </a:r>
            <a:r>
              <a:rPr b="1" dirty="0" smtClean="0" spc="5" sz="2100">
                <a:latin typeface="Calibri"/>
                <a:cs typeface="Calibri"/>
              </a:rPr>
              <a:t>l</a:t>
            </a:r>
            <a:r>
              <a:rPr b="1" dirty="0" smtClean="0" spc="5" sz="2100">
                <a:latin typeface="Calibri"/>
                <a:cs typeface="Calibri"/>
              </a:rPr>
              <a:t> </a:t>
            </a:r>
            <a:r>
              <a:rPr b="1" dirty="0" smtClean="0" spc="5" sz="2100">
                <a:latin typeface="Calibri"/>
                <a:cs typeface="Calibri"/>
              </a:rPr>
              <a:t>S</a:t>
            </a:r>
            <a:r>
              <a:rPr b="1" dirty="0" smtClean="0" spc="5" sz="2100">
                <a:latin typeface="Calibri"/>
                <a:cs typeface="Calibri"/>
              </a:rPr>
              <a:t>a</a:t>
            </a:r>
            <a:r>
              <a:rPr b="1" dirty="0" smtClean="0" spc="5" sz="2100">
                <a:latin typeface="Calibri"/>
                <a:cs typeface="Calibri"/>
              </a:rPr>
              <a:t>l</a:t>
            </a:r>
            <a:r>
              <a:rPr b="1" dirty="0" smtClean="0" spc="5" sz="2100">
                <a:latin typeface="Calibri"/>
                <a:cs typeface="Calibri"/>
              </a:rPr>
              <a:t>e</a:t>
            </a:r>
            <a:r>
              <a:rPr b="1" dirty="0" smtClean="0" spc="5" sz="2100">
                <a:latin typeface="Calibri"/>
                <a:cs typeface="Calibri"/>
              </a:rPr>
              <a:t>s</a:t>
            </a:r>
            <a:r>
              <a:rPr b="1" dirty="0" smtClean="0" spc="5" sz="2100">
                <a:latin typeface="Calibri"/>
                <a:cs typeface="Calibri"/>
              </a:rPr>
              <a:t> </a:t>
            </a:r>
            <a:r>
              <a:rPr b="1" dirty="0" smtClean="0" spc="5" sz="2100">
                <a:latin typeface="Calibri"/>
                <a:cs typeface="Calibri"/>
              </a:rPr>
              <a:t>W</a:t>
            </a:r>
            <a:r>
              <a:rPr b="1" dirty="0" smtClean="0" spc="5" sz="2100">
                <a:latin typeface="Calibri"/>
                <a:cs typeface="Calibri"/>
              </a:rPr>
              <a:t>o</a:t>
            </a:r>
            <a:r>
              <a:rPr b="1" dirty="0" smtClean="0" spc="5" sz="2100">
                <a:latin typeface="Calibri"/>
                <a:cs typeface="Calibri"/>
              </a:rPr>
              <a:t>r</a:t>
            </a:r>
            <a:r>
              <a:rPr b="1" dirty="0" smtClean="0" spc="5" sz="2100">
                <a:latin typeface="Calibri"/>
                <a:cs typeface="Calibri"/>
              </a:rPr>
              <a:t>k</a:t>
            </a:r>
            <a:r>
              <a:rPr b="1" dirty="0" smtClean="0" spc="5" sz="2100">
                <a:latin typeface="Calibri"/>
                <a:cs typeface="Calibri"/>
              </a:rPr>
              <a:t>e</a:t>
            </a:r>
            <a:r>
              <a:rPr b="1" dirty="0" smtClean="0" spc="5" sz="2100">
                <a:latin typeface="Calibri"/>
                <a:cs typeface="Calibri"/>
              </a:rPr>
              <a:t>r</a:t>
            </a:r>
            <a:r>
              <a:rPr b="1" dirty="0" smtClean="0" spc="5" sz="2100">
                <a:latin typeface="Calibri"/>
                <a:cs typeface="Calibri"/>
              </a:rPr>
              <a:t>s</a:t>
            </a:r>
            <a:r>
              <a:rPr b="1" dirty="0" smtClean="0" spc="5" sz="2100">
                <a:latin typeface="Calibri"/>
                <a:cs typeface="Calibri"/>
              </a:rPr>
              <a:t> </a:t>
            </a:r>
            <a:r>
              <a:rPr dirty="0" smtClean="0" spc="5" sz="2100">
                <a:latin typeface="Calibri"/>
                <a:cs typeface="Calibri"/>
              </a:rPr>
              <a:t>(</a:t>
            </a:r>
            <a:r>
              <a:rPr dirty="0" smtClean="0" spc="5" sz="2100">
                <a:latin typeface="Calibri"/>
                <a:cs typeface="Calibri"/>
              </a:rPr>
              <a:t>1</a:t>
            </a:r>
            <a:r>
              <a:rPr dirty="0" smtClean="0" spc="5" sz="2100">
                <a:latin typeface="Calibri"/>
                <a:cs typeface="Calibri"/>
              </a:rPr>
              <a:t>,</a:t>
            </a:r>
            <a:r>
              <a:rPr dirty="0" smtClean="0" spc="5" sz="2100">
                <a:latin typeface="Calibri"/>
                <a:cs typeface="Calibri"/>
              </a:rPr>
              <a:t>6</a:t>
            </a:r>
            <a:r>
              <a:rPr dirty="0" smtClean="0" spc="5" sz="2100">
                <a:latin typeface="Calibri"/>
                <a:cs typeface="Calibri"/>
              </a:rPr>
              <a:t>0</a:t>
            </a:r>
            <a:r>
              <a:rPr dirty="0" smtClean="0" spc="5" sz="2100">
                <a:latin typeface="Calibri"/>
                <a:cs typeface="Calibri"/>
              </a:rPr>
              <a:t>7</a:t>
            </a:r>
            <a:r>
              <a:rPr dirty="0" smtClean="0" spc="5" sz="2100">
                <a:latin typeface="Calibri"/>
                <a:cs typeface="Calibri"/>
              </a:rPr>
              <a:t> </a:t>
            </a:r>
            <a:r>
              <a:rPr dirty="0" smtClean="0" spc="5" sz="2100">
                <a:latin typeface="Calibri"/>
                <a:cs typeface="Calibri"/>
              </a:rPr>
              <a:t>p</a:t>
            </a:r>
            <a:r>
              <a:rPr dirty="0" smtClean="0" spc="5" sz="2100">
                <a:latin typeface="Calibri"/>
                <a:cs typeface="Calibri"/>
              </a:rPr>
              <a:t>o</a:t>
            </a:r>
            <a:r>
              <a:rPr dirty="0" smtClean="0" spc="5" sz="2100">
                <a:latin typeface="Calibri"/>
                <a:cs typeface="Calibri"/>
              </a:rPr>
              <a:t>s</a:t>
            </a:r>
            <a:r>
              <a:rPr dirty="0" smtClean="0" spc="5" sz="2100">
                <a:latin typeface="Calibri"/>
                <a:cs typeface="Calibri"/>
              </a:rPr>
              <a:t>t</a:t>
            </a:r>
            <a:r>
              <a:rPr dirty="0" smtClean="0" spc="5" sz="2100">
                <a:latin typeface="Calibri"/>
                <a:cs typeface="Calibri"/>
              </a:rPr>
              <a:t>i</a:t>
            </a:r>
            <a:r>
              <a:rPr dirty="0" smtClean="0" spc="5" sz="2100">
                <a:latin typeface="Calibri"/>
                <a:cs typeface="Calibri"/>
              </a:rPr>
              <a:t>n</a:t>
            </a:r>
            <a:r>
              <a:rPr dirty="0" smtClean="0" spc="5" sz="2100">
                <a:latin typeface="Calibri"/>
                <a:cs typeface="Calibri"/>
              </a:rPr>
              <a:t>gs</a:t>
            </a:r>
            <a:r>
              <a:rPr dirty="0" smtClean="0" spc="5" sz="2100">
                <a:latin typeface="Calibri"/>
                <a:cs typeface="Calibri"/>
              </a:rPr>
              <a:t>)</a:t>
            </a:r>
            <a:r>
              <a:rPr dirty="0" smtClean="0" spc="5" sz="2100">
                <a:latin typeface="Calibri"/>
                <a:cs typeface="Calibri"/>
              </a:rPr>
              <a:t>.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55362" y="7225551"/>
            <a:ext cx="135371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5" sz="1300">
                <a:solidFill>
                  <a:srgbClr val="1F497C"/>
                </a:solidFill>
                <a:latin typeface="Calibri"/>
                <a:cs typeface="Calibri"/>
              </a:rPr>
              <a:t>5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object 247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6" name="object 246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4" name="object 244"/>
          <p:cNvSpPr/>
          <p:nvPr/>
        </p:nvSpPr>
        <p:spPr>
          <a:xfrm>
            <a:off x="902208" y="1774221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5" name="object 245"/>
          <p:cNvSpPr/>
          <p:nvPr/>
        </p:nvSpPr>
        <p:spPr>
          <a:xfrm>
            <a:off x="902208" y="1779270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1" name="object 241"/>
          <p:cNvSpPr/>
          <p:nvPr/>
        </p:nvSpPr>
        <p:spPr>
          <a:xfrm>
            <a:off x="4856035" y="1774221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2" name="object 242"/>
          <p:cNvSpPr/>
          <p:nvPr/>
        </p:nvSpPr>
        <p:spPr>
          <a:xfrm>
            <a:off x="4855464" y="1779270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3" name="object 243"/>
          <p:cNvSpPr/>
          <p:nvPr/>
        </p:nvSpPr>
        <p:spPr>
          <a:xfrm>
            <a:off x="9156001" y="1774221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9" name="object 239"/>
          <p:cNvSpPr/>
          <p:nvPr/>
        </p:nvSpPr>
        <p:spPr>
          <a:xfrm>
            <a:off x="902208" y="1952720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0" name="object 240"/>
          <p:cNvSpPr/>
          <p:nvPr/>
        </p:nvSpPr>
        <p:spPr>
          <a:xfrm>
            <a:off x="902208" y="1957578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6" name="object 236"/>
          <p:cNvSpPr/>
          <p:nvPr/>
        </p:nvSpPr>
        <p:spPr>
          <a:xfrm>
            <a:off x="4856035" y="1952720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7" name="object 237"/>
          <p:cNvSpPr/>
          <p:nvPr/>
        </p:nvSpPr>
        <p:spPr>
          <a:xfrm>
            <a:off x="4855464" y="1957578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8" name="object 238"/>
          <p:cNvSpPr/>
          <p:nvPr/>
        </p:nvSpPr>
        <p:spPr>
          <a:xfrm>
            <a:off x="9156001" y="1952720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4" name="object 234"/>
          <p:cNvSpPr/>
          <p:nvPr/>
        </p:nvSpPr>
        <p:spPr>
          <a:xfrm>
            <a:off x="902208" y="2131218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5" name="object 235"/>
          <p:cNvSpPr/>
          <p:nvPr/>
        </p:nvSpPr>
        <p:spPr>
          <a:xfrm>
            <a:off x="902208" y="2135885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8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1" name="object 231"/>
          <p:cNvSpPr/>
          <p:nvPr/>
        </p:nvSpPr>
        <p:spPr>
          <a:xfrm>
            <a:off x="4856035" y="2131218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2" name="object 232"/>
          <p:cNvSpPr/>
          <p:nvPr/>
        </p:nvSpPr>
        <p:spPr>
          <a:xfrm>
            <a:off x="4855464" y="2135885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8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3" name="object 233"/>
          <p:cNvSpPr/>
          <p:nvPr/>
        </p:nvSpPr>
        <p:spPr>
          <a:xfrm>
            <a:off x="9156001" y="2131218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9" name="object 229"/>
          <p:cNvSpPr/>
          <p:nvPr/>
        </p:nvSpPr>
        <p:spPr>
          <a:xfrm>
            <a:off x="902208" y="2309717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0" name="object 230"/>
          <p:cNvSpPr/>
          <p:nvPr/>
        </p:nvSpPr>
        <p:spPr>
          <a:xfrm>
            <a:off x="902208" y="2314956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0414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6" name="object 226"/>
          <p:cNvSpPr/>
          <p:nvPr/>
        </p:nvSpPr>
        <p:spPr>
          <a:xfrm>
            <a:off x="4856035" y="2309717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7" name="object 227"/>
          <p:cNvSpPr/>
          <p:nvPr/>
        </p:nvSpPr>
        <p:spPr>
          <a:xfrm>
            <a:off x="4855464" y="2314956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0414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8" name="object 228"/>
          <p:cNvSpPr/>
          <p:nvPr/>
        </p:nvSpPr>
        <p:spPr>
          <a:xfrm>
            <a:off x="9156001" y="2309717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4" name="object 224"/>
          <p:cNvSpPr/>
          <p:nvPr/>
        </p:nvSpPr>
        <p:spPr>
          <a:xfrm>
            <a:off x="902208" y="2488120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5" name="object 225"/>
          <p:cNvSpPr/>
          <p:nvPr/>
        </p:nvSpPr>
        <p:spPr>
          <a:xfrm>
            <a:off x="902208" y="2494025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1" name="object 221"/>
          <p:cNvSpPr/>
          <p:nvPr/>
        </p:nvSpPr>
        <p:spPr>
          <a:xfrm>
            <a:off x="4856035" y="2488120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2" name="object 222"/>
          <p:cNvSpPr/>
          <p:nvPr/>
        </p:nvSpPr>
        <p:spPr>
          <a:xfrm>
            <a:off x="4855464" y="2494025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3" name="object 223"/>
          <p:cNvSpPr/>
          <p:nvPr/>
        </p:nvSpPr>
        <p:spPr>
          <a:xfrm>
            <a:off x="9156001" y="2488120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9" name="object 219"/>
          <p:cNvSpPr/>
          <p:nvPr/>
        </p:nvSpPr>
        <p:spPr>
          <a:xfrm>
            <a:off x="902208" y="2666618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0" name="object 220"/>
          <p:cNvSpPr/>
          <p:nvPr/>
        </p:nvSpPr>
        <p:spPr>
          <a:xfrm>
            <a:off x="902208" y="2672333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6" name="object 216"/>
          <p:cNvSpPr/>
          <p:nvPr/>
        </p:nvSpPr>
        <p:spPr>
          <a:xfrm>
            <a:off x="4856035" y="2666618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7" name="object 217"/>
          <p:cNvSpPr/>
          <p:nvPr/>
        </p:nvSpPr>
        <p:spPr>
          <a:xfrm>
            <a:off x="4855464" y="2672333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8" name="object 218"/>
          <p:cNvSpPr/>
          <p:nvPr/>
        </p:nvSpPr>
        <p:spPr>
          <a:xfrm>
            <a:off x="9156001" y="2666618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4" name="object 214"/>
          <p:cNvSpPr/>
          <p:nvPr/>
        </p:nvSpPr>
        <p:spPr>
          <a:xfrm>
            <a:off x="902208" y="2845117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5" name="object 215"/>
          <p:cNvSpPr/>
          <p:nvPr/>
        </p:nvSpPr>
        <p:spPr>
          <a:xfrm>
            <a:off x="902208" y="2850641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1" name="object 211"/>
          <p:cNvSpPr/>
          <p:nvPr/>
        </p:nvSpPr>
        <p:spPr>
          <a:xfrm>
            <a:off x="4856035" y="2845117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2" name="object 212"/>
          <p:cNvSpPr/>
          <p:nvPr/>
        </p:nvSpPr>
        <p:spPr>
          <a:xfrm>
            <a:off x="4855464" y="2850641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3" name="object 213"/>
          <p:cNvSpPr/>
          <p:nvPr/>
        </p:nvSpPr>
        <p:spPr>
          <a:xfrm>
            <a:off x="9156001" y="2845117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9" name="object 209"/>
          <p:cNvSpPr/>
          <p:nvPr/>
        </p:nvSpPr>
        <p:spPr>
          <a:xfrm>
            <a:off x="902208" y="3023520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0" name="object 210"/>
          <p:cNvSpPr/>
          <p:nvPr/>
        </p:nvSpPr>
        <p:spPr>
          <a:xfrm>
            <a:off x="902208" y="3028950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6" name="object 206"/>
          <p:cNvSpPr/>
          <p:nvPr/>
        </p:nvSpPr>
        <p:spPr>
          <a:xfrm>
            <a:off x="4856035" y="3023520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7" name="object 207"/>
          <p:cNvSpPr/>
          <p:nvPr/>
        </p:nvSpPr>
        <p:spPr>
          <a:xfrm>
            <a:off x="4855464" y="3028950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8" name="object 208"/>
          <p:cNvSpPr/>
          <p:nvPr/>
        </p:nvSpPr>
        <p:spPr>
          <a:xfrm>
            <a:off x="9156001" y="3023520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4" name="object 204"/>
          <p:cNvSpPr/>
          <p:nvPr/>
        </p:nvSpPr>
        <p:spPr>
          <a:xfrm>
            <a:off x="902208" y="3202019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5" name="object 205"/>
          <p:cNvSpPr/>
          <p:nvPr/>
        </p:nvSpPr>
        <p:spPr>
          <a:xfrm>
            <a:off x="902208" y="3207258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1" name="object 201"/>
          <p:cNvSpPr/>
          <p:nvPr/>
        </p:nvSpPr>
        <p:spPr>
          <a:xfrm>
            <a:off x="4856035" y="3202019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2" name="object 202"/>
          <p:cNvSpPr/>
          <p:nvPr/>
        </p:nvSpPr>
        <p:spPr>
          <a:xfrm>
            <a:off x="4855464" y="3207258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3" name="object 203"/>
          <p:cNvSpPr/>
          <p:nvPr/>
        </p:nvSpPr>
        <p:spPr>
          <a:xfrm>
            <a:off x="9156001" y="3202019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9" name="object 199"/>
          <p:cNvSpPr/>
          <p:nvPr/>
        </p:nvSpPr>
        <p:spPr>
          <a:xfrm>
            <a:off x="902208" y="3380517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0" name="object 200"/>
          <p:cNvSpPr/>
          <p:nvPr/>
        </p:nvSpPr>
        <p:spPr>
          <a:xfrm>
            <a:off x="902208" y="3385566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6" name="object 196"/>
          <p:cNvSpPr/>
          <p:nvPr/>
        </p:nvSpPr>
        <p:spPr>
          <a:xfrm>
            <a:off x="4856035" y="3380517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7" name="object 197"/>
          <p:cNvSpPr/>
          <p:nvPr/>
        </p:nvSpPr>
        <p:spPr>
          <a:xfrm>
            <a:off x="4855464" y="3385566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8" name="object 198"/>
          <p:cNvSpPr/>
          <p:nvPr/>
        </p:nvSpPr>
        <p:spPr>
          <a:xfrm>
            <a:off x="9156001" y="3380517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4" name="object 194"/>
          <p:cNvSpPr/>
          <p:nvPr/>
        </p:nvSpPr>
        <p:spPr>
          <a:xfrm>
            <a:off x="902208" y="3559016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5" name="object 195"/>
          <p:cNvSpPr/>
          <p:nvPr/>
        </p:nvSpPr>
        <p:spPr>
          <a:xfrm>
            <a:off x="902208" y="3563874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4856035" y="3559016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2" name="object 192"/>
          <p:cNvSpPr/>
          <p:nvPr/>
        </p:nvSpPr>
        <p:spPr>
          <a:xfrm>
            <a:off x="4855464" y="3563874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3" name="object 193"/>
          <p:cNvSpPr/>
          <p:nvPr/>
        </p:nvSpPr>
        <p:spPr>
          <a:xfrm>
            <a:off x="9156001" y="3559016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902208" y="3737419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902208" y="3742182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4856035" y="3737419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4855464" y="3742182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9156001" y="3737419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902208" y="3915917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902208" y="3921252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0413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4856035" y="3915917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4855464" y="3921252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0413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9156001" y="3915917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902208" y="4094416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902208" y="4100322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4856035" y="4094416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4855464" y="4100322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9156001" y="4094416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902208" y="4272915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902208" y="4278630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4856035" y="4272915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4855464" y="4278630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9156001" y="4272915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902208" y="4451318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902208" y="4456937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8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4856035" y="4451318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4855464" y="4456937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8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9156001" y="4451318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902208" y="4629816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902208" y="4635245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8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4856035" y="4629816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4855464" y="4635245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8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9156001" y="4629816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902208" y="4808315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902208" y="4813554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8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4856035" y="4808315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4855464" y="4813554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8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9156001" y="4808315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902208" y="4986718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902208" y="4991862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4856035" y="4986718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4855464" y="4991862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9156001" y="4986718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902208" y="5165217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902208" y="5170169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4856035" y="5165217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4855464" y="5170169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9156001" y="5165217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902208" y="5343715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902208" y="5348478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4856035" y="5343715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4855464" y="5348478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9156001" y="5343715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902208" y="5522214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902208" y="5527548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0413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4856035" y="5522214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4855464" y="5527548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0413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9156001" y="5522214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902208" y="5700617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902208" y="5706617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4856035" y="5700617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4855464" y="5706617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9156001" y="5700617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902208" y="5879115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902208" y="5884926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4856035" y="5879115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4855464" y="5884926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9156001" y="5879115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902208" y="6057613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902208" y="6063233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4856035" y="6057613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4855464" y="6063233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9156001" y="6057613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902208" y="6236017"/>
            <a:ext cx="3712654" cy="0"/>
          </a:xfrm>
          <a:custGeom>
            <a:avLst/>
            <a:gdLst/>
            <a:ahLst/>
            <a:cxnLst/>
            <a:rect b="b" l="l" r="r" t="t"/>
            <a:pathLst>
              <a:path h="0" w="3712654">
                <a:moveTo>
                  <a:pt x="0" y="0"/>
                </a:moveTo>
                <a:lnTo>
                  <a:pt x="3712654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902208" y="6241541"/>
            <a:ext cx="3712464" cy="0"/>
          </a:xfrm>
          <a:custGeom>
            <a:avLst/>
            <a:gdLst/>
            <a:ahLst/>
            <a:cxnLst/>
            <a:rect b="b" l="l" r="r" t="t"/>
            <a:pathLst>
              <a:path h="0" w="3712464">
                <a:moveTo>
                  <a:pt x="0" y="0"/>
                </a:moveTo>
                <a:lnTo>
                  <a:pt x="3712464" y="0"/>
                </a:lnTo>
              </a:path>
            </a:pathLst>
          </a:custGeom>
          <a:ln w="11938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4856035" y="6236017"/>
            <a:ext cx="4299966" cy="0"/>
          </a:xfrm>
          <a:custGeom>
            <a:avLst/>
            <a:gdLst/>
            <a:ahLst/>
            <a:cxnLst/>
            <a:rect b="b" l="l" r="r" t="t"/>
            <a:pathLst>
              <a:path h="0" w="4299966">
                <a:moveTo>
                  <a:pt x="0" y="0"/>
                </a:moveTo>
                <a:lnTo>
                  <a:pt x="4299966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4855464" y="6241541"/>
            <a:ext cx="4300728" cy="0"/>
          </a:xfrm>
          <a:custGeom>
            <a:avLst/>
            <a:gdLst/>
            <a:ahLst/>
            <a:cxnLst/>
            <a:rect b="b" l="l" r="r" t="t"/>
            <a:pathLst>
              <a:path h="0" w="4300728">
                <a:moveTo>
                  <a:pt x="0" y="0"/>
                </a:moveTo>
                <a:lnTo>
                  <a:pt x="4300728" y="0"/>
                </a:lnTo>
              </a:path>
            </a:pathLst>
          </a:custGeom>
          <a:ln w="11938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4856035" y="6246590"/>
            <a:ext cx="0" cy="286"/>
          </a:xfrm>
          <a:custGeom>
            <a:avLst/>
            <a:gdLst/>
            <a:ahLst/>
            <a:cxnLst/>
            <a:rect b="b" l="l" r="r" t="t"/>
            <a:pathLst>
              <a:path h="286" w="0">
                <a:moveTo>
                  <a:pt x="0" y="0"/>
                </a:moveTo>
                <a:lnTo>
                  <a:pt x="0" y="286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8830913" y="6246590"/>
            <a:ext cx="0" cy="286"/>
          </a:xfrm>
          <a:custGeom>
            <a:avLst/>
            <a:gdLst/>
            <a:ahLst/>
            <a:cxnLst/>
            <a:rect b="b" l="l" r="r" t="t"/>
            <a:pathLst>
              <a:path h="286" w="0">
                <a:moveTo>
                  <a:pt x="0" y="0"/>
                </a:moveTo>
                <a:lnTo>
                  <a:pt x="0" y="286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9145523" y="6246590"/>
            <a:ext cx="0" cy="286"/>
          </a:xfrm>
          <a:custGeom>
            <a:avLst/>
            <a:gdLst/>
            <a:ahLst/>
            <a:cxnLst/>
            <a:rect b="b" l="l" r="r" t="t"/>
            <a:pathLst>
              <a:path h="286" w="0">
                <a:moveTo>
                  <a:pt x="0" y="0"/>
                </a:moveTo>
                <a:lnTo>
                  <a:pt x="0" y="286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9156001" y="6236017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9156001" y="1417320"/>
            <a:ext cx="190" cy="0"/>
          </a:xfrm>
          <a:custGeom>
            <a:avLst/>
            <a:gdLst/>
            <a:ahLst/>
            <a:cxnLst/>
            <a:rect b="b" l="l" r="r" t="t"/>
            <a:pathLst>
              <a:path h="0" w="190">
                <a:moveTo>
                  <a:pt x="190" y="0"/>
                </a:moveTo>
                <a:lnTo>
                  <a:pt x="0" y="0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" name="object 111"/>
          <p:cNvSpPr txBox="1"/>
          <p:nvPr/>
        </p:nvSpPr>
        <p:spPr>
          <a:xfrm>
            <a:off x="1290262" y="746707"/>
            <a:ext cx="3325708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18" sz="3500">
                <a:latin typeface="Calibri"/>
                <a:cs typeface="Calibri"/>
              </a:rPr>
              <a:t>T</a:t>
            </a:r>
            <a:r>
              <a:rPr dirty="0" smtClean="0" spc="-18" sz="3500">
                <a:latin typeface="Calibri"/>
                <a:cs typeface="Calibri"/>
              </a:rPr>
              <a:t>o</a:t>
            </a:r>
            <a:r>
              <a:rPr dirty="0" smtClean="0" spc="-18" sz="3500">
                <a:latin typeface="Calibri"/>
                <a:cs typeface="Calibri"/>
              </a:rPr>
              <a:t>p</a:t>
            </a:r>
            <a:r>
              <a:rPr dirty="0" smtClean="0" spc="-18" sz="3500">
                <a:latin typeface="Calibri"/>
                <a:cs typeface="Calibri"/>
              </a:rPr>
              <a:t> </a:t>
            </a:r>
            <a:r>
              <a:rPr dirty="0" smtClean="0" spc="-18" sz="3500">
                <a:latin typeface="Calibri"/>
                <a:cs typeface="Calibri"/>
              </a:rPr>
              <a:t>Q</a:t>
            </a:r>
            <a:r>
              <a:rPr dirty="0" smtClean="0" spc="-18" sz="3500">
                <a:latin typeface="Calibri"/>
                <a:cs typeface="Calibri"/>
              </a:rPr>
              <a:t>u</a:t>
            </a:r>
            <a:r>
              <a:rPr dirty="0" smtClean="0" spc="-18" sz="3500">
                <a:latin typeface="Calibri"/>
                <a:cs typeface="Calibri"/>
              </a:rPr>
              <a:t>a</a:t>
            </a:r>
            <a:r>
              <a:rPr dirty="0" smtClean="0" spc="-18" sz="3500">
                <a:latin typeface="Calibri"/>
                <a:cs typeface="Calibri"/>
              </a:rPr>
              <a:t>l</a:t>
            </a:r>
            <a:r>
              <a:rPr dirty="0" smtClean="0" spc="-18" sz="3500">
                <a:latin typeface="Calibri"/>
                <a:cs typeface="Calibri"/>
              </a:rPr>
              <a:t>i</a:t>
            </a:r>
            <a:r>
              <a:rPr dirty="0" smtClean="0" spc="-18" sz="3500">
                <a:latin typeface="Calibri"/>
                <a:cs typeface="Calibri"/>
              </a:rPr>
              <a:t>f</a:t>
            </a:r>
            <a:r>
              <a:rPr dirty="0" smtClean="0" spc="-18" sz="3500">
                <a:latin typeface="Calibri"/>
                <a:cs typeface="Calibri"/>
              </a:rPr>
              <a:t>i</a:t>
            </a:r>
            <a:r>
              <a:rPr dirty="0" smtClean="0" spc="-18" sz="3500">
                <a:latin typeface="Calibri"/>
                <a:cs typeface="Calibri"/>
              </a:rPr>
              <a:t>c</a:t>
            </a:r>
            <a:r>
              <a:rPr dirty="0" smtClean="0" spc="-18" sz="3500">
                <a:latin typeface="Calibri"/>
                <a:cs typeface="Calibri"/>
              </a:rPr>
              <a:t>a</a:t>
            </a:r>
            <a:r>
              <a:rPr dirty="0" smtClean="0" spc="-18" sz="3500">
                <a:latin typeface="Calibri"/>
                <a:cs typeface="Calibri"/>
              </a:rPr>
              <a:t>t</a:t>
            </a:r>
            <a:r>
              <a:rPr dirty="0" smtClean="0" spc="-18" sz="3500">
                <a:latin typeface="Calibri"/>
                <a:cs typeface="Calibri"/>
              </a:rPr>
              <a:t>i</a:t>
            </a:r>
            <a:r>
              <a:rPr dirty="0" smtClean="0" spc="-18" sz="3500">
                <a:latin typeface="Calibri"/>
                <a:cs typeface="Calibri"/>
              </a:rPr>
              <a:t>o</a:t>
            </a:r>
            <a:r>
              <a:rPr dirty="0" smtClean="0" spc="-18" sz="3500">
                <a:latin typeface="Calibri"/>
                <a:cs typeface="Calibri"/>
              </a:rPr>
              <a:t>n</a:t>
            </a:r>
            <a:r>
              <a:rPr dirty="0" smtClean="0" spc="-18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634777" y="746707"/>
            <a:ext cx="2710835" cy="930156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3" sz="3500">
                <a:latin typeface="Calibri"/>
                <a:cs typeface="Calibri"/>
              </a:rPr>
              <a:t>i</a:t>
            </a:r>
            <a:r>
              <a:rPr dirty="0" smtClean="0" spc="3" sz="3500">
                <a:latin typeface="Calibri"/>
                <a:cs typeface="Calibri"/>
              </a:rPr>
              <a:t>n</a:t>
            </a:r>
            <a:r>
              <a:rPr dirty="0" smtClean="0" spc="3" sz="3500">
                <a:latin typeface="Calibri"/>
                <a:cs typeface="Calibri"/>
              </a:rPr>
              <a:t> </a:t>
            </a:r>
            <a:r>
              <a:rPr dirty="0" smtClean="0" spc="3" sz="3500">
                <a:latin typeface="Calibri"/>
                <a:cs typeface="Calibri"/>
              </a:rPr>
              <a:t>C</a:t>
            </a:r>
            <a:r>
              <a:rPr dirty="0" smtClean="0" spc="3" sz="3500">
                <a:latin typeface="Calibri"/>
                <a:cs typeface="Calibri"/>
              </a:rPr>
              <a:t>o</a:t>
            </a:r>
            <a:r>
              <a:rPr dirty="0" smtClean="0" spc="3" sz="3500">
                <a:latin typeface="Calibri"/>
                <a:cs typeface="Calibri"/>
              </a:rPr>
              <a:t>n</a:t>
            </a:r>
            <a:r>
              <a:rPr dirty="0" smtClean="0" spc="3" sz="3500">
                <a:latin typeface="Calibri"/>
                <a:cs typeface="Calibri"/>
              </a:rPr>
              <a:t>n</a:t>
            </a:r>
            <a:r>
              <a:rPr dirty="0" smtClean="0" spc="3" sz="3500">
                <a:latin typeface="Calibri"/>
                <a:cs typeface="Calibri"/>
              </a:rPr>
              <a:t>e</a:t>
            </a:r>
            <a:r>
              <a:rPr dirty="0" smtClean="0" spc="3" sz="3500">
                <a:latin typeface="Calibri"/>
                <a:cs typeface="Calibri"/>
              </a:rPr>
              <a:t>c</a:t>
            </a:r>
            <a:r>
              <a:rPr dirty="0" smtClean="0" spc="3" sz="3500">
                <a:latin typeface="Calibri"/>
                <a:cs typeface="Calibri"/>
              </a:rPr>
              <a:t>t</a:t>
            </a:r>
            <a:r>
              <a:rPr dirty="0" smtClean="0" spc="3" sz="3500">
                <a:latin typeface="Calibri"/>
                <a:cs typeface="Calibri"/>
              </a:rPr>
              <a:t>i</a:t>
            </a:r>
            <a:r>
              <a:rPr dirty="0" smtClean="0" spc="3" sz="3500">
                <a:latin typeface="Calibri"/>
                <a:cs typeface="Calibri"/>
              </a:rPr>
              <a:t>c</a:t>
            </a:r>
            <a:r>
              <a:rPr dirty="0" smtClean="0" spc="3" sz="3500">
                <a:latin typeface="Calibri"/>
                <a:cs typeface="Calibri"/>
              </a:rPr>
              <a:t>u</a:t>
            </a:r>
            <a:r>
              <a:rPr dirty="0" smtClean="0" spc="3" sz="3500">
                <a:latin typeface="Calibri"/>
                <a:cs typeface="Calibri"/>
              </a:rPr>
              <a:t>t</a:t>
            </a:r>
            <a:endParaRPr sz="3500">
              <a:latin typeface="Calibri"/>
              <a:cs typeface="Calibri"/>
            </a:endParaRPr>
          </a:p>
          <a:p>
            <a:pPr marL="253336" marR="66979">
              <a:lnSpc>
                <a:spcPct val="95825"/>
              </a:lnSpc>
              <a:spcBef>
                <a:spcPts val="2242"/>
              </a:spcBef>
            </a:pPr>
            <a:r>
              <a:rPr b="1" dirty="0" smtClean="0" spc="22" sz="1050">
                <a:latin typeface="Arial"/>
                <a:cs typeface="Arial"/>
              </a:rPr>
              <a:t>Q</a:t>
            </a:r>
            <a:r>
              <a:rPr b="1" dirty="0" smtClean="0" spc="22" sz="1050">
                <a:latin typeface="Arial"/>
                <a:cs typeface="Arial"/>
              </a:rPr>
              <a:t>u</a:t>
            </a:r>
            <a:r>
              <a:rPr b="1" dirty="0" smtClean="0" spc="22" sz="1050">
                <a:latin typeface="Arial"/>
                <a:cs typeface="Arial"/>
              </a:rPr>
              <a:t>a</a:t>
            </a:r>
            <a:r>
              <a:rPr b="1" dirty="0" smtClean="0" spc="22" sz="1050">
                <a:latin typeface="Arial"/>
                <a:cs typeface="Arial"/>
              </a:rPr>
              <a:t>l</a:t>
            </a:r>
            <a:r>
              <a:rPr b="1" dirty="0" smtClean="0" spc="22" sz="1050">
                <a:latin typeface="Arial"/>
                <a:cs typeface="Arial"/>
              </a:rPr>
              <a:t>i</a:t>
            </a:r>
            <a:r>
              <a:rPr b="1" dirty="0" smtClean="0" spc="22" sz="1050">
                <a:latin typeface="Arial"/>
                <a:cs typeface="Arial"/>
              </a:rPr>
              <a:t>f</a:t>
            </a:r>
            <a:r>
              <a:rPr b="1" dirty="0" smtClean="0" spc="22" sz="1050">
                <a:latin typeface="Arial"/>
                <a:cs typeface="Arial"/>
              </a:rPr>
              <a:t>i</a:t>
            </a:r>
            <a:r>
              <a:rPr b="1" dirty="0" smtClean="0" spc="22" sz="1050">
                <a:latin typeface="Arial"/>
                <a:cs typeface="Arial"/>
              </a:rPr>
              <a:t>c</a:t>
            </a:r>
            <a:r>
              <a:rPr b="1" dirty="0" smtClean="0" spc="22" sz="1050">
                <a:latin typeface="Arial"/>
                <a:cs typeface="Arial"/>
              </a:rPr>
              <a:t>a</a:t>
            </a:r>
            <a:r>
              <a:rPr b="1" dirty="0" smtClean="0" spc="22" sz="1050">
                <a:latin typeface="Arial"/>
                <a:cs typeface="Arial"/>
              </a:rPr>
              <a:t>t</a:t>
            </a:r>
            <a:r>
              <a:rPr b="1" dirty="0" smtClean="0" spc="22" sz="1050">
                <a:latin typeface="Arial"/>
                <a:cs typeface="Arial"/>
              </a:rPr>
              <a:t>i</a:t>
            </a:r>
            <a:r>
              <a:rPr b="1" dirty="0" smtClean="0" spc="22" sz="1050">
                <a:latin typeface="Arial"/>
                <a:cs typeface="Arial"/>
              </a:rPr>
              <a:t>o</a:t>
            </a:r>
            <a:r>
              <a:rPr b="1" dirty="0" smtClean="0" spc="22" sz="1050">
                <a:latin typeface="Arial"/>
                <a:cs typeface="Arial"/>
              </a:rPr>
              <a:t>n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7358615" y="746707"/>
            <a:ext cx="706359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4" sz="3500">
                <a:latin typeface="Calibri"/>
                <a:cs typeface="Calibri"/>
              </a:rPr>
              <a:t>J</a:t>
            </a:r>
            <a:r>
              <a:rPr dirty="0" smtClean="0" spc="4" sz="3500">
                <a:latin typeface="Calibri"/>
                <a:cs typeface="Calibri"/>
              </a:rPr>
              <a:t>o</a:t>
            </a:r>
            <a:r>
              <a:rPr dirty="0" smtClean="0" spc="4" sz="3500">
                <a:latin typeface="Calibri"/>
                <a:cs typeface="Calibri"/>
              </a:rPr>
              <a:t>b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8073064" y="746707"/>
            <a:ext cx="762622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8" sz="3500">
                <a:latin typeface="Calibri"/>
                <a:cs typeface="Calibri"/>
              </a:rPr>
              <a:t>A</a:t>
            </a:r>
            <a:r>
              <a:rPr dirty="0" smtClean="0" spc="8" sz="3500">
                <a:latin typeface="Calibri"/>
                <a:cs typeface="Calibri"/>
              </a:rPr>
              <a:t>d</a:t>
            </a:r>
            <a:r>
              <a:rPr dirty="0" smtClean="0" spc="8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921517" y="1514985"/>
            <a:ext cx="893914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b="1" dirty="0" smtClean="0" spc="23" sz="1050">
                <a:latin typeface="Arial"/>
                <a:cs typeface="Arial"/>
              </a:rPr>
              <a:t>Q</a:t>
            </a:r>
            <a:r>
              <a:rPr b="1" dirty="0" smtClean="0" spc="23" sz="1050">
                <a:latin typeface="Arial"/>
                <a:cs typeface="Arial"/>
              </a:rPr>
              <a:t>u</a:t>
            </a:r>
            <a:r>
              <a:rPr b="1" dirty="0" smtClean="0" spc="23" sz="1050">
                <a:latin typeface="Arial"/>
                <a:cs typeface="Arial"/>
              </a:rPr>
              <a:t>a</a:t>
            </a:r>
            <a:r>
              <a:rPr b="1" dirty="0" smtClean="0" spc="23" sz="1050">
                <a:latin typeface="Arial"/>
                <a:cs typeface="Arial"/>
              </a:rPr>
              <a:t>l</a:t>
            </a:r>
            <a:r>
              <a:rPr b="1" dirty="0" smtClean="0" spc="23" sz="1050">
                <a:latin typeface="Arial"/>
                <a:cs typeface="Arial"/>
              </a:rPr>
              <a:t>i</a:t>
            </a:r>
            <a:r>
              <a:rPr b="1" dirty="0" smtClean="0" spc="23" sz="1050">
                <a:latin typeface="Arial"/>
                <a:cs typeface="Arial"/>
              </a:rPr>
              <a:t>f</a:t>
            </a:r>
            <a:r>
              <a:rPr b="1" dirty="0" smtClean="0" spc="23" sz="1050">
                <a:latin typeface="Arial"/>
                <a:cs typeface="Arial"/>
              </a:rPr>
              <a:t>i</a:t>
            </a:r>
            <a:r>
              <a:rPr b="1" dirty="0" smtClean="0" spc="23" sz="1050">
                <a:latin typeface="Arial"/>
                <a:cs typeface="Arial"/>
              </a:rPr>
              <a:t>c</a:t>
            </a:r>
            <a:r>
              <a:rPr b="1" dirty="0" smtClean="0" spc="23" sz="1050">
                <a:latin typeface="Arial"/>
                <a:cs typeface="Arial"/>
              </a:rPr>
              <a:t>a</a:t>
            </a:r>
            <a:r>
              <a:rPr b="1" dirty="0" smtClean="0" spc="23" sz="1050">
                <a:latin typeface="Arial"/>
                <a:cs typeface="Arial"/>
              </a:rPr>
              <a:t>t</a:t>
            </a:r>
            <a:r>
              <a:rPr b="1" dirty="0" smtClean="0" spc="23" sz="1050">
                <a:latin typeface="Arial"/>
                <a:cs typeface="Arial"/>
              </a:rPr>
              <a:t>i</a:t>
            </a:r>
            <a:r>
              <a:rPr b="1" dirty="0" smtClean="0" spc="23" sz="1050">
                <a:latin typeface="Arial"/>
                <a:cs typeface="Arial"/>
              </a:rPr>
              <a:t>on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140535" y="1514985"/>
            <a:ext cx="300284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b="1" dirty="0" smtClean="0" spc="4" sz="1050">
                <a:latin typeface="Arial"/>
                <a:cs typeface="Arial"/>
              </a:rPr>
              <a:t>A</a:t>
            </a:r>
            <a:r>
              <a:rPr b="1" dirty="0" smtClean="0" spc="4" sz="1050">
                <a:latin typeface="Arial"/>
                <a:cs typeface="Arial"/>
              </a:rPr>
              <a:t>d</a:t>
            </a:r>
            <a:r>
              <a:rPr b="1" dirty="0" smtClean="0" spc="4" sz="1050">
                <a:latin typeface="Arial"/>
                <a:cs typeface="Arial"/>
              </a:rPr>
              <a:t>s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8849762" y="1514985"/>
            <a:ext cx="300284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b="1" dirty="0" smtClean="0" spc="4" sz="1050">
                <a:latin typeface="Arial"/>
                <a:cs typeface="Arial"/>
              </a:rPr>
              <a:t>A</a:t>
            </a:r>
            <a:r>
              <a:rPr b="1" dirty="0" smtClean="0" spc="4" sz="1050">
                <a:latin typeface="Arial"/>
                <a:cs typeface="Arial"/>
              </a:rPr>
              <a:t>d</a:t>
            </a:r>
            <a:r>
              <a:rPr b="1" dirty="0" smtClean="0" spc="4" sz="1050">
                <a:latin typeface="Arial"/>
                <a:cs typeface="Arial"/>
              </a:rPr>
              <a:t>s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921517" y="1783211"/>
            <a:ext cx="1337841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4" sz="1050">
                <a:latin typeface="Arial"/>
                <a:cs typeface="Arial"/>
              </a:rPr>
              <a:t>V</a:t>
            </a:r>
            <a:r>
              <a:rPr dirty="0" smtClean="0" spc="4" sz="1050">
                <a:latin typeface="Arial"/>
                <a:cs typeface="Arial"/>
              </a:rPr>
              <a:t>a</a:t>
            </a:r>
            <a:r>
              <a:rPr dirty="0" smtClean="0" spc="4" sz="1050">
                <a:latin typeface="Arial"/>
                <a:cs typeface="Arial"/>
              </a:rPr>
              <a:t>l</a:t>
            </a:r>
            <a:r>
              <a:rPr dirty="0" smtClean="0" spc="4" sz="1050">
                <a:latin typeface="Arial"/>
                <a:cs typeface="Arial"/>
              </a:rPr>
              <a:t>i</a:t>
            </a:r>
            <a:r>
              <a:rPr dirty="0" smtClean="0" spc="4" sz="1050">
                <a:latin typeface="Arial"/>
                <a:cs typeface="Arial"/>
              </a:rPr>
              <a:t>d</a:t>
            </a:r>
            <a:r>
              <a:rPr dirty="0" smtClean="0" spc="4" sz="1050">
                <a:latin typeface="Arial"/>
                <a:cs typeface="Arial"/>
              </a:rPr>
              <a:t> </a:t>
            </a:r>
            <a:r>
              <a:rPr dirty="0" smtClean="0" spc="4" sz="1050">
                <a:latin typeface="Arial"/>
                <a:cs typeface="Arial"/>
              </a:rPr>
              <a:t>D</a:t>
            </a:r>
            <a:r>
              <a:rPr dirty="0" smtClean="0" spc="4" sz="1050">
                <a:latin typeface="Arial"/>
                <a:cs typeface="Arial"/>
              </a:rPr>
              <a:t>r</a:t>
            </a:r>
            <a:r>
              <a:rPr dirty="0" smtClean="0" spc="4" sz="1050">
                <a:latin typeface="Arial"/>
                <a:cs typeface="Arial"/>
              </a:rPr>
              <a:t>i</a:t>
            </a:r>
            <a:r>
              <a:rPr dirty="0" smtClean="0" spc="4" sz="1050">
                <a:latin typeface="Arial"/>
                <a:cs typeface="Arial"/>
              </a:rPr>
              <a:t>v</a:t>
            </a:r>
            <a:r>
              <a:rPr dirty="0" smtClean="0" spc="4" sz="1050">
                <a:latin typeface="Arial"/>
                <a:cs typeface="Arial"/>
              </a:rPr>
              <a:t>e</a:t>
            </a:r>
            <a:r>
              <a:rPr dirty="0" smtClean="0" spc="4" sz="1050">
                <a:latin typeface="Arial"/>
                <a:cs typeface="Arial"/>
              </a:rPr>
              <a:t>r</a:t>
            </a:r>
            <a:r>
              <a:rPr dirty="0" smtClean="0" spc="4" sz="1050">
                <a:latin typeface="Arial"/>
                <a:cs typeface="Arial"/>
              </a:rPr>
              <a:t>'</a:t>
            </a:r>
            <a:r>
              <a:rPr dirty="0" smtClean="0" spc="4" sz="1050">
                <a:latin typeface="Arial"/>
                <a:cs typeface="Arial"/>
              </a:rPr>
              <a:t>s</a:t>
            </a:r>
            <a:r>
              <a:rPr dirty="0" smtClean="0" spc="4" sz="1050">
                <a:latin typeface="Arial"/>
                <a:cs typeface="Arial"/>
              </a:rPr>
              <a:t> </a:t>
            </a:r>
            <a:r>
              <a:rPr dirty="0" smtClean="0" spc="4" sz="1050">
                <a:latin typeface="Arial"/>
                <a:cs typeface="Arial"/>
              </a:rPr>
              <a:t>L</a:t>
            </a:r>
            <a:r>
              <a:rPr dirty="0" smtClean="0" spc="4" sz="1050">
                <a:latin typeface="Arial"/>
                <a:cs typeface="Arial"/>
              </a:rPr>
              <a:t>i</a:t>
            </a:r>
            <a:r>
              <a:rPr dirty="0" smtClean="0" spc="4" sz="1050">
                <a:latin typeface="Arial"/>
                <a:cs typeface="Arial"/>
              </a:rPr>
              <a:t>c</a:t>
            </a:r>
            <a:r>
              <a:rPr dirty="0" smtClean="0" spc="4" sz="1050">
                <a:latin typeface="Arial"/>
                <a:cs typeface="Arial"/>
              </a:rPr>
              <a:t>e</a:t>
            </a:r>
            <a:r>
              <a:rPr dirty="0" smtClean="0" spc="4" sz="1050">
                <a:latin typeface="Arial"/>
                <a:cs typeface="Arial"/>
              </a:rPr>
              <a:t>n</a:t>
            </a:r>
            <a:r>
              <a:rPr dirty="0" smtClean="0" spc="4" sz="1050">
                <a:latin typeface="Arial"/>
                <a:cs typeface="Arial"/>
              </a:rPr>
              <a:t>s</a:t>
            </a:r>
            <a:r>
              <a:rPr dirty="0" smtClean="0" spc="4" sz="1050">
                <a:latin typeface="Arial"/>
                <a:cs typeface="Arial"/>
              </a:rPr>
              <a:t>e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140535" y="1783211"/>
            <a:ext cx="38345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4" sz="1050">
                <a:latin typeface="Arial"/>
                <a:cs typeface="Arial"/>
              </a:rPr>
              <a:t>9</a:t>
            </a:r>
            <a:r>
              <a:rPr dirty="0" smtClean="0" spc="4" sz="1050">
                <a:latin typeface="Arial"/>
                <a:cs typeface="Arial"/>
              </a:rPr>
              <a:t>,</a:t>
            </a:r>
            <a:r>
              <a:rPr dirty="0" smtClean="0" spc="4" sz="1050">
                <a:latin typeface="Arial"/>
                <a:cs typeface="Arial"/>
              </a:rPr>
              <a:t>7</a:t>
            </a:r>
            <a:r>
              <a:rPr dirty="0" smtClean="0" spc="4" sz="1050">
                <a:latin typeface="Arial"/>
                <a:cs typeface="Arial"/>
              </a:rPr>
              <a:t>1</a:t>
            </a:r>
            <a:r>
              <a:rPr dirty="0" smtClean="0" spc="4" sz="1050">
                <a:latin typeface="Arial"/>
                <a:cs typeface="Arial"/>
              </a:rPr>
              <a:t>7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875414" y="1783211"/>
            <a:ext cx="1688375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r</a:t>
            </a:r>
            <a:r>
              <a:rPr dirty="0" smtClean="0" spc="11" sz="1050">
                <a:latin typeface="Arial"/>
                <a:cs typeface="Arial"/>
              </a:rPr>
              <a:t>t</a:t>
            </a:r>
            <a:r>
              <a:rPr dirty="0" smtClean="0" spc="11" sz="1050">
                <a:latin typeface="Arial"/>
                <a:cs typeface="Arial"/>
              </a:rPr>
              <a:t>i</a:t>
            </a:r>
            <a:r>
              <a:rPr dirty="0" smtClean="0" spc="11" sz="1050">
                <a:latin typeface="Arial"/>
                <a:cs typeface="Arial"/>
              </a:rPr>
              <a:t>f</a:t>
            </a:r>
            <a:r>
              <a:rPr dirty="0" smtClean="0" spc="11" sz="1050">
                <a:latin typeface="Arial"/>
                <a:cs typeface="Arial"/>
              </a:rPr>
              <a:t>i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d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P</a:t>
            </a:r>
            <a:r>
              <a:rPr dirty="0" smtClean="0" spc="11" sz="1050">
                <a:latin typeface="Arial"/>
                <a:cs typeface="Arial"/>
              </a:rPr>
              <a:t>u</a:t>
            </a:r>
            <a:r>
              <a:rPr dirty="0" smtClean="0" spc="11" sz="1050">
                <a:latin typeface="Arial"/>
                <a:cs typeface="Arial"/>
              </a:rPr>
              <a:t>b</a:t>
            </a:r>
            <a:r>
              <a:rPr dirty="0" smtClean="0" spc="11" sz="1050">
                <a:latin typeface="Arial"/>
                <a:cs typeface="Arial"/>
              </a:rPr>
              <a:t>l</a:t>
            </a:r>
            <a:r>
              <a:rPr dirty="0" smtClean="0" spc="11" sz="1050">
                <a:latin typeface="Arial"/>
                <a:cs typeface="Arial"/>
              </a:rPr>
              <a:t>i</a:t>
            </a: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A</a:t>
            </a: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o</a:t>
            </a:r>
            <a:r>
              <a:rPr dirty="0" smtClean="0" spc="11" sz="1050">
                <a:latin typeface="Arial"/>
                <a:cs typeface="Arial"/>
              </a:rPr>
              <a:t>u</a:t>
            </a:r>
            <a:r>
              <a:rPr dirty="0" smtClean="0" spc="11" sz="1050">
                <a:latin typeface="Arial"/>
                <a:cs typeface="Arial"/>
              </a:rPr>
              <a:t>n</a:t>
            </a:r>
            <a:r>
              <a:rPr dirty="0" smtClean="0" spc="11" sz="1050">
                <a:latin typeface="Arial"/>
                <a:cs typeface="Arial"/>
              </a:rPr>
              <a:t>t</a:t>
            </a:r>
            <a:r>
              <a:rPr dirty="0" smtClean="0" spc="11" sz="1050">
                <a:latin typeface="Arial"/>
                <a:cs typeface="Arial"/>
              </a:rPr>
              <a:t>a</a:t>
            </a:r>
            <a:r>
              <a:rPr dirty="0" smtClean="0" spc="11" sz="1050">
                <a:latin typeface="Arial"/>
                <a:cs typeface="Arial"/>
              </a:rPr>
              <a:t>n</a:t>
            </a:r>
            <a:r>
              <a:rPr dirty="0" smtClean="0" spc="11" sz="1050">
                <a:latin typeface="Arial"/>
                <a:cs typeface="Arial"/>
              </a:rPr>
              <a:t>t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8892028" y="1783211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3</a:t>
            </a:r>
            <a:r>
              <a:rPr dirty="0" smtClean="0" spc="-3" sz="1050">
                <a:latin typeface="Arial"/>
                <a:cs typeface="Arial"/>
              </a:rPr>
              <a:t>6</a:t>
            </a:r>
            <a:r>
              <a:rPr dirty="0" smtClean="0" spc="-3" sz="1050">
                <a:latin typeface="Arial"/>
                <a:cs typeface="Arial"/>
              </a:rPr>
              <a:t>9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921517" y="1961540"/>
            <a:ext cx="1412420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3" sz="1050">
                <a:latin typeface="Arial"/>
                <a:cs typeface="Arial"/>
              </a:rPr>
              <a:t>R</a:t>
            </a:r>
            <a:r>
              <a:rPr dirty="0" smtClean="0" spc="3" sz="1050">
                <a:latin typeface="Arial"/>
                <a:cs typeface="Arial"/>
              </a:rPr>
              <a:t>e</a:t>
            </a:r>
            <a:r>
              <a:rPr dirty="0" smtClean="0" spc="3" sz="1050">
                <a:latin typeface="Arial"/>
                <a:cs typeface="Arial"/>
              </a:rPr>
              <a:t>g</a:t>
            </a:r>
            <a:r>
              <a:rPr dirty="0" smtClean="0" spc="3" sz="1050">
                <a:latin typeface="Arial"/>
                <a:cs typeface="Arial"/>
              </a:rPr>
              <a:t>i</a:t>
            </a:r>
            <a:r>
              <a:rPr dirty="0" smtClean="0" spc="3" sz="1050">
                <a:latin typeface="Arial"/>
                <a:cs typeface="Arial"/>
              </a:rPr>
              <a:t>s</a:t>
            </a:r>
            <a:r>
              <a:rPr dirty="0" smtClean="0" spc="3" sz="1050">
                <a:latin typeface="Arial"/>
                <a:cs typeface="Arial"/>
              </a:rPr>
              <a:t>t</a:t>
            </a:r>
            <a:r>
              <a:rPr dirty="0" smtClean="0" spc="3" sz="1050">
                <a:latin typeface="Arial"/>
                <a:cs typeface="Arial"/>
              </a:rPr>
              <a:t>e</a:t>
            </a:r>
            <a:r>
              <a:rPr dirty="0" smtClean="0" spc="3" sz="1050">
                <a:latin typeface="Arial"/>
                <a:cs typeface="Arial"/>
              </a:rPr>
              <a:t>r</a:t>
            </a:r>
            <a:r>
              <a:rPr dirty="0" smtClean="0" spc="3" sz="1050">
                <a:latin typeface="Arial"/>
                <a:cs typeface="Arial"/>
              </a:rPr>
              <a:t>e</a:t>
            </a:r>
            <a:r>
              <a:rPr dirty="0" smtClean="0" spc="3" sz="1050">
                <a:latin typeface="Arial"/>
                <a:cs typeface="Arial"/>
              </a:rPr>
              <a:t>d</a:t>
            </a:r>
            <a:r>
              <a:rPr dirty="0" smtClean="0" spc="3" sz="1050">
                <a:latin typeface="Arial"/>
                <a:cs typeface="Arial"/>
              </a:rPr>
              <a:t> </a:t>
            </a:r>
            <a:r>
              <a:rPr dirty="0" smtClean="0" spc="3" sz="1050">
                <a:latin typeface="Arial"/>
                <a:cs typeface="Arial"/>
              </a:rPr>
              <a:t>N</a:t>
            </a:r>
            <a:r>
              <a:rPr dirty="0" smtClean="0" spc="3" sz="1050">
                <a:latin typeface="Arial"/>
                <a:cs typeface="Arial"/>
              </a:rPr>
              <a:t>u</a:t>
            </a:r>
            <a:r>
              <a:rPr dirty="0" smtClean="0" spc="3" sz="1050">
                <a:latin typeface="Arial"/>
                <a:cs typeface="Arial"/>
              </a:rPr>
              <a:t>r</a:t>
            </a:r>
            <a:r>
              <a:rPr dirty="0" smtClean="0" spc="3" sz="1050">
                <a:latin typeface="Arial"/>
                <a:cs typeface="Arial"/>
              </a:rPr>
              <a:t>s</a:t>
            </a:r>
            <a:r>
              <a:rPr dirty="0" smtClean="0" spc="3" sz="1050">
                <a:latin typeface="Arial"/>
                <a:cs typeface="Arial"/>
              </a:rPr>
              <a:t>e</a:t>
            </a:r>
            <a:r>
              <a:rPr dirty="0" smtClean="0" spc="3" sz="1050">
                <a:latin typeface="Arial"/>
                <a:cs typeface="Arial"/>
              </a:rPr>
              <a:t> </a:t>
            </a:r>
            <a:r>
              <a:rPr dirty="0" smtClean="0" spc="3" sz="1050">
                <a:latin typeface="Arial"/>
                <a:cs typeface="Arial"/>
              </a:rPr>
              <a:t>(</a:t>
            </a:r>
            <a:r>
              <a:rPr dirty="0" smtClean="0" spc="3" sz="1050">
                <a:latin typeface="Arial"/>
                <a:cs typeface="Arial"/>
              </a:rPr>
              <a:t>R</a:t>
            </a:r>
            <a:r>
              <a:rPr dirty="0" smtClean="0" spc="3" sz="1050">
                <a:latin typeface="Arial"/>
                <a:cs typeface="Arial"/>
              </a:rPr>
              <a:t>N</a:t>
            </a:r>
            <a:r>
              <a:rPr dirty="0" smtClean="0" spc="3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140535" y="1961540"/>
            <a:ext cx="38345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4" sz="1050">
                <a:latin typeface="Arial"/>
                <a:cs typeface="Arial"/>
              </a:rPr>
              <a:t>5</a:t>
            </a:r>
            <a:r>
              <a:rPr dirty="0" smtClean="0" spc="4" sz="1050">
                <a:latin typeface="Arial"/>
                <a:cs typeface="Arial"/>
              </a:rPr>
              <a:t>,</a:t>
            </a:r>
            <a:r>
              <a:rPr dirty="0" smtClean="0" spc="4" sz="1050">
                <a:latin typeface="Arial"/>
                <a:cs typeface="Arial"/>
              </a:rPr>
              <a:t>5</a:t>
            </a:r>
            <a:r>
              <a:rPr dirty="0" smtClean="0" spc="4" sz="1050">
                <a:latin typeface="Arial"/>
                <a:cs typeface="Arial"/>
              </a:rPr>
              <a:t>6</a:t>
            </a:r>
            <a:r>
              <a:rPr dirty="0" smtClean="0" spc="4" sz="1050">
                <a:latin typeface="Arial"/>
                <a:cs typeface="Arial"/>
              </a:rPr>
              <a:t>7</a:t>
            </a:r>
            <a:endParaRPr sz="105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875414" y="1961540"/>
            <a:ext cx="2460884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8" sz="1050">
                <a:latin typeface="Arial"/>
                <a:cs typeface="Arial"/>
              </a:rPr>
              <a:t>P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d</a:t>
            </a:r>
            <a:r>
              <a:rPr dirty="0" smtClean="0" spc="8" sz="1050">
                <a:latin typeface="Arial"/>
                <a:cs typeface="Arial"/>
              </a:rPr>
              <a:t>i</a:t>
            </a: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t</a:t>
            </a:r>
            <a:r>
              <a:rPr dirty="0" smtClean="0" spc="8" sz="1050">
                <a:latin typeface="Arial"/>
                <a:cs typeface="Arial"/>
              </a:rPr>
              <a:t>r</a:t>
            </a:r>
            <a:r>
              <a:rPr dirty="0" smtClean="0" spc="8" sz="1050">
                <a:latin typeface="Arial"/>
                <a:cs typeface="Arial"/>
              </a:rPr>
              <a:t>i</a:t>
            </a:r>
            <a:r>
              <a:rPr dirty="0" smtClean="0" spc="8" sz="1050">
                <a:latin typeface="Arial"/>
                <a:cs typeface="Arial"/>
              </a:rPr>
              <a:t>c</a:t>
            </a:r>
            <a:r>
              <a:rPr dirty="0" smtClean="0" spc="8" sz="1050">
                <a:latin typeface="Arial"/>
                <a:cs typeface="Arial"/>
              </a:rPr>
              <a:t> </a:t>
            </a: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d</a:t>
            </a:r>
            <a:r>
              <a:rPr dirty="0" smtClean="0" spc="8" sz="1050">
                <a:latin typeface="Arial"/>
                <a:cs typeface="Arial"/>
              </a:rPr>
              <a:t>v</a:t>
            </a: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n</a:t>
            </a:r>
            <a:r>
              <a:rPr dirty="0" smtClean="0" spc="8" sz="1050">
                <a:latin typeface="Arial"/>
                <a:cs typeface="Arial"/>
              </a:rPr>
              <a:t>c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d</a:t>
            </a:r>
            <a:r>
              <a:rPr dirty="0" smtClean="0" spc="8" sz="1050">
                <a:latin typeface="Arial"/>
                <a:cs typeface="Arial"/>
              </a:rPr>
              <a:t> </a:t>
            </a:r>
            <a:r>
              <a:rPr dirty="0" smtClean="0" spc="8" sz="1050">
                <a:latin typeface="Arial"/>
                <a:cs typeface="Arial"/>
              </a:rPr>
              <a:t>L</a:t>
            </a:r>
            <a:r>
              <a:rPr dirty="0" smtClean="0" spc="8" sz="1050">
                <a:latin typeface="Arial"/>
                <a:cs typeface="Arial"/>
              </a:rPr>
              <a:t>i</a:t>
            </a:r>
            <a:r>
              <a:rPr dirty="0" smtClean="0" spc="8" sz="1050">
                <a:latin typeface="Arial"/>
                <a:cs typeface="Arial"/>
              </a:rPr>
              <a:t>f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 </a:t>
            </a:r>
            <a:r>
              <a:rPr dirty="0" smtClean="0" spc="8" sz="1050">
                <a:latin typeface="Arial"/>
                <a:cs typeface="Arial"/>
              </a:rPr>
              <a:t>S</a:t>
            </a:r>
            <a:r>
              <a:rPr dirty="0" smtClean="0" spc="8" sz="1050">
                <a:latin typeface="Arial"/>
                <a:cs typeface="Arial"/>
              </a:rPr>
              <a:t>u</a:t>
            </a:r>
            <a:r>
              <a:rPr dirty="0" smtClean="0" spc="8" sz="1050">
                <a:latin typeface="Arial"/>
                <a:cs typeface="Arial"/>
              </a:rPr>
              <a:t>p</a:t>
            </a:r>
            <a:r>
              <a:rPr dirty="0" smtClean="0" spc="8" sz="1050">
                <a:latin typeface="Arial"/>
                <a:cs typeface="Arial"/>
              </a:rPr>
              <a:t>p</a:t>
            </a:r>
            <a:r>
              <a:rPr dirty="0" smtClean="0" spc="8" sz="1050">
                <a:latin typeface="Arial"/>
                <a:cs typeface="Arial"/>
              </a:rPr>
              <a:t>o</a:t>
            </a:r>
            <a:r>
              <a:rPr dirty="0" smtClean="0" spc="8" sz="1050">
                <a:latin typeface="Arial"/>
                <a:cs typeface="Arial"/>
              </a:rPr>
              <a:t>r</a:t>
            </a:r>
            <a:r>
              <a:rPr dirty="0" smtClean="0" spc="8" sz="1050">
                <a:latin typeface="Arial"/>
                <a:cs typeface="Arial"/>
              </a:rPr>
              <a:t>t</a:t>
            </a:r>
            <a:r>
              <a:rPr dirty="0" smtClean="0" spc="8" sz="1050">
                <a:latin typeface="Arial"/>
                <a:cs typeface="Arial"/>
              </a:rPr>
              <a:t> </a:t>
            </a:r>
            <a:r>
              <a:rPr dirty="0" smtClean="0" spc="8" sz="1050">
                <a:latin typeface="Arial"/>
                <a:cs typeface="Arial"/>
              </a:rPr>
              <a:t>(</a:t>
            </a:r>
            <a:r>
              <a:rPr dirty="0" smtClean="0" spc="8" sz="1050">
                <a:latin typeface="Arial"/>
                <a:cs typeface="Arial"/>
              </a:rPr>
              <a:t>P</a:t>
            </a: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L</a:t>
            </a:r>
            <a:r>
              <a:rPr dirty="0" smtClean="0" spc="8" sz="1050">
                <a:latin typeface="Arial"/>
                <a:cs typeface="Arial"/>
              </a:rPr>
              <a:t>S</a:t>
            </a:r>
            <a:r>
              <a:rPr dirty="0" smtClean="0" spc="8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8892028" y="1961540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3</a:t>
            </a:r>
            <a:r>
              <a:rPr dirty="0" smtClean="0" spc="-3" sz="1050">
                <a:latin typeface="Arial"/>
                <a:cs typeface="Arial"/>
              </a:rPr>
              <a:t>6</a:t>
            </a:r>
            <a:r>
              <a:rPr dirty="0" smtClean="0" spc="-3" sz="105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921517" y="2139868"/>
            <a:ext cx="2672759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a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d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o</a:t>
            </a:r>
            <a:r>
              <a:rPr dirty="0" smtClean="0" spc="7" sz="1050">
                <a:latin typeface="Arial"/>
                <a:cs typeface="Arial"/>
              </a:rPr>
              <a:t>p</a:t>
            </a:r>
            <a:r>
              <a:rPr dirty="0" smtClean="0" spc="7" sz="1050">
                <a:latin typeface="Arial"/>
                <a:cs typeface="Arial"/>
              </a:rPr>
              <a:t>u</a:t>
            </a:r>
            <a:r>
              <a:rPr dirty="0" smtClean="0" spc="7" sz="1050">
                <a:latin typeface="Arial"/>
                <a:cs typeface="Arial"/>
              </a:rPr>
              <a:t>l</a:t>
            </a:r>
            <a:r>
              <a:rPr dirty="0" smtClean="0" spc="7" sz="1050">
                <a:latin typeface="Arial"/>
                <a:cs typeface="Arial"/>
              </a:rPr>
              <a:t>m</a:t>
            </a:r>
            <a:r>
              <a:rPr dirty="0" smtClean="0" spc="7" sz="1050">
                <a:latin typeface="Arial"/>
                <a:cs typeface="Arial"/>
              </a:rPr>
              <a:t>o</a:t>
            </a:r>
            <a:r>
              <a:rPr dirty="0" smtClean="0" spc="7" sz="1050">
                <a:latin typeface="Arial"/>
                <a:cs typeface="Arial"/>
              </a:rPr>
              <a:t>n</a:t>
            </a:r>
            <a:r>
              <a:rPr dirty="0" smtClean="0" spc="7" sz="1050">
                <a:latin typeface="Arial"/>
                <a:cs typeface="Arial"/>
              </a:rPr>
              <a:t>a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y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s</a:t>
            </a:r>
            <a:r>
              <a:rPr dirty="0" smtClean="0" spc="7" sz="1050">
                <a:latin typeface="Arial"/>
                <a:cs typeface="Arial"/>
              </a:rPr>
              <a:t>u</a:t>
            </a:r>
            <a:r>
              <a:rPr dirty="0" smtClean="0" spc="7" sz="1050">
                <a:latin typeface="Arial"/>
                <a:cs typeface="Arial"/>
              </a:rPr>
              <a:t>s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t</a:t>
            </a:r>
            <a:r>
              <a:rPr dirty="0" smtClean="0" spc="7" sz="1050">
                <a:latin typeface="Arial"/>
                <a:cs typeface="Arial"/>
              </a:rPr>
              <a:t>a</a:t>
            </a:r>
            <a:r>
              <a:rPr dirty="0" smtClean="0" spc="7" sz="1050">
                <a:latin typeface="Arial"/>
                <a:cs typeface="Arial"/>
              </a:rPr>
              <a:t>t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o</a:t>
            </a:r>
            <a:r>
              <a:rPr dirty="0" smtClean="0" spc="7" sz="1050">
                <a:latin typeface="Arial"/>
                <a:cs typeface="Arial"/>
              </a:rPr>
              <a:t>n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(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P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)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t</a:t>
            </a:r>
            <a:r>
              <a:rPr dirty="0" smtClean="0" spc="7" sz="105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140535" y="2139868"/>
            <a:ext cx="38345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4" sz="1050">
                <a:latin typeface="Arial"/>
                <a:cs typeface="Arial"/>
              </a:rPr>
              <a:t>3</a:t>
            </a:r>
            <a:r>
              <a:rPr dirty="0" smtClean="0" spc="4" sz="1050">
                <a:latin typeface="Arial"/>
                <a:cs typeface="Arial"/>
              </a:rPr>
              <a:t>,</a:t>
            </a:r>
            <a:r>
              <a:rPr dirty="0" smtClean="0" spc="4" sz="1050">
                <a:latin typeface="Arial"/>
                <a:cs typeface="Arial"/>
              </a:rPr>
              <a:t>3</a:t>
            </a:r>
            <a:r>
              <a:rPr dirty="0" smtClean="0" spc="4" sz="1050">
                <a:latin typeface="Arial"/>
                <a:cs typeface="Arial"/>
              </a:rPr>
              <a:t>3</a:t>
            </a:r>
            <a:r>
              <a:rPr dirty="0" smtClean="0" spc="4" sz="105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875414" y="2139868"/>
            <a:ext cx="2564913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1" sz="1050">
                <a:latin typeface="Arial"/>
                <a:cs typeface="Arial"/>
              </a:rPr>
              <a:t>D</a:t>
            </a:r>
            <a:r>
              <a:rPr dirty="0" smtClean="0" spc="11" sz="1050">
                <a:latin typeface="Arial"/>
                <a:cs typeface="Arial"/>
              </a:rPr>
              <a:t>r</a:t>
            </a:r>
            <a:r>
              <a:rPr dirty="0" smtClean="0" spc="11" sz="1050">
                <a:latin typeface="Arial"/>
                <a:cs typeface="Arial"/>
              </a:rPr>
              <a:t>u</a:t>
            </a:r>
            <a:r>
              <a:rPr dirty="0" smtClean="0" spc="11" sz="1050">
                <a:latin typeface="Arial"/>
                <a:cs typeface="Arial"/>
              </a:rPr>
              <a:t>g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n</a:t>
            </a:r>
            <a:r>
              <a:rPr dirty="0" smtClean="0" spc="11" sz="1050">
                <a:latin typeface="Arial"/>
                <a:cs typeface="Arial"/>
              </a:rPr>
              <a:t>f</a:t>
            </a:r>
            <a:r>
              <a:rPr dirty="0" smtClean="0" spc="11" sz="1050">
                <a:latin typeface="Arial"/>
                <a:cs typeface="Arial"/>
              </a:rPr>
              <a:t>o</a:t>
            </a:r>
            <a:r>
              <a:rPr dirty="0" smtClean="0" spc="11" sz="1050">
                <a:latin typeface="Arial"/>
                <a:cs typeface="Arial"/>
              </a:rPr>
              <a:t>r</a:t>
            </a: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m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n</a:t>
            </a:r>
            <a:r>
              <a:rPr dirty="0" smtClean="0" spc="11" sz="1050">
                <a:latin typeface="Arial"/>
                <a:cs typeface="Arial"/>
              </a:rPr>
              <a:t>t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A</a:t>
            </a:r>
            <a:r>
              <a:rPr dirty="0" smtClean="0" spc="11" sz="1050">
                <a:latin typeface="Arial"/>
                <a:cs typeface="Arial"/>
              </a:rPr>
              <a:t>g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n</a:t>
            </a: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y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(</a:t>
            </a:r>
            <a:r>
              <a:rPr dirty="0" smtClean="0" spc="11" sz="1050">
                <a:latin typeface="Arial"/>
                <a:cs typeface="Arial"/>
              </a:rPr>
              <a:t>D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A</a:t>
            </a:r>
            <a:r>
              <a:rPr dirty="0" smtClean="0" spc="11" sz="1050">
                <a:latin typeface="Arial"/>
                <a:cs typeface="Arial"/>
              </a:rPr>
              <a:t>)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L</a:t>
            </a:r>
            <a:r>
              <a:rPr dirty="0" smtClean="0" spc="11" sz="1050">
                <a:latin typeface="Arial"/>
                <a:cs typeface="Arial"/>
              </a:rPr>
              <a:t>i</a:t>
            </a: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n</a:t>
            </a:r>
            <a:r>
              <a:rPr dirty="0" smtClean="0" spc="11" sz="1050">
                <a:latin typeface="Arial"/>
                <a:cs typeface="Arial"/>
              </a:rPr>
              <a:t>s</a:t>
            </a:r>
            <a:r>
              <a:rPr dirty="0" smtClean="0" spc="11" sz="1050">
                <a:latin typeface="Arial"/>
                <a:cs typeface="Arial"/>
              </a:rPr>
              <a:t>e</a:t>
            </a:r>
            <a:endParaRPr sz="105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8892028" y="2139868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3</a:t>
            </a:r>
            <a:r>
              <a:rPr dirty="0" smtClean="0" spc="-3" sz="1050">
                <a:latin typeface="Arial"/>
                <a:cs typeface="Arial"/>
              </a:rPr>
              <a:t>5</a:t>
            </a:r>
            <a:r>
              <a:rPr dirty="0" smtClean="0" spc="-3" sz="105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921517" y="2318130"/>
            <a:ext cx="18765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1" sz="1050">
                <a:latin typeface="Arial"/>
                <a:cs typeface="Arial"/>
              </a:rPr>
              <a:t>B</a:t>
            </a:r>
            <a:r>
              <a:rPr dirty="0" smtClean="0" spc="11" sz="1050">
                <a:latin typeface="Arial"/>
                <a:cs typeface="Arial"/>
              </a:rPr>
              <a:t>a</a:t>
            </a:r>
            <a:r>
              <a:rPr dirty="0" smtClean="0" spc="11" sz="1050">
                <a:latin typeface="Arial"/>
                <a:cs typeface="Arial"/>
              </a:rPr>
              <a:t>s</a:t>
            </a:r>
            <a:r>
              <a:rPr dirty="0" smtClean="0" spc="11" sz="1050">
                <a:latin typeface="Arial"/>
                <a:cs typeface="Arial"/>
              </a:rPr>
              <a:t>i</a:t>
            </a: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L</a:t>
            </a:r>
            <a:r>
              <a:rPr dirty="0" smtClean="0" spc="11" sz="1050">
                <a:latin typeface="Arial"/>
                <a:cs typeface="Arial"/>
              </a:rPr>
              <a:t>i</a:t>
            </a:r>
            <a:r>
              <a:rPr dirty="0" smtClean="0" spc="11" sz="1050">
                <a:latin typeface="Arial"/>
                <a:cs typeface="Arial"/>
              </a:rPr>
              <a:t>f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S</a:t>
            </a:r>
            <a:r>
              <a:rPr dirty="0" smtClean="0" spc="11" sz="1050">
                <a:latin typeface="Arial"/>
                <a:cs typeface="Arial"/>
              </a:rPr>
              <a:t>u</a:t>
            </a:r>
            <a:r>
              <a:rPr dirty="0" smtClean="0" spc="11" sz="1050">
                <a:latin typeface="Arial"/>
                <a:cs typeface="Arial"/>
              </a:rPr>
              <a:t>p</a:t>
            </a:r>
            <a:r>
              <a:rPr dirty="0" smtClean="0" spc="11" sz="1050">
                <a:latin typeface="Arial"/>
                <a:cs typeface="Arial"/>
              </a:rPr>
              <a:t>p</a:t>
            </a:r>
            <a:r>
              <a:rPr dirty="0" smtClean="0" spc="11" sz="1050">
                <a:latin typeface="Arial"/>
                <a:cs typeface="Arial"/>
              </a:rPr>
              <a:t>o</a:t>
            </a:r>
            <a:r>
              <a:rPr dirty="0" smtClean="0" spc="11" sz="1050">
                <a:latin typeface="Arial"/>
                <a:cs typeface="Arial"/>
              </a:rPr>
              <a:t>r</a:t>
            </a:r>
            <a:r>
              <a:rPr dirty="0" smtClean="0" spc="11" sz="1050">
                <a:latin typeface="Arial"/>
                <a:cs typeface="Arial"/>
              </a:rPr>
              <a:t>t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(</a:t>
            </a:r>
            <a:r>
              <a:rPr dirty="0" smtClean="0" spc="11" sz="1050">
                <a:latin typeface="Arial"/>
                <a:cs typeface="Arial"/>
              </a:rPr>
              <a:t>B</a:t>
            </a:r>
            <a:r>
              <a:rPr dirty="0" smtClean="0" spc="11" sz="1050">
                <a:latin typeface="Arial"/>
                <a:cs typeface="Arial"/>
              </a:rPr>
              <a:t>L</a:t>
            </a:r>
            <a:r>
              <a:rPr dirty="0" smtClean="0" spc="11" sz="1050">
                <a:latin typeface="Arial"/>
                <a:cs typeface="Arial"/>
              </a:rPr>
              <a:t>S</a:t>
            </a:r>
            <a:r>
              <a:rPr dirty="0" smtClean="0" spc="11" sz="1050">
                <a:latin typeface="Arial"/>
                <a:cs typeface="Arial"/>
              </a:rPr>
              <a:t>)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r</a:t>
            </a:r>
            <a:r>
              <a:rPr dirty="0" smtClean="0" spc="11" sz="1050">
                <a:latin typeface="Arial"/>
                <a:cs typeface="Arial"/>
              </a:rPr>
              <a:t>t</a:t>
            </a:r>
            <a:r>
              <a:rPr dirty="0" smtClean="0" spc="11" sz="105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140535" y="2318130"/>
            <a:ext cx="38345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4" sz="1050">
                <a:latin typeface="Arial"/>
                <a:cs typeface="Arial"/>
              </a:rPr>
              <a:t>2</a:t>
            </a:r>
            <a:r>
              <a:rPr dirty="0" smtClean="0" spc="4" sz="1050">
                <a:latin typeface="Arial"/>
                <a:cs typeface="Arial"/>
              </a:rPr>
              <a:t>,</a:t>
            </a:r>
            <a:r>
              <a:rPr dirty="0" smtClean="0" spc="4" sz="1050">
                <a:latin typeface="Arial"/>
                <a:cs typeface="Arial"/>
              </a:rPr>
              <a:t>2</a:t>
            </a:r>
            <a:r>
              <a:rPr dirty="0" smtClean="0" spc="4" sz="1050">
                <a:latin typeface="Arial"/>
                <a:cs typeface="Arial"/>
              </a:rPr>
              <a:t>8</a:t>
            </a:r>
            <a:r>
              <a:rPr dirty="0" smtClean="0" spc="4" sz="105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875414" y="2318130"/>
            <a:ext cx="2705481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u</a:t>
            </a:r>
            <a:r>
              <a:rPr dirty="0" smtClean="0" spc="8" sz="1050">
                <a:latin typeface="Arial"/>
                <a:cs typeface="Arial"/>
              </a:rPr>
              <a:t>t</a:t>
            </a:r>
            <a:r>
              <a:rPr dirty="0" smtClean="0" spc="8" sz="1050">
                <a:latin typeface="Arial"/>
                <a:cs typeface="Arial"/>
              </a:rPr>
              <a:t>o</a:t>
            </a:r>
            <a:r>
              <a:rPr dirty="0" smtClean="0" spc="8" sz="1050">
                <a:latin typeface="Arial"/>
                <a:cs typeface="Arial"/>
              </a:rPr>
              <a:t>m</a:t>
            </a: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t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d</a:t>
            </a:r>
            <a:r>
              <a:rPr dirty="0" smtClean="0" spc="8" sz="1050">
                <a:latin typeface="Arial"/>
                <a:cs typeface="Arial"/>
              </a:rPr>
              <a:t> 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x</a:t>
            </a:r>
            <a:r>
              <a:rPr dirty="0" smtClean="0" spc="8" sz="1050">
                <a:latin typeface="Arial"/>
                <a:cs typeface="Arial"/>
              </a:rPr>
              <a:t>t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r</a:t>
            </a:r>
            <a:r>
              <a:rPr dirty="0" smtClean="0" spc="8" sz="1050">
                <a:latin typeface="Arial"/>
                <a:cs typeface="Arial"/>
              </a:rPr>
              <a:t>n</a:t>
            </a: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l</a:t>
            </a:r>
            <a:r>
              <a:rPr dirty="0" smtClean="0" spc="8" sz="1050">
                <a:latin typeface="Arial"/>
                <a:cs typeface="Arial"/>
              </a:rPr>
              <a:t> </a:t>
            </a:r>
            <a:r>
              <a:rPr dirty="0" smtClean="0" spc="8" sz="1050">
                <a:latin typeface="Arial"/>
                <a:cs typeface="Arial"/>
              </a:rPr>
              <a:t>D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f</a:t>
            </a:r>
            <a:r>
              <a:rPr dirty="0" smtClean="0" spc="8" sz="1050">
                <a:latin typeface="Arial"/>
                <a:cs typeface="Arial"/>
              </a:rPr>
              <a:t>i</a:t>
            </a:r>
            <a:r>
              <a:rPr dirty="0" smtClean="0" spc="8" sz="1050">
                <a:latin typeface="Arial"/>
                <a:cs typeface="Arial"/>
              </a:rPr>
              <a:t>b</a:t>
            </a:r>
            <a:r>
              <a:rPr dirty="0" smtClean="0" spc="8" sz="1050">
                <a:latin typeface="Arial"/>
                <a:cs typeface="Arial"/>
              </a:rPr>
              <a:t>r</a:t>
            </a:r>
            <a:r>
              <a:rPr dirty="0" smtClean="0" spc="8" sz="1050">
                <a:latin typeface="Arial"/>
                <a:cs typeface="Arial"/>
              </a:rPr>
              <a:t>i</a:t>
            </a:r>
            <a:r>
              <a:rPr dirty="0" smtClean="0" spc="8" sz="1050">
                <a:latin typeface="Arial"/>
                <a:cs typeface="Arial"/>
              </a:rPr>
              <a:t>l</a:t>
            </a:r>
            <a:r>
              <a:rPr dirty="0" smtClean="0" spc="8" sz="1050">
                <a:latin typeface="Arial"/>
                <a:cs typeface="Arial"/>
              </a:rPr>
              <a:t>l</a:t>
            </a: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t</a:t>
            </a:r>
            <a:r>
              <a:rPr dirty="0" smtClean="0" spc="8" sz="1050">
                <a:latin typeface="Arial"/>
                <a:cs typeface="Arial"/>
              </a:rPr>
              <a:t>o</a:t>
            </a:r>
            <a:r>
              <a:rPr dirty="0" smtClean="0" spc="8" sz="1050">
                <a:latin typeface="Arial"/>
                <a:cs typeface="Arial"/>
              </a:rPr>
              <a:t>r</a:t>
            </a:r>
            <a:r>
              <a:rPr dirty="0" smtClean="0" spc="8" sz="1050">
                <a:latin typeface="Arial"/>
                <a:cs typeface="Arial"/>
              </a:rPr>
              <a:t> </a:t>
            </a:r>
            <a:r>
              <a:rPr dirty="0" smtClean="0" spc="8" sz="1050">
                <a:latin typeface="Arial"/>
                <a:cs typeface="Arial"/>
              </a:rPr>
              <a:t>(</a:t>
            </a: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D</a:t>
            </a:r>
            <a:r>
              <a:rPr dirty="0" smtClean="0" spc="8" sz="1050">
                <a:latin typeface="Arial"/>
                <a:cs typeface="Arial"/>
              </a:rPr>
              <a:t>)</a:t>
            </a:r>
            <a:r>
              <a:rPr dirty="0" smtClean="0" spc="8" sz="1050">
                <a:latin typeface="Arial"/>
                <a:cs typeface="Arial"/>
              </a:rPr>
              <a:t> </a:t>
            </a:r>
            <a:r>
              <a:rPr dirty="0" smtClean="0" spc="8" sz="1050">
                <a:latin typeface="Arial"/>
                <a:cs typeface="Arial"/>
              </a:rPr>
              <a:t>C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r</a:t>
            </a:r>
            <a:r>
              <a:rPr dirty="0" smtClean="0" spc="8" sz="1050">
                <a:latin typeface="Arial"/>
                <a:cs typeface="Arial"/>
              </a:rPr>
              <a:t>t</a:t>
            </a:r>
            <a:r>
              <a:rPr dirty="0" smtClean="0" spc="8" sz="105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8892028" y="2318130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3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921517" y="2497991"/>
            <a:ext cx="890778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5" sz="1050">
                <a:latin typeface="Arial"/>
                <a:cs typeface="Arial"/>
              </a:rPr>
              <a:t>F</a:t>
            </a:r>
            <a:r>
              <a:rPr dirty="0" smtClean="0" spc="15" sz="1050">
                <a:latin typeface="Arial"/>
                <a:cs typeface="Arial"/>
              </a:rPr>
              <a:t>i</a:t>
            </a:r>
            <a:r>
              <a:rPr dirty="0" smtClean="0" spc="15" sz="1050">
                <a:latin typeface="Arial"/>
                <a:cs typeface="Arial"/>
              </a:rPr>
              <a:t>r</a:t>
            </a:r>
            <a:r>
              <a:rPr dirty="0" smtClean="0" spc="15" sz="1050">
                <a:latin typeface="Arial"/>
                <a:cs typeface="Arial"/>
              </a:rPr>
              <a:t>s</a:t>
            </a:r>
            <a:r>
              <a:rPr dirty="0" smtClean="0" spc="15" sz="1050">
                <a:latin typeface="Arial"/>
                <a:cs typeface="Arial"/>
              </a:rPr>
              <a:t>t</a:t>
            </a:r>
            <a:r>
              <a:rPr dirty="0" smtClean="0" spc="15" sz="1050">
                <a:latin typeface="Arial"/>
                <a:cs typeface="Arial"/>
              </a:rPr>
              <a:t> </a:t>
            </a:r>
            <a:r>
              <a:rPr dirty="0" smtClean="0" spc="15" sz="1050">
                <a:latin typeface="Arial"/>
                <a:cs typeface="Arial"/>
              </a:rPr>
              <a:t>A</a:t>
            </a:r>
            <a:r>
              <a:rPr dirty="0" smtClean="0" spc="15" sz="1050">
                <a:latin typeface="Arial"/>
                <a:cs typeface="Arial"/>
              </a:rPr>
              <a:t>i</a:t>
            </a:r>
            <a:r>
              <a:rPr dirty="0" smtClean="0" spc="15" sz="1050">
                <a:latin typeface="Arial"/>
                <a:cs typeface="Arial"/>
              </a:rPr>
              <a:t>d</a:t>
            </a:r>
            <a:r>
              <a:rPr dirty="0" smtClean="0" spc="15" sz="1050">
                <a:latin typeface="Arial"/>
                <a:cs typeface="Arial"/>
              </a:rPr>
              <a:t> </a:t>
            </a:r>
            <a:r>
              <a:rPr dirty="0" smtClean="0" spc="15" sz="1050">
                <a:latin typeface="Arial"/>
                <a:cs typeface="Arial"/>
              </a:rPr>
              <a:t>C</a:t>
            </a:r>
            <a:r>
              <a:rPr dirty="0" smtClean="0" spc="15" sz="1050">
                <a:latin typeface="Arial"/>
                <a:cs typeface="Arial"/>
              </a:rPr>
              <a:t>e</a:t>
            </a:r>
            <a:r>
              <a:rPr dirty="0" smtClean="0" spc="15" sz="1050">
                <a:latin typeface="Arial"/>
                <a:cs typeface="Arial"/>
              </a:rPr>
              <a:t>r</a:t>
            </a:r>
            <a:r>
              <a:rPr dirty="0" smtClean="0" spc="15" sz="1050">
                <a:latin typeface="Arial"/>
                <a:cs typeface="Arial"/>
              </a:rPr>
              <a:t>t</a:t>
            </a:r>
            <a:r>
              <a:rPr dirty="0" smtClean="0" spc="15" sz="105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140535" y="2497991"/>
            <a:ext cx="38345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4" sz="1050">
                <a:latin typeface="Arial"/>
                <a:cs typeface="Arial"/>
              </a:rPr>
              <a:t>1</a:t>
            </a:r>
            <a:r>
              <a:rPr dirty="0" smtClean="0" spc="4" sz="1050">
                <a:latin typeface="Arial"/>
                <a:cs typeface="Arial"/>
              </a:rPr>
              <a:t>,</a:t>
            </a:r>
            <a:r>
              <a:rPr dirty="0" smtClean="0" spc="4" sz="1050">
                <a:latin typeface="Arial"/>
                <a:cs typeface="Arial"/>
              </a:rPr>
              <a:t>5</a:t>
            </a:r>
            <a:r>
              <a:rPr dirty="0" smtClean="0" spc="4" sz="1050">
                <a:latin typeface="Arial"/>
                <a:cs typeface="Arial"/>
              </a:rPr>
              <a:t>6</a:t>
            </a:r>
            <a:r>
              <a:rPr dirty="0" smtClean="0" spc="4" sz="1050">
                <a:latin typeface="Arial"/>
                <a:cs typeface="Arial"/>
              </a:rPr>
              <a:t>9</a:t>
            </a:r>
            <a:endParaRPr sz="105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875414" y="2497991"/>
            <a:ext cx="2335450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6" sz="1050">
                <a:latin typeface="Arial"/>
                <a:cs typeface="Arial"/>
              </a:rPr>
              <a:t>P</a:t>
            </a:r>
            <a:r>
              <a:rPr dirty="0" smtClean="0" spc="16" sz="1050">
                <a:latin typeface="Arial"/>
                <a:cs typeface="Arial"/>
              </a:rPr>
              <a:t>h</a:t>
            </a:r>
            <a:r>
              <a:rPr dirty="0" smtClean="0" spc="16" sz="1050">
                <a:latin typeface="Arial"/>
                <a:cs typeface="Arial"/>
              </a:rPr>
              <a:t>y</a:t>
            </a:r>
            <a:r>
              <a:rPr dirty="0" smtClean="0" spc="16" sz="1050">
                <a:latin typeface="Arial"/>
                <a:cs typeface="Arial"/>
              </a:rPr>
              <a:t>s</a:t>
            </a:r>
            <a:r>
              <a:rPr dirty="0" smtClean="0" spc="16" sz="1050">
                <a:latin typeface="Arial"/>
                <a:cs typeface="Arial"/>
              </a:rPr>
              <a:t>i</a:t>
            </a:r>
            <a:r>
              <a:rPr dirty="0" smtClean="0" spc="16" sz="1050">
                <a:latin typeface="Arial"/>
                <a:cs typeface="Arial"/>
              </a:rPr>
              <a:t>c</a:t>
            </a:r>
            <a:r>
              <a:rPr dirty="0" smtClean="0" spc="16" sz="1050">
                <a:latin typeface="Arial"/>
                <a:cs typeface="Arial"/>
              </a:rPr>
              <a:t>i</a:t>
            </a:r>
            <a:r>
              <a:rPr dirty="0" smtClean="0" spc="16" sz="1050">
                <a:latin typeface="Arial"/>
                <a:cs typeface="Arial"/>
              </a:rPr>
              <a:t>a</a:t>
            </a:r>
            <a:r>
              <a:rPr dirty="0" smtClean="0" spc="16" sz="1050">
                <a:latin typeface="Arial"/>
                <a:cs typeface="Arial"/>
              </a:rPr>
              <a:t>n</a:t>
            </a:r>
            <a:r>
              <a:rPr dirty="0" smtClean="0" spc="16" sz="1050">
                <a:latin typeface="Arial"/>
                <a:cs typeface="Arial"/>
              </a:rPr>
              <a:t> </a:t>
            </a:r>
            <a:r>
              <a:rPr dirty="0" smtClean="0" spc="16" sz="1050">
                <a:latin typeface="Arial"/>
                <a:cs typeface="Arial"/>
              </a:rPr>
              <a:t>A</a:t>
            </a:r>
            <a:r>
              <a:rPr dirty="0" smtClean="0" spc="16" sz="1050">
                <a:latin typeface="Arial"/>
                <a:cs typeface="Arial"/>
              </a:rPr>
              <a:t>s</a:t>
            </a:r>
            <a:r>
              <a:rPr dirty="0" smtClean="0" spc="16" sz="1050">
                <a:latin typeface="Arial"/>
                <a:cs typeface="Arial"/>
              </a:rPr>
              <a:t>s</a:t>
            </a:r>
            <a:r>
              <a:rPr dirty="0" smtClean="0" spc="16" sz="1050">
                <a:latin typeface="Arial"/>
                <a:cs typeface="Arial"/>
              </a:rPr>
              <a:t>i</a:t>
            </a:r>
            <a:r>
              <a:rPr dirty="0" smtClean="0" spc="16" sz="1050">
                <a:latin typeface="Arial"/>
                <a:cs typeface="Arial"/>
              </a:rPr>
              <a:t>s</a:t>
            </a:r>
            <a:r>
              <a:rPr dirty="0" smtClean="0" spc="16" sz="1050">
                <a:latin typeface="Arial"/>
                <a:cs typeface="Arial"/>
              </a:rPr>
              <a:t>t</a:t>
            </a:r>
            <a:r>
              <a:rPr dirty="0" smtClean="0" spc="16" sz="1050">
                <a:latin typeface="Arial"/>
                <a:cs typeface="Arial"/>
              </a:rPr>
              <a:t>a</a:t>
            </a:r>
            <a:r>
              <a:rPr dirty="0" smtClean="0" spc="16" sz="1050">
                <a:latin typeface="Arial"/>
                <a:cs typeface="Arial"/>
              </a:rPr>
              <a:t>n</a:t>
            </a:r>
            <a:r>
              <a:rPr dirty="0" smtClean="0" spc="16" sz="1050">
                <a:latin typeface="Arial"/>
                <a:cs typeface="Arial"/>
              </a:rPr>
              <a:t>t</a:t>
            </a:r>
            <a:r>
              <a:rPr dirty="0" smtClean="0" spc="16" sz="1050">
                <a:latin typeface="Arial"/>
                <a:cs typeface="Arial"/>
              </a:rPr>
              <a:t> </a:t>
            </a:r>
            <a:r>
              <a:rPr dirty="0" smtClean="0" spc="16" sz="1050">
                <a:latin typeface="Arial"/>
                <a:cs typeface="Arial"/>
              </a:rPr>
              <a:t>-</a:t>
            </a:r>
            <a:r>
              <a:rPr dirty="0" smtClean="0" spc="16" sz="1050">
                <a:latin typeface="Arial"/>
                <a:cs typeface="Arial"/>
              </a:rPr>
              <a:t> </a:t>
            </a:r>
            <a:r>
              <a:rPr dirty="0" smtClean="0" spc="16" sz="1050">
                <a:latin typeface="Arial"/>
                <a:cs typeface="Arial"/>
              </a:rPr>
              <a:t>C</a:t>
            </a:r>
            <a:r>
              <a:rPr dirty="0" smtClean="0" spc="16" sz="1050">
                <a:latin typeface="Arial"/>
                <a:cs typeface="Arial"/>
              </a:rPr>
              <a:t>e</a:t>
            </a:r>
            <a:r>
              <a:rPr dirty="0" smtClean="0" spc="16" sz="1050">
                <a:latin typeface="Arial"/>
                <a:cs typeface="Arial"/>
              </a:rPr>
              <a:t>r</a:t>
            </a:r>
            <a:r>
              <a:rPr dirty="0" smtClean="0" spc="16" sz="1050">
                <a:latin typeface="Arial"/>
                <a:cs typeface="Arial"/>
              </a:rPr>
              <a:t>t</a:t>
            </a:r>
            <a:r>
              <a:rPr dirty="0" smtClean="0" spc="16" sz="1050">
                <a:latin typeface="Arial"/>
                <a:cs typeface="Arial"/>
              </a:rPr>
              <a:t>i</a:t>
            </a:r>
            <a:r>
              <a:rPr dirty="0" smtClean="0" spc="16" sz="1050">
                <a:latin typeface="Arial"/>
                <a:cs typeface="Arial"/>
              </a:rPr>
              <a:t>f</a:t>
            </a:r>
            <a:r>
              <a:rPr dirty="0" smtClean="0" spc="16" sz="1050">
                <a:latin typeface="Arial"/>
                <a:cs typeface="Arial"/>
              </a:rPr>
              <a:t>i</a:t>
            </a:r>
            <a:r>
              <a:rPr dirty="0" smtClean="0" spc="16" sz="1050">
                <a:latin typeface="Arial"/>
                <a:cs typeface="Arial"/>
              </a:rPr>
              <a:t>e</a:t>
            </a:r>
            <a:r>
              <a:rPr dirty="0" smtClean="0" spc="16" sz="1050">
                <a:latin typeface="Arial"/>
                <a:cs typeface="Arial"/>
              </a:rPr>
              <a:t>d</a:t>
            </a:r>
            <a:r>
              <a:rPr dirty="0" smtClean="0" spc="16" sz="1050">
                <a:latin typeface="Arial"/>
                <a:cs typeface="Arial"/>
              </a:rPr>
              <a:t> </a:t>
            </a:r>
            <a:r>
              <a:rPr dirty="0" smtClean="0" spc="16" sz="1050">
                <a:latin typeface="Arial"/>
                <a:cs typeface="Arial"/>
              </a:rPr>
              <a:t>(</a:t>
            </a:r>
            <a:r>
              <a:rPr dirty="0" smtClean="0" spc="16" sz="1050">
                <a:latin typeface="Arial"/>
                <a:cs typeface="Arial"/>
              </a:rPr>
              <a:t>P</a:t>
            </a:r>
            <a:r>
              <a:rPr dirty="0" smtClean="0" spc="16" sz="1050">
                <a:latin typeface="Arial"/>
                <a:cs typeface="Arial"/>
              </a:rPr>
              <a:t>A</a:t>
            </a:r>
            <a:r>
              <a:rPr dirty="0" smtClean="0" spc="16" sz="1050">
                <a:latin typeface="Arial"/>
                <a:cs typeface="Arial"/>
              </a:rPr>
              <a:t>-</a:t>
            </a:r>
            <a:r>
              <a:rPr dirty="0" smtClean="0" spc="16" sz="1050">
                <a:latin typeface="Arial"/>
                <a:cs typeface="Arial"/>
              </a:rPr>
              <a:t>C</a:t>
            </a:r>
            <a:r>
              <a:rPr dirty="0" smtClean="0" spc="16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8892028" y="2497991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9</a:t>
            </a:r>
            <a:r>
              <a:rPr dirty="0" smtClean="0" spc="-3" sz="1050">
                <a:latin typeface="Arial"/>
                <a:cs typeface="Arial"/>
              </a:rPr>
              <a:t>1</a:t>
            </a:r>
            <a:endParaRPr sz="105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921517" y="2676320"/>
            <a:ext cx="207231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0" sz="1050">
                <a:latin typeface="Arial"/>
                <a:cs typeface="Arial"/>
              </a:rPr>
              <a:t>C</a:t>
            </a:r>
            <a:r>
              <a:rPr dirty="0" smtClean="0" spc="10" sz="1050">
                <a:latin typeface="Arial"/>
                <a:cs typeface="Arial"/>
              </a:rPr>
              <a:t>e</a:t>
            </a:r>
            <a:r>
              <a:rPr dirty="0" smtClean="0" spc="10" sz="1050">
                <a:latin typeface="Arial"/>
                <a:cs typeface="Arial"/>
              </a:rPr>
              <a:t>r</a:t>
            </a:r>
            <a:r>
              <a:rPr dirty="0" smtClean="0" spc="10" sz="1050">
                <a:latin typeface="Arial"/>
                <a:cs typeface="Arial"/>
              </a:rPr>
              <a:t>t</a:t>
            </a:r>
            <a:r>
              <a:rPr dirty="0" smtClean="0" spc="10" sz="1050">
                <a:latin typeface="Arial"/>
                <a:cs typeface="Arial"/>
              </a:rPr>
              <a:t>i</a:t>
            </a:r>
            <a:r>
              <a:rPr dirty="0" smtClean="0" spc="10" sz="1050">
                <a:latin typeface="Arial"/>
                <a:cs typeface="Arial"/>
              </a:rPr>
              <a:t>f</a:t>
            </a:r>
            <a:r>
              <a:rPr dirty="0" smtClean="0" spc="10" sz="1050">
                <a:latin typeface="Arial"/>
                <a:cs typeface="Arial"/>
              </a:rPr>
              <a:t>i</a:t>
            </a:r>
            <a:r>
              <a:rPr dirty="0" smtClean="0" spc="10" sz="1050">
                <a:latin typeface="Arial"/>
                <a:cs typeface="Arial"/>
              </a:rPr>
              <a:t>e</a:t>
            </a:r>
            <a:r>
              <a:rPr dirty="0" smtClean="0" spc="10" sz="1050">
                <a:latin typeface="Arial"/>
                <a:cs typeface="Arial"/>
              </a:rPr>
              <a:t>d</a:t>
            </a:r>
            <a:r>
              <a:rPr dirty="0" smtClean="0" spc="10" sz="1050">
                <a:latin typeface="Arial"/>
                <a:cs typeface="Arial"/>
              </a:rPr>
              <a:t> </a:t>
            </a:r>
            <a:r>
              <a:rPr dirty="0" smtClean="0" spc="10" sz="1050">
                <a:latin typeface="Arial"/>
                <a:cs typeface="Arial"/>
              </a:rPr>
              <a:t>N</a:t>
            </a:r>
            <a:r>
              <a:rPr dirty="0" smtClean="0" spc="10" sz="1050">
                <a:latin typeface="Arial"/>
                <a:cs typeface="Arial"/>
              </a:rPr>
              <a:t>u</a:t>
            </a:r>
            <a:r>
              <a:rPr dirty="0" smtClean="0" spc="10" sz="1050">
                <a:latin typeface="Arial"/>
                <a:cs typeface="Arial"/>
              </a:rPr>
              <a:t>r</a:t>
            </a:r>
            <a:r>
              <a:rPr dirty="0" smtClean="0" spc="10" sz="1050">
                <a:latin typeface="Arial"/>
                <a:cs typeface="Arial"/>
              </a:rPr>
              <a:t>s</a:t>
            </a:r>
            <a:r>
              <a:rPr dirty="0" smtClean="0" spc="10" sz="1050">
                <a:latin typeface="Arial"/>
                <a:cs typeface="Arial"/>
              </a:rPr>
              <a:t>i</a:t>
            </a:r>
            <a:r>
              <a:rPr dirty="0" smtClean="0" spc="10" sz="1050">
                <a:latin typeface="Arial"/>
                <a:cs typeface="Arial"/>
              </a:rPr>
              <a:t>n</a:t>
            </a:r>
            <a:r>
              <a:rPr dirty="0" smtClean="0" spc="10" sz="1050">
                <a:latin typeface="Arial"/>
                <a:cs typeface="Arial"/>
              </a:rPr>
              <a:t>g</a:t>
            </a:r>
            <a:r>
              <a:rPr dirty="0" smtClean="0" spc="10" sz="1050">
                <a:latin typeface="Arial"/>
                <a:cs typeface="Arial"/>
              </a:rPr>
              <a:t> </a:t>
            </a:r>
            <a:r>
              <a:rPr dirty="0" smtClean="0" spc="10" sz="1050">
                <a:latin typeface="Arial"/>
                <a:cs typeface="Arial"/>
              </a:rPr>
              <a:t>A</a:t>
            </a:r>
            <a:r>
              <a:rPr dirty="0" smtClean="0" spc="10" sz="1050">
                <a:latin typeface="Arial"/>
                <a:cs typeface="Arial"/>
              </a:rPr>
              <a:t>s</a:t>
            </a:r>
            <a:r>
              <a:rPr dirty="0" smtClean="0" spc="10" sz="1050">
                <a:latin typeface="Arial"/>
                <a:cs typeface="Arial"/>
              </a:rPr>
              <a:t>s</a:t>
            </a:r>
            <a:r>
              <a:rPr dirty="0" smtClean="0" spc="10" sz="1050">
                <a:latin typeface="Arial"/>
                <a:cs typeface="Arial"/>
              </a:rPr>
              <a:t>i</a:t>
            </a:r>
            <a:r>
              <a:rPr dirty="0" smtClean="0" spc="10" sz="1050">
                <a:latin typeface="Arial"/>
                <a:cs typeface="Arial"/>
              </a:rPr>
              <a:t>s</a:t>
            </a:r>
            <a:r>
              <a:rPr dirty="0" smtClean="0" spc="10" sz="1050">
                <a:latin typeface="Arial"/>
                <a:cs typeface="Arial"/>
              </a:rPr>
              <a:t>t</a:t>
            </a:r>
            <a:r>
              <a:rPr dirty="0" smtClean="0" spc="10" sz="1050">
                <a:latin typeface="Arial"/>
                <a:cs typeface="Arial"/>
              </a:rPr>
              <a:t>a</a:t>
            </a:r>
            <a:r>
              <a:rPr dirty="0" smtClean="0" spc="10" sz="1050">
                <a:latin typeface="Arial"/>
                <a:cs typeface="Arial"/>
              </a:rPr>
              <a:t>n</a:t>
            </a:r>
            <a:r>
              <a:rPr dirty="0" smtClean="0" spc="10" sz="1050">
                <a:latin typeface="Arial"/>
                <a:cs typeface="Arial"/>
              </a:rPr>
              <a:t>t</a:t>
            </a:r>
            <a:r>
              <a:rPr dirty="0" smtClean="0" spc="10" sz="1050">
                <a:latin typeface="Arial"/>
                <a:cs typeface="Arial"/>
              </a:rPr>
              <a:t> </a:t>
            </a:r>
            <a:r>
              <a:rPr dirty="0" smtClean="0" spc="10" sz="1050">
                <a:latin typeface="Arial"/>
                <a:cs typeface="Arial"/>
              </a:rPr>
              <a:t>(</a:t>
            </a:r>
            <a:r>
              <a:rPr dirty="0" smtClean="0" spc="10" sz="1050">
                <a:latin typeface="Arial"/>
                <a:cs typeface="Arial"/>
              </a:rPr>
              <a:t>C</a:t>
            </a:r>
            <a:r>
              <a:rPr dirty="0" smtClean="0" spc="10" sz="1050">
                <a:latin typeface="Arial"/>
                <a:cs typeface="Arial"/>
              </a:rPr>
              <a:t>N</a:t>
            </a:r>
            <a:r>
              <a:rPr dirty="0" smtClean="0" spc="10" sz="1050">
                <a:latin typeface="Arial"/>
                <a:cs typeface="Arial"/>
              </a:rPr>
              <a:t>A</a:t>
            </a:r>
            <a:r>
              <a:rPr dirty="0" smtClean="0" spc="10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140535" y="2676320"/>
            <a:ext cx="38345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4" sz="1050">
                <a:latin typeface="Arial"/>
                <a:cs typeface="Arial"/>
              </a:rPr>
              <a:t>1</a:t>
            </a:r>
            <a:r>
              <a:rPr dirty="0" smtClean="0" spc="4" sz="1050">
                <a:latin typeface="Arial"/>
                <a:cs typeface="Arial"/>
              </a:rPr>
              <a:t>,</a:t>
            </a:r>
            <a:r>
              <a:rPr dirty="0" smtClean="0" spc="4" sz="1050">
                <a:latin typeface="Arial"/>
                <a:cs typeface="Arial"/>
              </a:rPr>
              <a:t>3</a:t>
            </a:r>
            <a:r>
              <a:rPr dirty="0" smtClean="0" spc="4" sz="1050">
                <a:latin typeface="Arial"/>
                <a:cs typeface="Arial"/>
              </a:rPr>
              <a:t>6</a:t>
            </a:r>
            <a:r>
              <a:rPr dirty="0" smtClean="0" spc="4" sz="105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875414" y="2676320"/>
            <a:ext cx="1347385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6" sz="1050">
                <a:latin typeface="Arial"/>
                <a:cs typeface="Arial"/>
              </a:rPr>
              <a:t>C</a:t>
            </a:r>
            <a:r>
              <a:rPr dirty="0" smtClean="0" spc="16" sz="1050">
                <a:latin typeface="Arial"/>
                <a:cs typeface="Arial"/>
              </a:rPr>
              <a:t>D</a:t>
            </a:r>
            <a:r>
              <a:rPr dirty="0" smtClean="0" spc="16" sz="1050">
                <a:latin typeface="Arial"/>
                <a:cs typeface="Arial"/>
              </a:rPr>
              <a:t>L</a:t>
            </a:r>
            <a:r>
              <a:rPr dirty="0" smtClean="0" spc="16" sz="1050">
                <a:latin typeface="Arial"/>
                <a:cs typeface="Arial"/>
              </a:rPr>
              <a:t> </a:t>
            </a:r>
            <a:r>
              <a:rPr dirty="0" smtClean="0" spc="16" sz="1050">
                <a:latin typeface="Arial"/>
                <a:cs typeface="Arial"/>
              </a:rPr>
              <a:t>C</a:t>
            </a:r>
            <a:r>
              <a:rPr dirty="0" smtClean="0" spc="16" sz="1050">
                <a:latin typeface="Arial"/>
                <a:cs typeface="Arial"/>
              </a:rPr>
              <a:t>l</a:t>
            </a:r>
            <a:r>
              <a:rPr dirty="0" smtClean="0" spc="16" sz="1050">
                <a:latin typeface="Arial"/>
                <a:cs typeface="Arial"/>
              </a:rPr>
              <a:t>a</a:t>
            </a:r>
            <a:r>
              <a:rPr dirty="0" smtClean="0" spc="16" sz="1050">
                <a:latin typeface="Arial"/>
                <a:cs typeface="Arial"/>
              </a:rPr>
              <a:t>s</a:t>
            </a:r>
            <a:r>
              <a:rPr dirty="0" smtClean="0" spc="16" sz="1050">
                <a:latin typeface="Arial"/>
                <a:cs typeface="Arial"/>
              </a:rPr>
              <a:t>s</a:t>
            </a:r>
            <a:r>
              <a:rPr dirty="0" smtClean="0" spc="16" sz="1050">
                <a:latin typeface="Arial"/>
                <a:cs typeface="Arial"/>
              </a:rPr>
              <a:t> </a:t>
            </a:r>
            <a:r>
              <a:rPr dirty="0" smtClean="0" spc="16" sz="1050">
                <a:latin typeface="Arial"/>
                <a:cs typeface="Arial"/>
              </a:rPr>
              <a:t>A</a:t>
            </a:r>
            <a:r>
              <a:rPr dirty="0" smtClean="0" spc="16" sz="1050">
                <a:latin typeface="Arial"/>
                <a:cs typeface="Arial"/>
              </a:rPr>
              <a:t> </a:t>
            </a:r>
            <a:r>
              <a:rPr dirty="0" smtClean="0" spc="16" sz="1050">
                <a:latin typeface="Arial"/>
                <a:cs typeface="Arial"/>
              </a:rPr>
              <a:t>L</a:t>
            </a:r>
            <a:r>
              <a:rPr dirty="0" smtClean="0" spc="16" sz="1050">
                <a:latin typeface="Arial"/>
                <a:cs typeface="Arial"/>
              </a:rPr>
              <a:t>i</a:t>
            </a:r>
            <a:r>
              <a:rPr dirty="0" smtClean="0" spc="16" sz="1050">
                <a:latin typeface="Arial"/>
                <a:cs typeface="Arial"/>
              </a:rPr>
              <a:t>c</a:t>
            </a:r>
            <a:r>
              <a:rPr dirty="0" smtClean="0" spc="16" sz="1050">
                <a:latin typeface="Arial"/>
                <a:cs typeface="Arial"/>
              </a:rPr>
              <a:t>e</a:t>
            </a:r>
            <a:r>
              <a:rPr dirty="0" smtClean="0" spc="16" sz="1050">
                <a:latin typeface="Arial"/>
                <a:cs typeface="Arial"/>
              </a:rPr>
              <a:t>n</a:t>
            </a:r>
            <a:r>
              <a:rPr dirty="0" smtClean="0" spc="16" sz="1050">
                <a:latin typeface="Arial"/>
                <a:cs typeface="Arial"/>
              </a:rPr>
              <a:t>s</a:t>
            </a:r>
            <a:r>
              <a:rPr dirty="0" smtClean="0" spc="16" sz="1050">
                <a:latin typeface="Arial"/>
                <a:cs typeface="Arial"/>
              </a:rPr>
              <a:t>e</a:t>
            </a:r>
            <a:endParaRPr sz="105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8892028" y="2676320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8</a:t>
            </a:r>
            <a:r>
              <a:rPr dirty="0" smtClean="0" spc="-3" sz="105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921517" y="2854581"/>
            <a:ext cx="1957785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2" sz="1050">
                <a:latin typeface="Arial"/>
                <a:cs typeface="Arial"/>
              </a:rPr>
              <a:t>L</a:t>
            </a:r>
            <a:r>
              <a:rPr dirty="0" smtClean="0" spc="12" sz="1050">
                <a:latin typeface="Arial"/>
                <a:cs typeface="Arial"/>
              </a:rPr>
              <a:t>i</a:t>
            </a:r>
            <a:r>
              <a:rPr dirty="0" smtClean="0" spc="12" sz="1050">
                <a:latin typeface="Arial"/>
                <a:cs typeface="Arial"/>
              </a:rPr>
              <a:t>c</a:t>
            </a:r>
            <a:r>
              <a:rPr dirty="0" smtClean="0" spc="12" sz="1050">
                <a:latin typeface="Arial"/>
                <a:cs typeface="Arial"/>
              </a:rPr>
              <a:t>e</a:t>
            </a:r>
            <a:r>
              <a:rPr dirty="0" smtClean="0" spc="12" sz="1050">
                <a:latin typeface="Arial"/>
                <a:cs typeface="Arial"/>
              </a:rPr>
              <a:t>n</a:t>
            </a:r>
            <a:r>
              <a:rPr dirty="0" smtClean="0" spc="12" sz="1050">
                <a:latin typeface="Arial"/>
                <a:cs typeface="Arial"/>
              </a:rPr>
              <a:t>s</a:t>
            </a:r>
            <a:r>
              <a:rPr dirty="0" smtClean="0" spc="12" sz="1050">
                <a:latin typeface="Arial"/>
                <a:cs typeface="Arial"/>
              </a:rPr>
              <a:t>e</a:t>
            </a:r>
            <a:r>
              <a:rPr dirty="0" smtClean="0" spc="12" sz="1050">
                <a:latin typeface="Arial"/>
                <a:cs typeface="Arial"/>
              </a:rPr>
              <a:t>d</a:t>
            </a:r>
            <a:r>
              <a:rPr dirty="0" smtClean="0" spc="12" sz="1050">
                <a:latin typeface="Arial"/>
                <a:cs typeface="Arial"/>
              </a:rPr>
              <a:t> </a:t>
            </a:r>
            <a:r>
              <a:rPr dirty="0" smtClean="0" spc="12" sz="1050">
                <a:latin typeface="Arial"/>
                <a:cs typeface="Arial"/>
              </a:rPr>
              <a:t>P</a:t>
            </a:r>
            <a:r>
              <a:rPr dirty="0" smtClean="0" spc="12" sz="1050">
                <a:latin typeface="Arial"/>
                <a:cs typeface="Arial"/>
              </a:rPr>
              <a:t>r</a:t>
            </a:r>
            <a:r>
              <a:rPr dirty="0" smtClean="0" spc="12" sz="1050">
                <a:latin typeface="Arial"/>
                <a:cs typeface="Arial"/>
              </a:rPr>
              <a:t>a</a:t>
            </a:r>
            <a:r>
              <a:rPr dirty="0" smtClean="0" spc="12" sz="1050">
                <a:latin typeface="Arial"/>
                <a:cs typeface="Arial"/>
              </a:rPr>
              <a:t>c</a:t>
            </a:r>
            <a:r>
              <a:rPr dirty="0" smtClean="0" spc="12" sz="1050">
                <a:latin typeface="Arial"/>
                <a:cs typeface="Arial"/>
              </a:rPr>
              <a:t>t</a:t>
            </a:r>
            <a:r>
              <a:rPr dirty="0" smtClean="0" spc="12" sz="1050">
                <a:latin typeface="Arial"/>
                <a:cs typeface="Arial"/>
              </a:rPr>
              <a:t>i</a:t>
            </a:r>
            <a:r>
              <a:rPr dirty="0" smtClean="0" spc="12" sz="1050">
                <a:latin typeface="Arial"/>
                <a:cs typeface="Arial"/>
              </a:rPr>
              <a:t>c</a:t>
            </a:r>
            <a:r>
              <a:rPr dirty="0" smtClean="0" spc="12" sz="1050">
                <a:latin typeface="Arial"/>
                <a:cs typeface="Arial"/>
              </a:rPr>
              <a:t>a</a:t>
            </a:r>
            <a:r>
              <a:rPr dirty="0" smtClean="0" spc="12" sz="1050">
                <a:latin typeface="Arial"/>
                <a:cs typeface="Arial"/>
              </a:rPr>
              <a:t>l</a:t>
            </a:r>
            <a:r>
              <a:rPr dirty="0" smtClean="0" spc="12" sz="1050">
                <a:latin typeface="Arial"/>
                <a:cs typeface="Arial"/>
              </a:rPr>
              <a:t> </a:t>
            </a:r>
            <a:r>
              <a:rPr dirty="0" smtClean="0" spc="12" sz="1050">
                <a:latin typeface="Arial"/>
                <a:cs typeface="Arial"/>
              </a:rPr>
              <a:t>N</a:t>
            </a:r>
            <a:r>
              <a:rPr dirty="0" smtClean="0" spc="12" sz="1050">
                <a:latin typeface="Arial"/>
                <a:cs typeface="Arial"/>
              </a:rPr>
              <a:t>u</a:t>
            </a:r>
            <a:r>
              <a:rPr dirty="0" smtClean="0" spc="12" sz="1050">
                <a:latin typeface="Arial"/>
                <a:cs typeface="Arial"/>
              </a:rPr>
              <a:t>r</a:t>
            </a:r>
            <a:r>
              <a:rPr dirty="0" smtClean="0" spc="12" sz="1050">
                <a:latin typeface="Arial"/>
                <a:cs typeface="Arial"/>
              </a:rPr>
              <a:t>s</a:t>
            </a:r>
            <a:r>
              <a:rPr dirty="0" smtClean="0" spc="12" sz="1050">
                <a:latin typeface="Arial"/>
                <a:cs typeface="Arial"/>
              </a:rPr>
              <a:t>e</a:t>
            </a:r>
            <a:r>
              <a:rPr dirty="0" smtClean="0" spc="12" sz="1050">
                <a:latin typeface="Arial"/>
                <a:cs typeface="Arial"/>
              </a:rPr>
              <a:t> </a:t>
            </a:r>
            <a:r>
              <a:rPr dirty="0" smtClean="0" spc="12" sz="1050">
                <a:latin typeface="Arial"/>
                <a:cs typeface="Arial"/>
              </a:rPr>
              <a:t>(</a:t>
            </a:r>
            <a:r>
              <a:rPr dirty="0" smtClean="0" spc="12" sz="1050">
                <a:latin typeface="Arial"/>
                <a:cs typeface="Arial"/>
              </a:rPr>
              <a:t>L</a:t>
            </a:r>
            <a:r>
              <a:rPr dirty="0" smtClean="0" spc="12" sz="1050">
                <a:latin typeface="Arial"/>
                <a:cs typeface="Arial"/>
              </a:rPr>
              <a:t>P</a:t>
            </a:r>
            <a:r>
              <a:rPr dirty="0" smtClean="0" spc="12" sz="1050">
                <a:latin typeface="Arial"/>
                <a:cs typeface="Arial"/>
              </a:rPr>
              <a:t>N</a:t>
            </a:r>
            <a:r>
              <a:rPr dirty="0" smtClean="0" spc="12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140535" y="2854581"/>
            <a:ext cx="38345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4" sz="1050">
                <a:latin typeface="Arial"/>
                <a:cs typeface="Arial"/>
              </a:rPr>
              <a:t>1</a:t>
            </a:r>
            <a:r>
              <a:rPr dirty="0" smtClean="0" spc="4" sz="1050">
                <a:latin typeface="Arial"/>
                <a:cs typeface="Arial"/>
              </a:rPr>
              <a:t>,</a:t>
            </a:r>
            <a:r>
              <a:rPr dirty="0" smtClean="0" spc="4" sz="1050">
                <a:latin typeface="Arial"/>
                <a:cs typeface="Arial"/>
              </a:rPr>
              <a:t>0</a:t>
            </a:r>
            <a:r>
              <a:rPr dirty="0" smtClean="0" spc="4" sz="1050">
                <a:latin typeface="Arial"/>
                <a:cs typeface="Arial"/>
              </a:rPr>
              <a:t>6</a:t>
            </a:r>
            <a:r>
              <a:rPr dirty="0" smtClean="0" spc="4" sz="105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875414" y="2854581"/>
            <a:ext cx="2503150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7" sz="1050">
                <a:latin typeface="Arial"/>
                <a:cs typeface="Arial"/>
              </a:rPr>
              <a:t>B</a:t>
            </a:r>
            <a:r>
              <a:rPr dirty="0" smtClean="0" spc="7" sz="1050">
                <a:latin typeface="Arial"/>
                <a:cs typeface="Arial"/>
              </a:rPr>
              <a:t>o</a:t>
            </a:r>
            <a:r>
              <a:rPr dirty="0" smtClean="0" spc="7" sz="1050">
                <a:latin typeface="Arial"/>
                <a:cs typeface="Arial"/>
              </a:rPr>
              <a:t>a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d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t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f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d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B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h</a:t>
            </a:r>
            <a:r>
              <a:rPr dirty="0" smtClean="0" spc="7" sz="1050">
                <a:latin typeface="Arial"/>
                <a:cs typeface="Arial"/>
              </a:rPr>
              <a:t>a</a:t>
            </a:r>
            <a:r>
              <a:rPr dirty="0" smtClean="0" spc="7" sz="1050">
                <a:latin typeface="Arial"/>
                <a:cs typeface="Arial"/>
              </a:rPr>
              <a:t>v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o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A</a:t>
            </a:r>
            <a:r>
              <a:rPr dirty="0" smtClean="0" spc="7" sz="1050">
                <a:latin typeface="Arial"/>
                <a:cs typeface="Arial"/>
              </a:rPr>
              <a:t>n</a:t>
            </a:r>
            <a:r>
              <a:rPr dirty="0" smtClean="0" spc="7" sz="1050">
                <a:latin typeface="Arial"/>
                <a:cs typeface="Arial"/>
              </a:rPr>
              <a:t>a</a:t>
            </a:r>
            <a:r>
              <a:rPr dirty="0" smtClean="0" spc="7" sz="1050">
                <a:latin typeface="Arial"/>
                <a:cs typeface="Arial"/>
              </a:rPr>
              <a:t>l</a:t>
            </a:r>
            <a:r>
              <a:rPr dirty="0" smtClean="0" spc="7" sz="1050">
                <a:latin typeface="Arial"/>
                <a:cs typeface="Arial"/>
              </a:rPr>
              <a:t>y</a:t>
            </a:r>
            <a:r>
              <a:rPr dirty="0" smtClean="0" spc="7" sz="1050">
                <a:latin typeface="Arial"/>
                <a:cs typeface="Arial"/>
              </a:rPr>
              <a:t>s</a:t>
            </a:r>
            <a:r>
              <a:rPr dirty="0" smtClean="0" spc="7" sz="1050">
                <a:latin typeface="Arial"/>
                <a:cs typeface="Arial"/>
              </a:rPr>
              <a:t>t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(</a:t>
            </a:r>
            <a:r>
              <a:rPr dirty="0" smtClean="0" spc="7" sz="1050">
                <a:latin typeface="Arial"/>
                <a:cs typeface="Arial"/>
              </a:rPr>
              <a:t>B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B</a:t>
            </a:r>
            <a:r>
              <a:rPr dirty="0" smtClean="0" spc="7" sz="1050">
                <a:latin typeface="Arial"/>
                <a:cs typeface="Arial"/>
              </a:rPr>
              <a:t>A</a:t>
            </a:r>
            <a:r>
              <a:rPr dirty="0" smtClean="0" spc="7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8892028" y="2854581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7</a:t>
            </a:r>
            <a:r>
              <a:rPr dirty="0" smtClean="0" spc="-3" sz="1050">
                <a:latin typeface="Arial"/>
                <a:cs typeface="Arial"/>
              </a:rPr>
              <a:t>5</a:t>
            </a:r>
            <a:endParaRPr sz="105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921517" y="3032910"/>
            <a:ext cx="1967329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7" sz="1050">
                <a:latin typeface="Arial"/>
                <a:cs typeface="Arial"/>
              </a:rPr>
              <a:t>N</a:t>
            </a:r>
            <a:r>
              <a:rPr dirty="0" smtClean="0" spc="7" sz="1050">
                <a:latin typeface="Arial"/>
                <a:cs typeface="Arial"/>
              </a:rPr>
              <a:t>u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s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P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a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t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t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o</a:t>
            </a:r>
            <a:r>
              <a:rPr dirty="0" smtClean="0" spc="7" sz="1050">
                <a:latin typeface="Arial"/>
                <a:cs typeface="Arial"/>
              </a:rPr>
              <a:t>n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(</a:t>
            </a:r>
            <a:r>
              <a:rPr dirty="0" smtClean="0" spc="7" sz="1050">
                <a:latin typeface="Arial"/>
                <a:cs typeface="Arial"/>
              </a:rPr>
              <a:t>A</a:t>
            </a:r>
            <a:r>
              <a:rPr dirty="0" smtClean="0" spc="7" sz="1050">
                <a:latin typeface="Arial"/>
                <a:cs typeface="Arial"/>
              </a:rPr>
              <a:t>P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N</a:t>
            </a:r>
            <a:r>
              <a:rPr dirty="0" smtClean="0" spc="7" sz="1050">
                <a:latin typeface="Arial"/>
                <a:cs typeface="Arial"/>
              </a:rPr>
              <a:t>-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N</a:t>
            </a:r>
            <a:r>
              <a:rPr dirty="0" smtClean="0" spc="7" sz="1050">
                <a:latin typeface="Arial"/>
                <a:cs typeface="Arial"/>
              </a:rPr>
              <a:t>P</a:t>
            </a:r>
            <a:r>
              <a:rPr dirty="0" smtClean="0" spc="7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140535" y="3032910"/>
            <a:ext cx="2689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9</a:t>
            </a:r>
            <a:r>
              <a:rPr dirty="0" smtClean="0" spc="0" sz="1050">
                <a:latin typeface="Arial"/>
                <a:cs typeface="Arial"/>
              </a:rPr>
              <a:t>4</a:t>
            </a:r>
            <a:r>
              <a:rPr dirty="0" smtClean="0" spc="0" sz="1050"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875414" y="3032910"/>
            <a:ext cx="1033800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6" sz="1050">
                <a:latin typeface="Arial"/>
                <a:cs typeface="Arial"/>
              </a:rPr>
              <a:t>M</a:t>
            </a:r>
            <a:r>
              <a:rPr dirty="0" smtClean="0" spc="16" sz="1050">
                <a:latin typeface="Arial"/>
                <a:cs typeface="Arial"/>
              </a:rPr>
              <a:t>e</a:t>
            </a:r>
            <a:r>
              <a:rPr dirty="0" smtClean="0" spc="16" sz="1050">
                <a:latin typeface="Arial"/>
                <a:cs typeface="Arial"/>
              </a:rPr>
              <a:t>d</a:t>
            </a:r>
            <a:r>
              <a:rPr dirty="0" smtClean="0" spc="16" sz="1050">
                <a:latin typeface="Arial"/>
                <a:cs typeface="Arial"/>
              </a:rPr>
              <a:t>i</a:t>
            </a:r>
            <a:r>
              <a:rPr dirty="0" smtClean="0" spc="16" sz="1050">
                <a:latin typeface="Arial"/>
                <a:cs typeface="Arial"/>
              </a:rPr>
              <a:t>c</a:t>
            </a:r>
            <a:r>
              <a:rPr dirty="0" smtClean="0" spc="16" sz="1050">
                <a:latin typeface="Arial"/>
                <a:cs typeface="Arial"/>
              </a:rPr>
              <a:t>a</a:t>
            </a:r>
            <a:r>
              <a:rPr dirty="0" smtClean="0" spc="16" sz="1050">
                <a:latin typeface="Arial"/>
                <a:cs typeface="Arial"/>
              </a:rPr>
              <a:t>l</a:t>
            </a:r>
            <a:r>
              <a:rPr dirty="0" smtClean="0" spc="16" sz="1050">
                <a:latin typeface="Arial"/>
                <a:cs typeface="Arial"/>
              </a:rPr>
              <a:t> </a:t>
            </a:r>
            <a:r>
              <a:rPr dirty="0" smtClean="0" spc="16" sz="1050">
                <a:latin typeface="Arial"/>
                <a:cs typeface="Arial"/>
              </a:rPr>
              <a:t>L</a:t>
            </a:r>
            <a:r>
              <a:rPr dirty="0" smtClean="0" spc="16" sz="1050">
                <a:latin typeface="Arial"/>
                <a:cs typeface="Arial"/>
              </a:rPr>
              <a:t>i</a:t>
            </a:r>
            <a:r>
              <a:rPr dirty="0" smtClean="0" spc="16" sz="1050">
                <a:latin typeface="Arial"/>
                <a:cs typeface="Arial"/>
              </a:rPr>
              <a:t>c</a:t>
            </a:r>
            <a:r>
              <a:rPr dirty="0" smtClean="0" spc="16" sz="1050">
                <a:latin typeface="Arial"/>
                <a:cs typeface="Arial"/>
              </a:rPr>
              <a:t>e</a:t>
            </a:r>
            <a:r>
              <a:rPr dirty="0" smtClean="0" spc="16" sz="1050">
                <a:latin typeface="Arial"/>
                <a:cs typeface="Arial"/>
              </a:rPr>
              <a:t>n</a:t>
            </a:r>
            <a:r>
              <a:rPr dirty="0" smtClean="0" spc="16" sz="1050">
                <a:latin typeface="Arial"/>
                <a:cs typeface="Arial"/>
              </a:rPr>
              <a:t>s</a:t>
            </a:r>
            <a:r>
              <a:rPr dirty="0" smtClean="0" spc="16" sz="1050">
                <a:latin typeface="Arial"/>
                <a:cs typeface="Arial"/>
              </a:rPr>
              <a:t>e</a:t>
            </a:r>
            <a:endParaRPr sz="105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8892028" y="3032910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7</a:t>
            </a:r>
            <a:r>
              <a:rPr dirty="0" smtClean="0" spc="-3" sz="1050">
                <a:latin typeface="Arial"/>
                <a:cs typeface="Arial"/>
              </a:rPr>
              <a:t>5</a:t>
            </a:r>
            <a:endParaRPr sz="105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921517" y="3211239"/>
            <a:ext cx="25972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7" sz="1050">
                <a:latin typeface="Arial"/>
                <a:cs typeface="Arial"/>
              </a:rPr>
              <a:t>M</a:t>
            </a:r>
            <a:r>
              <a:rPr dirty="0" smtClean="0" spc="17" sz="1050">
                <a:latin typeface="Arial"/>
                <a:cs typeface="Arial"/>
              </a:rPr>
              <a:t>a</a:t>
            </a:r>
            <a:r>
              <a:rPr dirty="0" smtClean="0" spc="17" sz="1050">
                <a:latin typeface="Arial"/>
                <a:cs typeface="Arial"/>
              </a:rPr>
              <a:t>s</a:t>
            </a:r>
            <a:r>
              <a:rPr dirty="0" smtClean="0" spc="17" sz="1050">
                <a:latin typeface="Arial"/>
                <a:cs typeface="Arial"/>
              </a:rPr>
              <a:t>t</a:t>
            </a:r>
            <a:r>
              <a:rPr dirty="0" smtClean="0" spc="17" sz="1050">
                <a:latin typeface="Arial"/>
                <a:cs typeface="Arial"/>
              </a:rPr>
              <a:t>e</a:t>
            </a:r>
            <a:r>
              <a:rPr dirty="0" smtClean="0" spc="17" sz="1050">
                <a:latin typeface="Arial"/>
                <a:cs typeface="Arial"/>
              </a:rPr>
              <a:t>r</a:t>
            </a:r>
            <a:r>
              <a:rPr dirty="0" smtClean="0" spc="17" sz="1050">
                <a:latin typeface="Arial"/>
                <a:cs typeface="Arial"/>
              </a:rPr>
              <a:t> </a:t>
            </a:r>
            <a:r>
              <a:rPr dirty="0" smtClean="0" spc="17" sz="1050">
                <a:latin typeface="Arial"/>
                <a:cs typeface="Arial"/>
              </a:rPr>
              <a:t>O</a:t>
            </a:r>
            <a:r>
              <a:rPr dirty="0" smtClean="0" spc="17" sz="1050">
                <a:latin typeface="Arial"/>
                <a:cs typeface="Arial"/>
              </a:rPr>
              <a:t>f</a:t>
            </a:r>
            <a:r>
              <a:rPr dirty="0" smtClean="0" spc="17" sz="1050">
                <a:latin typeface="Arial"/>
                <a:cs typeface="Arial"/>
              </a:rPr>
              <a:t> </a:t>
            </a:r>
            <a:r>
              <a:rPr dirty="0" smtClean="0" spc="17" sz="1050">
                <a:latin typeface="Arial"/>
                <a:cs typeface="Arial"/>
              </a:rPr>
              <a:t>B</a:t>
            </a:r>
            <a:r>
              <a:rPr dirty="0" smtClean="0" spc="17" sz="1050">
                <a:latin typeface="Arial"/>
                <a:cs typeface="Arial"/>
              </a:rPr>
              <a:t>u</a:t>
            </a:r>
            <a:r>
              <a:rPr dirty="0" smtClean="0" spc="17" sz="1050">
                <a:latin typeface="Arial"/>
                <a:cs typeface="Arial"/>
              </a:rPr>
              <a:t>s</a:t>
            </a:r>
            <a:r>
              <a:rPr dirty="0" smtClean="0" spc="17" sz="1050">
                <a:latin typeface="Arial"/>
                <a:cs typeface="Arial"/>
              </a:rPr>
              <a:t>i</a:t>
            </a:r>
            <a:r>
              <a:rPr dirty="0" smtClean="0" spc="17" sz="1050">
                <a:latin typeface="Arial"/>
                <a:cs typeface="Arial"/>
              </a:rPr>
              <a:t>n</a:t>
            </a:r>
            <a:r>
              <a:rPr dirty="0" smtClean="0" spc="17" sz="1050">
                <a:latin typeface="Arial"/>
                <a:cs typeface="Arial"/>
              </a:rPr>
              <a:t>e</a:t>
            </a:r>
            <a:r>
              <a:rPr dirty="0" smtClean="0" spc="17" sz="1050">
                <a:latin typeface="Arial"/>
                <a:cs typeface="Arial"/>
              </a:rPr>
              <a:t>s</a:t>
            </a:r>
            <a:r>
              <a:rPr dirty="0" smtClean="0" spc="17" sz="1050">
                <a:latin typeface="Arial"/>
                <a:cs typeface="Arial"/>
              </a:rPr>
              <a:t>s</a:t>
            </a:r>
            <a:r>
              <a:rPr dirty="0" smtClean="0" spc="17" sz="1050">
                <a:latin typeface="Arial"/>
                <a:cs typeface="Arial"/>
              </a:rPr>
              <a:t> </a:t>
            </a:r>
            <a:r>
              <a:rPr dirty="0" smtClean="0" spc="17" sz="1050">
                <a:latin typeface="Arial"/>
                <a:cs typeface="Arial"/>
              </a:rPr>
              <a:t>A</a:t>
            </a:r>
            <a:r>
              <a:rPr dirty="0" smtClean="0" spc="17" sz="1050">
                <a:latin typeface="Arial"/>
                <a:cs typeface="Arial"/>
              </a:rPr>
              <a:t>d</a:t>
            </a:r>
            <a:r>
              <a:rPr dirty="0" smtClean="0" spc="17" sz="1050">
                <a:latin typeface="Arial"/>
                <a:cs typeface="Arial"/>
              </a:rPr>
              <a:t>m</a:t>
            </a:r>
            <a:r>
              <a:rPr dirty="0" smtClean="0" spc="17" sz="1050">
                <a:latin typeface="Arial"/>
                <a:cs typeface="Arial"/>
              </a:rPr>
              <a:t>i</a:t>
            </a:r>
            <a:r>
              <a:rPr dirty="0" smtClean="0" spc="17" sz="1050">
                <a:latin typeface="Arial"/>
                <a:cs typeface="Arial"/>
              </a:rPr>
              <a:t>n</a:t>
            </a:r>
            <a:r>
              <a:rPr dirty="0" smtClean="0" spc="17" sz="1050">
                <a:latin typeface="Arial"/>
                <a:cs typeface="Arial"/>
              </a:rPr>
              <a:t>i</a:t>
            </a:r>
            <a:r>
              <a:rPr dirty="0" smtClean="0" spc="17" sz="1050">
                <a:latin typeface="Arial"/>
                <a:cs typeface="Arial"/>
              </a:rPr>
              <a:t>s</a:t>
            </a:r>
            <a:r>
              <a:rPr dirty="0" smtClean="0" spc="17" sz="1050">
                <a:latin typeface="Arial"/>
                <a:cs typeface="Arial"/>
              </a:rPr>
              <a:t>t</a:t>
            </a:r>
            <a:r>
              <a:rPr dirty="0" smtClean="0" spc="17" sz="1050">
                <a:latin typeface="Arial"/>
                <a:cs typeface="Arial"/>
              </a:rPr>
              <a:t>r</a:t>
            </a:r>
            <a:r>
              <a:rPr dirty="0" smtClean="0" spc="17" sz="1050">
                <a:latin typeface="Arial"/>
                <a:cs typeface="Arial"/>
              </a:rPr>
              <a:t>a</a:t>
            </a:r>
            <a:r>
              <a:rPr dirty="0" smtClean="0" spc="17" sz="1050">
                <a:latin typeface="Arial"/>
                <a:cs typeface="Arial"/>
              </a:rPr>
              <a:t>t</a:t>
            </a:r>
            <a:r>
              <a:rPr dirty="0" smtClean="0" spc="17" sz="1050">
                <a:latin typeface="Arial"/>
                <a:cs typeface="Arial"/>
              </a:rPr>
              <a:t>i</a:t>
            </a:r>
            <a:r>
              <a:rPr dirty="0" smtClean="0" spc="17" sz="1050">
                <a:latin typeface="Arial"/>
                <a:cs typeface="Arial"/>
              </a:rPr>
              <a:t>o</a:t>
            </a:r>
            <a:r>
              <a:rPr dirty="0" smtClean="0" spc="17" sz="1050">
                <a:latin typeface="Arial"/>
                <a:cs typeface="Arial"/>
              </a:rPr>
              <a:t>n</a:t>
            </a:r>
            <a:r>
              <a:rPr dirty="0" smtClean="0" spc="17" sz="1050">
                <a:latin typeface="Arial"/>
                <a:cs typeface="Arial"/>
              </a:rPr>
              <a:t> </a:t>
            </a:r>
            <a:r>
              <a:rPr dirty="0" smtClean="0" spc="17" sz="1050">
                <a:latin typeface="Arial"/>
                <a:cs typeface="Arial"/>
              </a:rPr>
              <a:t>(</a:t>
            </a:r>
            <a:r>
              <a:rPr dirty="0" smtClean="0" spc="17" sz="1050">
                <a:latin typeface="Arial"/>
                <a:cs typeface="Arial"/>
              </a:rPr>
              <a:t>M</a:t>
            </a:r>
            <a:r>
              <a:rPr dirty="0" smtClean="0" spc="17" sz="1050">
                <a:latin typeface="Arial"/>
                <a:cs typeface="Arial"/>
              </a:rPr>
              <a:t>B</a:t>
            </a:r>
            <a:r>
              <a:rPr dirty="0" smtClean="0" spc="17" sz="1050">
                <a:latin typeface="Arial"/>
                <a:cs typeface="Arial"/>
              </a:rPr>
              <a:t>A</a:t>
            </a:r>
            <a:r>
              <a:rPr dirty="0" smtClean="0" spc="17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140535" y="3211239"/>
            <a:ext cx="2689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8</a:t>
            </a:r>
            <a:r>
              <a:rPr dirty="0" smtClean="0" spc="0" sz="1050">
                <a:latin typeface="Arial"/>
                <a:cs typeface="Arial"/>
              </a:rPr>
              <a:t>4</a:t>
            </a:r>
            <a:r>
              <a:rPr dirty="0" smtClean="0" spc="0" sz="105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875414" y="3211239"/>
            <a:ext cx="2044225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7" sz="1050">
                <a:latin typeface="Arial"/>
                <a:cs typeface="Arial"/>
              </a:rPr>
              <a:t>A</a:t>
            </a:r>
            <a:r>
              <a:rPr dirty="0" smtClean="0" spc="7" sz="1050">
                <a:latin typeface="Arial"/>
                <a:cs typeface="Arial"/>
              </a:rPr>
              <a:t>m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a</a:t>
            </a:r>
            <a:r>
              <a:rPr dirty="0" smtClean="0" spc="7" sz="1050">
                <a:latin typeface="Arial"/>
                <a:cs typeface="Arial"/>
              </a:rPr>
              <a:t>n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d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o</a:t>
            </a:r>
            <a:r>
              <a:rPr dirty="0" smtClean="0" spc="7" sz="1050">
                <a:latin typeface="Arial"/>
                <a:cs typeface="Arial"/>
              </a:rPr>
              <a:t>s</a:t>
            </a:r>
            <a:r>
              <a:rPr dirty="0" smtClean="0" spc="7" sz="1050">
                <a:latin typeface="Arial"/>
                <a:cs typeface="Arial"/>
              </a:rPr>
              <a:t>s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(</a:t>
            </a:r>
            <a:r>
              <a:rPr dirty="0" smtClean="0" spc="7" sz="1050">
                <a:latin typeface="Arial"/>
                <a:cs typeface="Arial"/>
              </a:rPr>
              <a:t>A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)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t</a:t>
            </a:r>
            <a:r>
              <a:rPr dirty="0" smtClean="0" spc="7" sz="105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892028" y="3211239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4</a:t>
            </a:r>
            <a:r>
              <a:rPr dirty="0" smtClean="0" spc="-3" sz="105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921517" y="3389500"/>
            <a:ext cx="18191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6" sz="1050">
                <a:latin typeface="Arial"/>
                <a:cs typeface="Arial"/>
              </a:rPr>
              <a:t>B</a:t>
            </a:r>
            <a:r>
              <a:rPr dirty="0" smtClean="0" spc="6" sz="1050">
                <a:latin typeface="Arial"/>
                <a:cs typeface="Arial"/>
              </a:rPr>
              <a:t>o</a:t>
            </a:r>
            <a:r>
              <a:rPr dirty="0" smtClean="0" spc="6" sz="1050">
                <a:latin typeface="Arial"/>
                <a:cs typeface="Arial"/>
              </a:rPr>
              <a:t>a</a:t>
            </a:r>
            <a:r>
              <a:rPr dirty="0" smtClean="0" spc="6" sz="1050">
                <a:latin typeface="Arial"/>
                <a:cs typeface="Arial"/>
              </a:rPr>
              <a:t>r</a:t>
            </a:r>
            <a:r>
              <a:rPr dirty="0" smtClean="0" spc="6" sz="1050">
                <a:latin typeface="Arial"/>
                <a:cs typeface="Arial"/>
              </a:rPr>
              <a:t>d</a:t>
            </a:r>
            <a:r>
              <a:rPr dirty="0" smtClean="0" spc="6" sz="1050">
                <a:latin typeface="Arial"/>
                <a:cs typeface="Arial"/>
              </a:rPr>
              <a:t> </a:t>
            </a:r>
            <a:r>
              <a:rPr dirty="0" smtClean="0" spc="6" sz="1050">
                <a:latin typeface="Arial"/>
                <a:cs typeface="Arial"/>
              </a:rPr>
              <a:t>C</a:t>
            </a:r>
            <a:r>
              <a:rPr dirty="0" smtClean="0" spc="6" sz="1050">
                <a:latin typeface="Arial"/>
                <a:cs typeface="Arial"/>
              </a:rPr>
              <a:t>e</a:t>
            </a:r>
            <a:r>
              <a:rPr dirty="0" smtClean="0" spc="6" sz="1050">
                <a:latin typeface="Arial"/>
                <a:cs typeface="Arial"/>
              </a:rPr>
              <a:t>r</a:t>
            </a:r>
            <a:r>
              <a:rPr dirty="0" smtClean="0" spc="6" sz="1050">
                <a:latin typeface="Arial"/>
                <a:cs typeface="Arial"/>
              </a:rPr>
              <a:t>t</a:t>
            </a:r>
            <a:r>
              <a:rPr dirty="0" smtClean="0" spc="6" sz="1050">
                <a:latin typeface="Arial"/>
                <a:cs typeface="Arial"/>
              </a:rPr>
              <a:t>i</a:t>
            </a:r>
            <a:r>
              <a:rPr dirty="0" smtClean="0" spc="6" sz="1050">
                <a:latin typeface="Arial"/>
                <a:cs typeface="Arial"/>
              </a:rPr>
              <a:t>f</a:t>
            </a:r>
            <a:r>
              <a:rPr dirty="0" smtClean="0" spc="6" sz="1050">
                <a:latin typeface="Arial"/>
                <a:cs typeface="Arial"/>
              </a:rPr>
              <a:t>i</a:t>
            </a:r>
            <a:r>
              <a:rPr dirty="0" smtClean="0" spc="6" sz="1050">
                <a:latin typeface="Arial"/>
                <a:cs typeface="Arial"/>
              </a:rPr>
              <a:t>e</a:t>
            </a:r>
            <a:r>
              <a:rPr dirty="0" smtClean="0" spc="6" sz="1050">
                <a:latin typeface="Arial"/>
                <a:cs typeface="Arial"/>
              </a:rPr>
              <a:t>d</a:t>
            </a:r>
            <a:r>
              <a:rPr dirty="0" smtClean="0" spc="6" sz="1050">
                <a:latin typeface="Arial"/>
                <a:cs typeface="Arial"/>
              </a:rPr>
              <a:t>/</a:t>
            </a:r>
            <a:r>
              <a:rPr dirty="0" smtClean="0" spc="6" sz="1050">
                <a:latin typeface="Arial"/>
                <a:cs typeface="Arial"/>
              </a:rPr>
              <a:t>B</a:t>
            </a:r>
            <a:r>
              <a:rPr dirty="0" smtClean="0" spc="6" sz="1050">
                <a:latin typeface="Arial"/>
                <a:cs typeface="Arial"/>
              </a:rPr>
              <a:t>o</a:t>
            </a:r>
            <a:r>
              <a:rPr dirty="0" smtClean="0" spc="6" sz="1050">
                <a:latin typeface="Arial"/>
                <a:cs typeface="Arial"/>
              </a:rPr>
              <a:t>a</a:t>
            </a:r>
            <a:r>
              <a:rPr dirty="0" smtClean="0" spc="6" sz="1050">
                <a:latin typeface="Arial"/>
                <a:cs typeface="Arial"/>
              </a:rPr>
              <a:t>r</a:t>
            </a:r>
            <a:r>
              <a:rPr dirty="0" smtClean="0" spc="6" sz="1050">
                <a:latin typeface="Arial"/>
                <a:cs typeface="Arial"/>
              </a:rPr>
              <a:t>d</a:t>
            </a:r>
            <a:r>
              <a:rPr dirty="0" smtClean="0" spc="6" sz="1050">
                <a:latin typeface="Arial"/>
                <a:cs typeface="Arial"/>
              </a:rPr>
              <a:t> </a:t>
            </a:r>
            <a:r>
              <a:rPr dirty="0" smtClean="0" spc="6" sz="1050">
                <a:latin typeface="Arial"/>
                <a:cs typeface="Arial"/>
              </a:rPr>
              <a:t>E</a:t>
            </a:r>
            <a:r>
              <a:rPr dirty="0" smtClean="0" spc="6" sz="1050">
                <a:latin typeface="Arial"/>
                <a:cs typeface="Arial"/>
              </a:rPr>
              <a:t>l</a:t>
            </a:r>
            <a:r>
              <a:rPr dirty="0" smtClean="0" spc="6" sz="1050">
                <a:latin typeface="Arial"/>
                <a:cs typeface="Arial"/>
              </a:rPr>
              <a:t>i</a:t>
            </a:r>
            <a:r>
              <a:rPr dirty="0" smtClean="0" spc="6" sz="1050">
                <a:latin typeface="Arial"/>
                <a:cs typeface="Arial"/>
              </a:rPr>
              <a:t>g</a:t>
            </a:r>
            <a:r>
              <a:rPr dirty="0" smtClean="0" spc="6" sz="1050">
                <a:latin typeface="Arial"/>
                <a:cs typeface="Arial"/>
              </a:rPr>
              <a:t>i</a:t>
            </a:r>
            <a:r>
              <a:rPr dirty="0" smtClean="0" spc="6" sz="1050">
                <a:latin typeface="Arial"/>
                <a:cs typeface="Arial"/>
              </a:rPr>
              <a:t>b</a:t>
            </a:r>
            <a:r>
              <a:rPr dirty="0" smtClean="0" spc="6" sz="1050">
                <a:latin typeface="Arial"/>
                <a:cs typeface="Arial"/>
              </a:rPr>
              <a:t>le</a:t>
            </a:r>
            <a:endParaRPr sz="105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140535" y="3389500"/>
            <a:ext cx="2689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7</a:t>
            </a:r>
            <a:r>
              <a:rPr dirty="0" smtClean="0" spc="0" sz="1050">
                <a:latin typeface="Arial"/>
                <a:cs typeface="Arial"/>
              </a:rPr>
              <a:t>9</a:t>
            </a:r>
            <a:r>
              <a:rPr dirty="0" smtClean="0" spc="0" sz="105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875414" y="3389500"/>
            <a:ext cx="1957785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7" sz="1050">
                <a:latin typeface="Arial"/>
                <a:cs typeface="Arial"/>
              </a:rPr>
              <a:t>L</a:t>
            </a:r>
            <a:r>
              <a:rPr dirty="0" smtClean="0" spc="17" sz="1050">
                <a:latin typeface="Arial"/>
                <a:cs typeface="Arial"/>
              </a:rPr>
              <a:t>i</a:t>
            </a:r>
            <a:r>
              <a:rPr dirty="0" smtClean="0" spc="17" sz="1050">
                <a:latin typeface="Arial"/>
                <a:cs typeface="Arial"/>
              </a:rPr>
              <a:t>c</a:t>
            </a:r>
            <a:r>
              <a:rPr dirty="0" smtClean="0" spc="17" sz="1050">
                <a:latin typeface="Arial"/>
                <a:cs typeface="Arial"/>
              </a:rPr>
              <a:t>e</a:t>
            </a:r>
            <a:r>
              <a:rPr dirty="0" smtClean="0" spc="17" sz="1050">
                <a:latin typeface="Arial"/>
                <a:cs typeface="Arial"/>
              </a:rPr>
              <a:t>n</a:t>
            </a:r>
            <a:r>
              <a:rPr dirty="0" smtClean="0" spc="17" sz="1050">
                <a:latin typeface="Arial"/>
                <a:cs typeface="Arial"/>
              </a:rPr>
              <a:t>s</a:t>
            </a:r>
            <a:r>
              <a:rPr dirty="0" smtClean="0" spc="17" sz="1050">
                <a:latin typeface="Arial"/>
                <a:cs typeface="Arial"/>
              </a:rPr>
              <a:t>e</a:t>
            </a:r>
            <a:r>
              <a:rPr dirty="0" smtClean="0" spc="17" sz="1050">
                <a:latin typeface="Arial"/>
                <a:cs typeface="Arial"/>
              </a:rPr>
              <a:t>d</a:t>
            </a:r>
            <a:r>
              <a:rPr dirty="0" smtClean="0" spc="17" sz="1050">
                <a:latin typeface="Arial"/>
                <a:cs typeface="Arial"/>
              </a:rPr>
              <a:t> </a:t>
            </a:r>
            <a:r>
              <a:rPr dirty="0" smtClean="0" spc="17" sz="1050">
                <a:latin typeface="Arial"/>
                <a:cs typeface="Arial"/>
              </a:rPr>
              <a:t>M</a:t>
            </a:r>
            <a:r>
              <a:rPr dirty="0" smtClean="0" spc="17" sz="1050">
                <a:latin typeface="Arial"/>
                <a:cs typeface="Arial"/>
              </a:rPr>
              <a:t>a</a:t>
            </a:r>
            <a:r>
              <a:rPr dirty="0" smtClean="0" spc="17" sz="1050">
                <a:latin typeface="Arial"/>
                <a:cs typeface="Arial"/>
              </a:rPr>
              <a:t>s</a:t>
            </a:r>
            <a:r>
              <a:rPr dirty="0" smtClean="0" spc="17" sz="1050">
                <a:latin typeface="Arial"/>
                <a:cs typeface="Arial"/>
              </a:rPr>
              <a:t>t</a:t>
            </a:r>
            <a:r>
              <a:rPr dirty="0" smtClean="0" spc="17" sz="1050">
                <a:latin typeface="Arial"/>
                <a:cs typeface="Arial"/>
              </a:rPr>
              <a:t>e</a:t>
            </a:r>
            <a:r>
              <a:rPr dirty="0" smtClean="0" spc="17" sz="1050">
                <a:latin typeface="Arial"/>
                <a:cs typeface="Arial"/>
              </a:rPr>
              <a:t>r</a:t>
            </a:r>
            <a:r>
              <a:rPr dirty="0" smtClean="0" spc="17" sz="1050">
                <a:latin typeface="Arial"/>
                <a:cs typeface="Arial"/>
              </a:rPr>
              <a:t> </a:t>
            </a:r>
            <a:r>
              <a:rPr dirty="0" smtClean="0" spc="17" sz="1050">
                <a:latin typeface="Arial"/>
                <a:cs typeface="Arial"/>
              </a:rPr>
              <a:t>S</a:t>
            </a:r>
            <a:r>
              <a:rPr dirty="0" smtClean="0" spc="17" sz="1050">
                <a:latin typeface="Arial"/>
                <a:cs typeface="Arial"/>
              </a:rPr>
              <a:t>o</a:t>
            </a:r>
            <a:r>
              <a:rPr dirty="0" smtClean="0" spc="17" sz="1050">
                <a:latin typeface="Arial"/>
                <a:cs typeface="Arial"/>
              </a:rPr>
              <a:t>c</a:t>
            </a:r>
            <a:r>
              <a:rPr dirty="0" smtClean="0" spc="17" sz="1050">
                <a:latin typeface="Arial"/>
                <a:cs typeface="Arial"/>
              </a:rPr>
              <a:t>i</a:t>
            </a:r>
            <a:r>
              <a:rPr dirty="0" smtClean="0" spc="17" sz="1050">
                <a:latin typeface="Arial"/>
                <a:cs typeface="Arial"/>
              </a:rPr>
              <a:t>a</a:t>
            </a:r>
            <a:r>
              <a:rPr dirty="0" smtClean="0" spc="17" sz="1050">
                <a:latin typeface="Arial"/>
                <a:cs typeface="Arial"/>
              </a:rPr>
              <a:t>l</a:t>
            </a:r>
            <a:r>
              <a:rPr dirty="0" smtClean="0" spc="17" sz="1050">
                <a:latin typeface="Arial"/>
                <a:cs typeface="Arial"/>
              </a:rPr>
              <a:t> </a:t>
            </a:r>
            <a:r>
              <a:rPr dirty="0" smtClean="0" spc="17" sz="1050">
                <a:latin typeface="Arial"/>
                <a:cs typeface="Arial"/>
              </a:rPr>
              <a:t>W</a:t>
            </a:r>
            <a:r>
              <a:rPr dirty="0" smtClean="0" spc="17" sz="1050">
                <a:latin typeface="Arial"/>
                <a:cs typeface="Arial"/>
              </a:rPr>
              <a:t>o</a:t>
            </a:r>
            <a:r>
              <a:rPr dirty="0" smtClean="0" spc="17" sz="1050">
                <a:latin typeface="Arial"/>
                <a:cs typeface="Arial"/>
              </a:rPr>
              <a:t>r</a:t>
            </a:r>
            <a:r>
              <a:rPr dirty="0" smtClean="0" spc="17" sz="1050">
                <a:latin typeface="Arial"/>
                <a:cs typeface="Arial"/>
              </a:rPr>
              <a:t>k</a:t>
            </a:r>
            <a:r>
              <a:rPr dirty="0" smtClean="0" spc="17" sz="1050">
                <a:latin typeface="Arial"/>
                <a:cs typeface="Arial"/>
              </a:rPr>
              <a:t>e</a:t>
            </a:r>
            <a:r>
              <a:rPr dirty="0" smtClean="0" spc="17" sz="1050">
                <a:latin typeface="Arial"/>
                <a:cs typeface="Arial"/>
              </a:rPr>
              <a:t>r</a:t>
            </a:r>
            <a:endParaRPr sz="105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892028" y="3389500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4</a:t>
            </a:r>
            <a:r>
              <a:rPr dirty="0" smtClean="0" spc="-3" sz="1050">
                <a:latin typeface="Arial"/>
                <a:cs typeface="Arial"/>
              </a:rPr>
              <a:t>7</a:t>
            </a:r>
            <a:endParaRPr sz="105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921517" y="3567829"/>
            <a:ext cx="1200137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1" sz="1050">
                <a:latin typeface="Arial"/>
                <a:cs typeface="Arial"/>
              </a:rPr>
              <a:t>S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u</a:t>
            </a:r>
            <a:r>
              <a:rPr dirty="0" smtClean="0" spc="11" sz="1050">
                <a:latin typeface="Arial"/>
                <a:cs typeface="Arial"/>
              </a:rPr>
              <a:t>r</a:t>
            </a:r>
            <a:r>
              <a:rPr dirty="0" smtClean="0" spc="11" sz="1050">
                <a:latin typeface="Arial"/>
                <a:cs typeface="Arial"/>
              </a:rPr>
              <a:t>i</a:t>
            </a:r>
            <a:r>
              <a:rPr dirty="0" smtClean="0" spc="11" sz="1050">
                <a:latin typeface="Arial"/>
                <a:cs typeface="Arial"/>
              </a:rPr>
              <a:t>t</a:t>
            </a:r>
            <a:r>
              <a:rPr dirty="0" smtClean="0" spc="11" sz="1050">
                <a:latin typeface="Arial"/>
                <a:cs typeface="Arial"/>
              </a:rPr>
              <a:t>y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l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a</a:t>
            </a:r>
            <a:r>
              <a:rPr dirty="0" smtClean="0" spc="11" sz="1050">
                <a:latin typeface="Arial"/>
                <a:cs typeface="Arial"/>
              </a:rPr>
              <a:t>r</a:t>
            </a:r>
            <a:r>
              <a:rPr dirty="0" smtClean="0" spc="11" sz="1050">
                <a:latin typeface="Arial"/>
                <a:cs typeface="Arial"/>
              </a:rPr>
              <a:t>a</a:t>
            </a:r>
            <a:r>
              <a:rPr dirty="0" smtClean="0" spc="11" sz="1050">
                <a:latin typeface="Arial"/>
                <a:cs typeface="Arial"/>
              </a:rPr>
              <a:t>n</a:t>
            </a: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e</a:t>
            </a:r>
            <a:endParaRPr sz="10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140535" y="3567829"/>
            <a:ext cx="2689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7</a:t>
            </a:r>
            <a:r>
              <a:rPr dirty="0" smtClean="0" spc="0" sz="1050">
                <a:latin typeface="Arial"/>
                <a:cs typeface="Arial"/>
              </a:rPr>
              <a:t>0</a:t>
            </a:r>
            <a:r>
              <a:rPr dirty="0" smtClean="0" spc="0" sz="105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875414" y="3567829"/>
            <a:ext cx="2514057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4" sz="1050">
                <a:latin typeface="Arial"/>
                <a:cs typeface="Arial"/>
              </a:rPr>
              <a:t>C</a:t>
            </a:r>
            <a:r>
              <a:rPr dirty="0" smtClean="0" spc="4" sz="1050">
                <a:latin typeface="Arial"/>
                <a:cs typeface="Arial"/>
              </a:rPr>
              <a:t>e</a:t>
            </a:r>
            <a:r>
              <a:rPr dirty="0" smtClean="0" spc="4" sz="1050">
                <a:latin typeface="Arial"/>
                <a:cs typeface="Arial"/>
              </a:rPr>
              <a:t>r</a:t>
            </a:r>
            <a:r>
              <a:rPr dirty="0" smtClean="0" spc="4" sz="1050">
                <a:latin typeface="Arial"/>
                <a:cs typeface="Arial"/>
              </a:rPr>
              <a:t>t</a:t>
            </a:r>
            <a:r>
              <a:rPr dirty="0" smtClean="0" spc="4" sz="1050">
                <a:latin typeface="Arial"/>
                <a:cs typeface="Arial"/>
              </a:rPr>
              <a:t>i</a:t>
            </a:r>
            <a:r>
              <a:rPr dirty="0" smtClean="0" spc="4" sz="1050">
                <a:latin typeface="Arial"/>
                <a:cs typeface="Arial"/>
              </a:rPr>
              <a:t>f</a:t>
            </a:r>
            <a:r>
              <a:rPr dirty="0" smtClean="0" spc="4" sz="1050">
                <a:latin typeface="Arial"/>
                <a:cs typeface="Arial"/>
              </a:rPr>
              <a:t>i</a:t>
            </a:r>
            <a:r>
              <a:rPr dirty="0" smtClean="0" spc="4" sz="1050">
                <a:latin typeface="Arial"/>
                <a:cs typeface="Arial"/>
              </a:rPr>
              <a:t>e</a:t>
            </a:r>
            <a:r>
              <a:rPr dirty="0" smtClean="0" spc="4" sz="1050">
                <a:latin typeface="Arial"/>
                <a:cs typeface="Arial"/>
              </a:rPr>
              <a:t>d</a:t>
            </a:r>
            <a:r>
              <a:rPr dirty="0" smtClean="0" spc="4" sz="1050">
                <a:latin typeface="Arial"/>
                <a:cs typeface="Arial"/>
              </a:rPr>
              <a:t> </a:t>
            </a:r>
            <a:r>
              <a:rPr dirty="0" smtClean="0" spc="4" sz="1050">
                <a:latin typeface="Arial"/>
                <a:cs typeface="Arial"/>
              </a:rPr>
              <a:t>P</a:t>
            </a:r>
            <a:r>
              <a:rPr dirty="0" smtClean="0" spc="4" sz="1050">
                <a:latin typeface="Arial"/>
                <a:cs typeface="Arial"/>
              </a:rPr>
              <a:t>a</a:t>
            </a:r>
            <a:r>
              <a:rPr dirty="0" smtClean="0" spc="4" sz="1050">
                <a:latin typeface="Arial"/>
                <a:cs typeface="Arial"/>
              </a:rPr>
              <a:t>t</a:t>
            </a:r>
            <a:r>
              <a:rPr dirty="0" smtClean="0" spc="4" sz="1050">
                <a:latin typeface="Arial"/>
                <a:cs typeface="Arial"/>
              </a:rPr>
              <a:t>i</a:t>
            </a:r>
            <a:r>
              <a:rPr dirty="0" smtClean="0" spc="4" sz="1050">
                <a:latin typeface="Arial"/>
                <a:cs typeface="Arial"/>
              </a:rPr>
              <a:t>e</a:t>
            </a:r>
            <a:r>
              <a:rPr dirty="0" smtClean="0" spc="4" sz="1050">
                <a:latin typeface="Arial"/>
                <a:cs typeface="Arial"/>
              </a:rPr>
              <a:t>n</a:t>
            </a:r>
            <a:r>
              <a:rPr dirty="0" smtClean="0" spc="4" sz="1050">
                <a:latin typeface="Arial"/>
                <a:cs typeface="Arial"/>
              </a:rPr>
              <a:t>t</a:t>
            </a:r>
            <a:r>
              <a:rPr dirty="0" smtClean="0" spc="4" sz="1050">
                <a:latin typeface="Arial"/>
                <a:cs typeface="Arial"/>
              </a:rPr>
              <a:t> </a:t>
            </a:r>
            <a:r>
              <a:rPr dirty="0" smtClean="0" spc="4" sz="1050">
                <a:latin typeface="Arial"/>
                <a:cs typeface="Arial"/>
              </a:rPr>
              <a:t>C</a:t>
            </a:r>
            <a:r>
              <a:rPr dirty="0" smtClean="0" spc="4" sz="1050">
                <a:latin typeface="Arial"/>
                <a:cs typeface="Arial"/>
              </a:rPr>
              <a:t>a</a:t>
            </a:r>
            <a:r>
              <a:rPr dirty="0" smtClean="0" spc="4" sz="1050">
                <a:latin typeface="Arial"/>
                <a:cs typeface="Arial"/>
              </a:rPr>
              <a:t>r</a:t>
            </a:r>
            <a:r>
              <a:rPr dirty="0" smtClean="0" spc="4" sz="1050">
                <a:latin typeface="Arial"/>
                <a:cs typeface="Arial"/>
              </a:rPr>
              <a:t>e</a:t>
            </a:r>
            <a:r>
              <a:rPr dirty="0" smtClean="0" spc="4" sz="1050">
                <a:latin typeface="Arial"/>
                <a:cs typeface="Arial"/>
              </a:rPr>
              <a:t> </a:t>
            </a:r>
            <a:r>
              <a:rPr dirty="0" smtClean="0" spc="4" sz="1050">
                <a:latin typeface="Arial"/>
                <a:cs typeface="Arial"/>
              </a:rPr>
              <a:t>T</a:t>
            </a:r>
            <a:r>
              <a:rPr dirty="0" smtClean="0" spc="4" sz="1050">
                <a:latin typeface="Arial"/>
                <a:cs typeface="Arial"/>
              </a:rPr>
              <a:t>e</a:t>
            </a:r>
            <a:r>
              <a:rPr dirty="0" smtClean="0" spc="4" sz="1050">
                <a:latin typeface="Arial"/>
                <a:cs typeface="Arial"/>
              </a:rPr>
              <a:t>c</a:t>
            </a:r>
            <a:r>
              <a:rPr dirty="0" smtClean="0" spc="4" sz="1050">
                <a:latin typeface="Arial"/>
                <a:cs typeface="Arial"/>
              </a:rPr>
              <a:t>h</a:t>
            </a:r>
            <a:r>
              <a:rPr dirty="0" smtClean="0" spc="4" sz="1050">
                <a:latin typeface="Arial"/>
                <a:cs typeface="Arial"/>
              </a:rPr>
              <a:t>n</a:t>
            </a:r>
            <a:r>
              <a:rPr dirty="0" smtClean="0" spc="4" sz="1050">
                <a:latin typeface="Arial"/>
                <a:cs typeface="Arial"/>
              </a:rPr>
              <a:t>i</a:t>
            </a:r>
            <a:r>
              <a:rPr dirty="0" smtClean="0" spc="4" sz="1050">
                <a:latin typeface="Arial"/>
                <a:cs typeface="Arial"/>
              </a:rPr>
              <a:t>c</a:t>
            </a:r>
            <a:r>
              <a:rPr dirty="0" smtClean="0" spc="4" sz="1050">
                <a:latin typeface="Arial"/>
                <a:cs typeface="Arial"/>
              </a:rPr>
              <a:t>i</a:t>
            </a:r>
            <a:r>
              <a:rPr dirty="0" smtClean="0" spc="4" sz="1050">
                <a:latin typeface="Arial"/>
                <a:cs typeface="Arial"/>
              </a:rPr>
              <a:t>a</a:t>
            </a:r>
            <a:r>
              <a:rPr dirty="0" smtClean="0" spc="4" sz="1050">
                <a:latin typeface="Arial"/>
                <a:cs typeface="Arial"/>
              </a:rPr>
              <a:t>n</a:t>
            </a:r>
            <a:r>
              <a:rPr dirty="0" smtClean="0" spc="4" sz="1050">
                <a:latin typeface="Arial"/>
                <a:cs typeface="Arial"/>
              </a:rPr>
              <a:t> </a:t>
            </a:r>
            <a:r>
              <a:rPr dirty="0" smtClean="0" spc="4" sz="1050">
                <a:latin typeface="Arial"/>
                <a:cs typeface="Arial"/>
              </a:rPr>
              <a:t>(</a:t>
            </a:r>
            <a:r>
              <a:rPr dirty="0" smtClean="0" spc="4" sz="1050">
                <a:latin typeface="Arial"/>
                <a:cs typeface="Arial"/>
              </a:rPr>
              <a:t>C</a:t>
            </a:r>
            <a:r>
              <a:rPr dirty="0" smtClean="0" spc="4" sz="1050">
                <a:latin typeface="Arial"/>
                <a:cs typeface="Arial"/>
              </a:rPr>
              <a:t>P</a:t>
            </a:r>
            <a:r>
              <a:rPr dirty="0" smtClean="0" spc="4" sz="1050">
                <a:latin typeface="Arial"/>
                <a:cs typeface="Arial"/>
              </a:rPr>
              <a:t>C</a:t>
            </a:r>
            <a:r>
              <a:rPr dirty="0" smtClean="0" spc="4" sz="1050">
                <a:latin typeface="Arial"/>
                <a:cs typeface="Arial"/>
              </a:rPr>
              <a:t>T</a:t>
            </a:r>
            <a:r>
              <a:rPr dirty="0" smtClean="0" spc="4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892028" y="3567829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4</a:t>
            </a:r>
            <a:r>
              <a:rPr dirty="0" smtClean="0" spc="-3" sz="105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921517" y="3746158"/>
            <a:ext cx="313495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" sz="1050">
                <a:latin typeface="Arial"/>
                <a:cs typeface="Arial"/>
              </a:rPr>
              <a:t>A</a:t>
            </a:r>
            <a:r>
              <a:rPr dirty="0" smtClean="0" spc="1" sz="1050">
                <a:latin typeface="Arial"/>
                <a:cs typeface="Arial"/>
              </a:rPr>
              <a:t>d</a:t>
            </a:r>
            <a:r>
              <a:rPr dirty="0" smtClean="0" spc="1" sz="1050">
                <a:latin typeface="Arial"/>
                <a:cs typeface="Arial"/>
              </a:rPr>
              <a:t>v</a:t>
            </a:r>
            <a:r>
              <a:rPr dirty="0" smtClean="0" spc="1" sz="1050">
                <a:latin typeface="Arial"/>
                <a:cs typeface="Arial"/>
              </a:rPr>
              <a:t>a</a:t>
            </a:r>
            <a:r>
              <a:rPr dirty="0" smtClean="0" spc="1" sz="1050">
                <a:latin typeface="Arial"/>
                <a:cs typeface="Arial"/>
              </a:rPr>
              <a:t>n</a:t>
            </a:r>
            <a:r>
              <a:rPr dirty="0" smtClean="0" spc="1" sz="1050">
                <a:latin typeface="Arial"/>
                <a:cs typeface="Arial"/>
              </a:rPr>
              <a:t>c</a:t>
            </a:r>
            <a:r>
              <a:rPr dirty="0" smtClean="0" spc="1" sz="1050">
                <a:latin typeface="Arial"/>
                <a:cs typeface="Arial"/>
              </a:rPr>
              <a:t>e</a:t>
            </a:r>
            <a:r>
              <a:rPr dirty="0" smtClean="0" spc="1" sz="1050">
                <a:latin typeface="Arial"/>
                <a:cs typeface="Arial"/>
              </a:rPr>
              <a:t>d</a:t>
            </a:r>
            <a:r>
              <a:rPr dirty="0" smtClean="0" spc="1" sz="1050">
                <a:latin typeface="Arial"/>
                <a:cs typeface="Arial"/>
              </a:rPr>
              <a:t> </a:t>
            </a:r>
            <a:r>
              <a:rPr dirty="0" smtClean="0" spc="1" sz="1050">
                <a:latin typeface="Arial"/>
                <a:cs typeface="Arial"/>
              </a:rPr>
              <a:t>C</a:t>
            </a:r>
            <a:r>
              <a:rPr dirty="0" smtClean="0" spc="1" sz="1050">
                <a:latin typeface="Arial"/>
                <a:cs typeface="Arial"/>
              </a:rPr>
              <a:t>a</a:t>
            </a:r>
            <a:r>
              <a:rPr dirty="0" smtClean="0" spc="1" sz="1050">
                <a:latin typeface="Arial"/>
                <a:cs typeface="Arial"/>
              </a:rPr>
              <a:t>r</a:t>
            </a:r>
            <a:r>
              <a:rPr dirty="0" smtClean="0" spc="1" sz="1050">
                <a:latin typeface="Arial"/>
                <a:cs typeface="Arial"/>
              </a:rPr>
              <a:t>d</a:t>
            </a:r>
            <a:r>
              <a:rPr dirty="0" smtClean="0" spc="1" sz="1050">
                <a:latin typeface="Arial"/>
                <a:cs typeface="Arial"/>
              </a:rPr>
              <a:t>i</a:t>
            </a:r>
            <a:r>
              <a:rPr dirty="0" smtClean="0" spc="1" sz="1050">
                <a:latin typeface="Arial"/>
                <a:cs typeface="Arial"/>
              </a:rPr>
              <a:t>o</a:t>
            </a:r>
            <a:r>
              <a:rPr dirty="0" smtClean="0" spc="1" sz="1050">
                <a:latin typeface="Arial"/>
                <a:cs typeface="Arial"/>
              </a:rPr>
              <a:t>v</a:t>
            </a:r>
            <a:r>
              <a:rPr dirty="0" smtClean="0" spc="1" sz="1050">
                <a:latin typeface="Arial"/>
                <a:cs typeface="Arial"/>
              </a:rPr>
              <a:t>a</a:t>
            </a:r>
            <a:r>
              <a:rPr dirty="0" smtClean="0" spc="1" sz="1050">
                <a:latin typeface="Arial"/>
                <a:cs typeface="Arial"/>
              </a:rPr>
              <a:t>s</a:t>
            </a:r>
            <a:r>
              <a:rPr dirty="0" smtClean="0" spc="1" sz="1050">
                <a:latin typeface="Arial"/>
                <a:cs typeface="Arial"/>
              </a:rPr>
              <a:t>c</a:t>
            </a:r>
            <a:r>
              <a:rPr dirty="0" smtClean="0" spc="1" sz="1050">
                <a:latin typeface="Arial"/>
                <a:cs typeface="Arial"/>
              </a:rPr>
              <a:t>u</a:t>
            </a:r>
            <a:r>
              <a:rPr dirty="0" smtClean="0" spc="1" sz="1050">
                <a:latin typeface="Arial"/>
                <a:cs typeface="Arial"/>
              </a:rPr>
              <a:t>l</a:t>
            </a:r>
            <a:r>
              <a:rPr dirty="0" smtClean="0" spc="1" sz="1050">
                <a:latin typeface="Arial"/>
                <a:cs typeface="Arial"/>
              </a:rPr>
              <a:t>a</a:t>
            </a:r>
            <a:r>
              <a:rPr dirty="0" smtClean="0" spc="1" sz="1050">
                <a:latin typeface="Arial"/>
                <a:cs typeface="Arial"/>
              </a:rPr>
              <a:t>r</a:t>
            </a:r>
            <a:r>
              <a:rPr dirty="0" smtClean="0" spc="1" sz="1050">
                <a:latin typeface="Arial"/>
                <a:cs typeface="Arial"/>
              </a:rPr>
              <a:t> </a:t>
            </a:r>
            <a:r>
              <a:rPr dirty="0" smtClean="0" spc="1" sz="1050">
                <a:latin typeface="Arial"/>
                <a:cs typeface="Arial"/>
              </a:rPr>
              <a:t>L</a:t>
            </a:r>
            <a:r>
              <a:rPr dirty="0" smtClean="0" spc="1" sz="1050">
                <a:latin typeface="Arial"/>
                <a:cs typeface="Arial"/>
              </a:rPr>
              <a:t>i</a:t>
            </a:r>
            <a:r>
              <a:rPr dirty="0" smtClean="0" spc="1" sz="1050">
                <a:latin typeface="Arial"/>
                <a:cs typeface="Arial"/>
              </a:rPr>
              <a:t>f</a:t>
            </a:r>
            <a:r>
              <a:rPr dirty="0" smtClean="0" spc="1" sz="1050">
                <a:latin typeface="Arial"/>
                <a:cs typeface="Arial"/>
              </a:rPr>
              <a:t>e</a:t>
            </a:r>
            <a:r>
              <a:rPr dirty="0" smtClean="0" spc="1" sz="1050">
                <a:latin typeface="Arial"/>
                <a:cs typeface="Arial"/>
              </a:rPr>
              <a:t> </a:t>
            </a:r>
            <a:r>
              <a:rPr dirty="0" smtClean="0" spc="1" sz="1050">
                <a:latin typeface="Arial"/>
                <a:cs typeface="Arial"/>
              </a:rPr>
              <a:t>S</a:t>
            </a:r>
            <a:r>
              <a:rPr dirty="0" smtClean="0" spc="1" sz="1050">
                <a:latin typeface="Arial"/>
                <a:cs typeface="Arial"/>
              </a:rPr>
              <a:t>u</a:t>
            </a:r>
            <a:r>
              <a:rPr dirty="0" smtClean="0" spc="1" sz="1050">
                <a:latin typeface="Arial"/>
                <a:cs typeface="Arial"/>
              </a:rPr>
              <a:t>p</a:t>
            </a:r>
            <a:r>
              <a:rPr dirty="0" smtClean="0" spc="1" sz="1050">
                <a:latin typeface="Arial"/>
                <a:cs typeface="Arial"/>
              </a:rPr>
              <a:t>p</a:t>
            </a:r>
            <a:r>
              <a:rPr dirty="0" smtClean="0" spc="1" sz="1050">
                <a:latin typeface="Arial"/>
                <a:cs typeface="Arial"/>
              </a:rPr>
              <a:t>o</a:t>
            </a:r>
            <a:r>
              <a:rPr dirty="0" smtClean="0" spc="1" sz="1050">
                <a:latin typeface="Arial"/>
                <a:cs typeface="Arial"/>
              </a:rPr>
              <a:t>r</a:t>
            </a:r>
            <a:r>
              <a:rPr dirty="0" smtClean="0" spc="1" sz="1050">
                <a:latin typeface="Arial"/>
                <a:cs typeface="Arial"/>
              </a:rPr>
              <a:t>t</a:t>
            </a:r>
            <a:r>
              <a:rPr dirty="0" smtClean="0" spc="1" sz="1050">
                <a:latin typeface="Arial"/>
                <a:cs typeface="Arial"/>
              </a:rPr>
              <a:t> </a:t>
            </a:r>
            <a:r>
              <a:rPr dirty="0" smtClean="0" spc="1" sz="1050">
                <a:latin typeface="Arial"/>
                <a:cs typeface="Arial"/>
              </a:rPr>
              <a:t>(</a:t>
            </a:r>
            <a:r>
              <a:rPr dirty="0" smtClean="0" spc="1" sz="1050">
                <a:latin typeface="Arial"/>
                <a:cs typeface="Arial"/>
              </a:rPr>
              <a:t>A</a:t>
            </a:r>
            <a:r>
              <a:rPr dirty="0" smtClean="0" spc="1" sz="1050">
                <a:latin typeface="Arial"/>
                <a:cs typeface="Arial"/>
              </a:rPr>
              <a:t>C</a:t>
            </a:r>
            <a:r>
              <a:rPr dirty="0" smtClean="0" spc="1" sz="1050">
                <a:latin typeface="Arial"/>
                <a:cs typeface="Arial"/>
              </a:rPr>
              <a:t>L</a:t>
            </a:r>
            <a:r>
              <a:rPr dirty="0" smtClean="0" spc="1" sz="1050">
                <a:latin typeface="Arial"/>
                <a:cs typeface="Arial"/>
              </a:rPr>
              <a:t>S</a:t>
            </a:r>
            <a:r>
              <a:rPr dirty="0" smtClean="0" spc="1" sz="1050">
                <a:latin typeface="Arial"/>
                <a:cs typeface="Arial"/>
              </a:rPr>
              <a:t>)</a:t>
            </a:r>
            <a:r>
              <a:rPr dirty="0" smtClean="0" spc="1" sz="1050">
                <a:latin typeface="Arial"/>
                <a:cs typeface="Arial"/>
              </a:rPr>
              <a:t> </a:t>
            </a:r>
            <a:r>
              <a:rPr dirty="0" smtClean="0" spc="1" sz="1050">
                <a:latin typeface="Arial"/>
                <a:cs typeface="Arial"/>
              </a:rPr>
              <a:t>C</a:t>
            </a:r>
            <a:r>
              <a:rPr dirty="0" smtClean="0" spc="1" sz="1050">
                <a:latin typeface="Arial"/>
                <a:cs typeface="Arial"/>
              </a:rPr>
              <a:t>e</a:t>
            </a:r>
            <a:r>
              <a:rPr dirty="0" smtClean="0" spc="1" sz="1050">
                <a:latin typeface="Arial"/>
                <a:cs typeface="Arial"/>
              </a:rPr>
              <a:t>r</a:t>
            </a:r>
            <a:r>
              <a:rPr dirty="0" smtClean="0" spc="1" sz="1050">
                <a:latin typeface="Arial"/>
                <a:cs typeface="Arial"/>
              </a:rPr>
              <a:t>t</a:t>
            </a:r>
            <a:r>
              <a:rPr dirty="0" smtClean="0" spc="1" sz="105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140535" y="3746158"/>
            <a:ext cx="2689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6</a:t>
            </a:r>
            <a:r>
              <a:rPr dirty="0" smtClean="0" spc="0" sz="1050">
                <a:latin typeface="Arial"/>
                <a:cs typeface="Arial"/>
              </a:rPr>
              <a:t>8</a:t>
            </a:r>
            <a:r>
              <a:rPr dirty="0" smtClean="0" spc="0" sz="105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875414" y="3746158"/>
            <a:ext cx="3917418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7" sz="1050">
                <a:latin typeface="Arial"/>
                <a:cs typeface="Arial"/>
              </a:rPr>
              <a:t>A</a:t>
            </a:r>
            <a:r>
              <a:rPr dirty="0" smtClean="0" spc="7" sz="1050">
                <a:latin typeface="Arial"/>
                <a:cs typeface="Arial"/>
              </a:rPr>
              <a:t>m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a</a:t>
            </a:r>
            <a:r>
              <a:rPr dirty="0" smtClean="0" spc="7" sz="1050">
                <a:latin typeface="Arial"/>
                <a:cs typeface="Arial"/>
              </a:rPr>
              <a:t>n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g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s</a:t>
            </a:r>
            <a:r>
              <a:rPr dirty="0" smtClean="0" spc="7" sz="1050">
                <a:latin typeface="Arial"/>
                <a:cs typeface="Arial"/>
              </a:rPr>
              <a:t>t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y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O</a:t>
            </a:r>
            <a:r>
              <a:rPr dirty="0" smtClean="0" spc="7" sz="1050">
                <a:latin typeface="Arial"/>
                <a:cs typeface="Arial"/>
              </a:rPr>
              <a:t>f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a</a:t>
            </a:r>
            <a:r>
              <a:rPr dirty="0" smtClean="0" spc="7" sz="1050">
                <a:latin typeface="Arial"/>
                <a:cs typeface="Arial"/>
              </a:rPr>
              <a:t>d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o</a:t>
            </a:r>
            <a:r>
              <a:rPr dirty="0" smtClean="0" spc="7" sz="1050">
                <a:latin typeface="Arial"/>
                <a:cs typeface="Arial"/>
              </a:rPr>
              <a:t>l</a:t>
            </a:r>
            <a:r>
              <a:rPr dirty="0" smtClean="0" spc="7" sz="1050">
                <a:latin typeface="Arial"/>
                <a:cs typeface="Arial"/>
              </a:rPr>
              <a:t>o</a:t>
            </a:r>
            <a:r>
              <a:rPr dirty="0" smtClean="0" spc="7" sz="1050">
                <a:latin typeface="Arial"/>
                <a:cs typeface="Arial"/>
              </a:rPr>
              <a:t>g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T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h</a:t>
            </a:r>
            <a:r>
              <a:rPr dirty="0" smtClean="0" spc="7" sz="1050">
                <a:latin typeface="Arial"/>
                <a:cs typeface="Arial"/>
              </a:rPr>
              <a:t>n</a:t>
            </a:r>
            <a:r>
              <a:rPr dirty="0" smtClean="0" spc="7" sz="1050">
                <a:latin typeface="Arial"/>
                <a:cs typeface="Arial"/>
              </a:rPr>
              <a:t>o</a:t>
            </a:r>
            <a:r>
              <a:rPr dirty="0" smtClean="0" spc="7" sz="1050">
                <a:latin typeface="Arial"/>
                <a:cs typeface="Arial"/>
              </a:rPr>
              <a:t>l</a:t>
            </a:r>
            <a:r>
              <a:rPr dirty="0" smtClean="0" spc="7" sz="1050">
                <a:latin typeface="Arial"/>
                <a:cs typeface="Arial"/>
              </a:rPr>
              <a:t>o</a:t>
            </a:r>
            <a:r>
              <a:rPr dirty="0" smtClean="0" spc="7" sz="1050">
                <a:latin typeface="Arial"/>
                <a:cs typeface="Arial"/>
              </a:rPr>
              <a:t>g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s</a:t>
            </a:r>
            <a:r>
              <a:rPr dirty="0" smtClean="0" spc="7" sz="1050">
                <a:latin typeface="Arial"/>
                <a:cs typeface="Arial"/>
              </a:rPr>
              <a:t>t</a:t>
            </a:r>
            <a:r>
              <a:rPr dirty="0" smtClean="0" spc="7" sz="1050">
                <a:latin typeface="Arial"/>
                <a:cs typeface="Arial"/>
              </a:rPr>
              <a:t>s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(</a:t>
            </a:r>
            <a:r>
              <a:rPr dirty="0" smtClean="0" spc="7" sz="1050">
                <a:latin typeface="Arial"/>
                <a:cs typeface="Arial"/>
              </a:rPr>
              <a:t>A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T</a:t>
            </a:r>
            <a:r>
              <a:rPr dirty="0" smtClean="0" spc="7" sz="1050">
                <a:latin typeface="Arial"/>
                <a:cs typeface="Arial"/>
              </a:rPr>
              <a:t>)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t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f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892028" y="3746158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21517" y="3924486"/>
            <a:ext cx="227041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d</a:t>
            </a:r>
            <a:r>
              <a:rPr dirty="0" smtClean="0" spc="8" sz="1050">
                <a:latin typeface="Arial"/>
                <a:cs typeface="Arial"/>
              </a:rPr>
              <a:t>v</a:t>
            </a: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n</a:t>
            </a:r>
            <a:r>
              <a:rPr dirty="0" smtClean="0" spc="8" sz="1050">
                <a:latin typeface="Arial"/>
                <a:cs typeface="Arial"/>
              </a:rPr>
              <a:t>c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d</a:t>
            </a:r>
            <a:r>
              <a:rPr dirty="0" smtClean="0" spc="8" sz="1050">
                <a:latin typeface="Arial"/>
                <a:cs typeface="Arial"/>
              </a:rPr>
              <a:t> </a:t>
            </a:r>
            <a:r>
              <a:rPr dirty="0" smtClean="0" spc="8" sz="1050">
                <a:latin typeface="Arial"/>
                <a:cs typeface="Arial"/>
              </a:rPr>
              <a:t>P</a:t>
            </a:r>
            <a:r>
              <a:rPr dirty="0" smtClean="0" spc="8" sz="1050">
                <a:latin typeface="Arial"/>
                <a:cs typeface="Arial"/>
              </a:rPr>
              <a:t>r</a:t>
            </a: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c</a:t>
            </a:r>
            <a:r>
              <a:rPr dirty="0" smtClean="0" spc="8" sz="1050">
                <a:latin typeface="Arial"/>
                <a:cs typeface="Arial"/>
              </a:rPr>
              <a:t>t</a:t>
            </a:r>
            <a:r>
              <a:rPr dirty="0" smtClean="0" spc="8" sz="1050">
                <a:latin typeface="Arial"/>
                <a:cs typeface="Arial"/>
              </a:rPr>
              <a:t>i</a:t>
            </a:r>
            <a:r>
              <a:rPr dirty="0" smtClean="0" spc="8" sz="1050">
                <a:latin typeface="Arial"/>
                <a:cs typeface="Arial"/>
              </a:rPr>
              <a:t>c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 </a:t>
            </a:r>
            <a:r>
              <a:rPr dirty="0" smtClean="0" spc="8" sz="1050">
                <a:latin typeface="Arial"/>
                <a:cs typeface="Arial"/>
              </a:rPr>
              <a:t>R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g</a:t>
            </a:r>
            <a:r>
              <a:rPr dirty="0" smtClean="0" spc="8" sz="1050">
                <a:latin typeface="Arial"/>
                <a:cs typeface="Arial"/>
              </a:rPr>
              <a:t>i</a:t>
            </a:r>
            <a:r>
              <a:rPr dirty="0" smtClean="0" spc="8" sz="1050">
                <a:latin typeface="Arial"/>
                <a:cs typeface="Arial"/>
              </a:rPr>
              <a:t>s</a:t>
            </a:r>
            <a:r>
              <a:rPr dirty="0" smtClean="0" spc="8" sz="1050">
                <a:latin typeface="Arial"/>
                <a:cs typeface="Arial"/>
              </a:rPr>
              <a:t>t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r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d</a:t>
            </a:r>
            <a:r>
              <a:rPr dirty="0" smtClean="0" spc="8" sz="1050">
                <a:latin typeface="Arial"/>
                <a:cs typeface="Arial"/>
              </a:rPr>
              <a:t> </a:t>
            </a:r>
            <a:r>
              <a:rPr dirty="0" smtClean="0" spc="8" sz="1050">
                <a:latin typeface="Arial"/>
                <a:cs typeface="Arial"/>
              </a:rPr>
              <a:t>N</a:t>
            </a:r>
            <a:r>
              <a:rPr dirty="0" smtClean="0" spc="8" sz="1050">
                <a:latin typeface="Arial"/>
                <a:cs typeface="Arial"/>
              </a:rPr>
              <a:t>u</a:t>
            </a:r>
            <a:r>
              <a:rPr dirty="0" smtClean="0" spc="8" sz="1050">
                <a:latin typeface="Arial"/>
                <a:cs typeface="Arial"/>
              </a:rPr>
              <a:t>r</a:t>
            </a:r>
            <a:r>
              <a:rPr dirty="0" smtClean="0" spc="8" sz="1050">
                <a:latin typeface="Arial"/>
                <a:cs typeface="Arial"/>
              </a:rPr>
              <a:t>s</a:t>
            </a:r>
            <a:r>
              <a:rPr dirty="0" smtClean="0" spc="8" sz="1050">
                <a:latin typeface="Arial"/>
                <a:cs typeface="Arial"/>
              </a:rPr>
              <a:t>e</a:t>
            </a:r>
            <a:endParaRPr sz="10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140535" y="3924486"/>
            <a:ext cx="2689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6</a:t>
            </a:r>
            <a:r>
              <a:rPr dirty="0" smtClean="0" spc="0" sz="1050">
                <a:latin typeface="Arial"/>
                <a:cs typeface="Arial"/>
              </a:rPr>
              <a:t>4</a:t>
            </a:r>
            <a:r>
              <a:rPr dirty="0" smtClean="0" spc="0" sz="105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875414" y="3924486"/>
            <a:ext cx="2103670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4" sz="1050">
                <a:latin typeface="Arial"/>
                <a:cs typeface="Arial"/>
              </a:rPr>
              <a:t>C</a:t>
            </a:r>
            <a:r>
              <a:rPr dirty="0" smtClean="0" spc="14" sz="1050">
                <a:latin typeface="Arial"/>
                <a:cs typeface="Arial"/>
              </a:rPr>
              <a:t>e</a:t>
            </a:r>
            <a:r>
              <a:rPr dirty="0" smtClean="0" spc="14" sz="1050">
                <a:latin typeface="Arial"/>
                <a:cs typeface="Arial"/>
              </a:rPr>
              <a:t>r</a:t>
            </a:r>
            <a:r>
              <a:rPr dirty="0" smtClean="0" spc="14" sz="1050">
                <a:latin typeface="Arial"/>
                <a:cs typeface="Arial"/>
              </a:rPr>
              <a:t>t</a:t>
            </a:r>
            <a:r>
              <a:rPr dirty="0" smtClean="0" spc="14" sz="1050">
                <a:latin typeface="Arial"/>
                <a:cs typeface="Arial"/>
              </a:rPr>
              <a:t>i</a:t>
            </a:r>
            <a:r>
              <a:rPr dirty="0" smtClean="0" spc="14" sz="1050">
                <a:latin typeface="Arial"/>
                <a:cs typeface="Arial"/>
              </a:rPr>
              <a:t>f</a:t>
            </a:r>
            <a:r>
              <a:rPr dirty="0" smtClean="0" spc="14" sz="1050">
                <a:latin typeface="Arial"/>
                <a:cs typeface="Arial"/>
              </a:rPr>
              <a:t>i</a:t>
            </a:r>
            <a:r>
              <a:rPr dirty="0" smtClean="0" spc="14" sz="1050">
                <a:latin typeface="Arial"/>
                <a:cs typeface="Arial"/>
              </a:rPr>
              <a:t>e</a:t>
            </a:r>
            <a:r>
              <a:rPr dirty="0" smtClean="0" spc="14" sz="1050">
                <a:latin typeface="Arial"/>
                <a:cs typeface="Arial"/>
              </a:rPr>
              <a:t>d</a:t>
            </a:r>
            <a:r>
              <a:rPr dirty="0" smtClean="0" spc="14" sz="1050">
                <a:latin typeface="Arial"/>
                <a:cs typeface="Arial"/>
              </a:rPr>
              <a:t> </a:t>
            </a:r>
            <a:r>
              <a:rPr dirty="0" smtClean="0" spc="14" sz="1050">
                <a:latin typeface="Arial"/>
                <a:cs typeface="Arial"/>
              </a:rPr>
              <a:t>M</a:t>
            </a:r>
            <a:r>
              <a:rPr dirty="0" smtClean="0" spc="14" sz="1050">
                <a:latin typeface="Arial"/>
                <a:cs typeface="Arial"/>
              </a:rPr>
              <a:t>e</a:t>
            </a:r>
            <a:r>
              <a:rPr dirty="0" smtClean="0" spc="14" sz="1050">
                <a:latin typeface="Arial"/>
                <a:cs typeface="Arial"/>
              </a:rPr>
              <a:t>d</a:t>
            </a:r>
            <a:r>
              <a:rPr dirty="0" smtClean="0" spc="14" sz="1050">
                <a:latin typeface="Arial"/>
                <a:cs typeface="Arial"/>
              </a:rPr>
              <a:t>i</a:t>
            </a:r>
            <a:r>
              <a:rPr dirty="0" smtClean="0" spc="14" sz="1050">
                <a:latin typeface="Arial"/>
                <a:cs typeface="Arial"/>
              </a:rPr>
              <a:t>c</a:t>
            </a:r>
            <a:r>
              <a:rPr dirty="0" smtClean="0" spc="14" sz="1050">
                <a:latin typeface="Arial"/>
                <a:cs typeface="Arial"/>
              </a:rPr>
              <a:t>a</a:t>
            </a:r>
            <a:r>
              <a:rPr dirty="0" smtClean="0" spc="14" sz="1050">
                <a:latin typeface="Arial"/>
                <a:cs typeface="Arial"/>
              </a:rPr>
              <a:t>l</a:t>
            </a:r>
            <a:r>
              <a:rPr dirty="0" smtClean="0" spc="14" sz="1050">
                <a:latin typeface="Arial"/>
                <a:cs typeface="Arial"/>
              </a:rPr>
              <a:t> </a:t>
            </a:r>
            <a:r>
              <a:rPr dirty="0" smtClean="0" spc="14" sz="1050">
                <a:latin typeface="Arial"/>
                <a:cs typeface="Arial"/>
              </a:rPr>
              <a:t>A</a:t>
            </a:r>
            <a:r>
              <a:rPr dirty="0" smtClean="0" spc="14" sz="1050">
                <a:latin typeface="Arial"/>
                <a:cs typeface="Arial"/>
              </a:rPr>
              <a:t>s</a:t>
            </a:r>
            <a:r>
              <a:rPr dirty="0" smtClean="0" spc="14" sz="1050">
                <a:latin typeface="Arial"/>
                <a:cs typeface="Arial"/>
              </a:rPr>
              <a:t>s</a:t>
            </a:r>
            <a:r>
              <a:rPr dirty="0" smtClean="0" spc="14" sz="1050">
                <a:latin typeface="Arial"/>
                <a:cs typeface="Arial"/>
              </a:rPr>
              <a:t>i</a:t>
            </a:r>
            <a:r>
              <a:rPr dirty="0" smtClean="0" spc="14" sz="1050">
                <a:latin typeface="Arial"/>
                <a:cs typeface="Arial"/>
              </a:rPr>
              <a:t>s</a:t>
            </a:r>
            <a:r>
              <a:rPr dirty="0" smtClean="0" spc="14" sz="1050">
                <a:latin typeface="Arial"/>
                <a:cs typeface="Arial"/>
              </a:rPr>
              <a:t>t</a:t>
            </a:r>
            <a:r>
              <a:rPr dirty="0" smtClean="0" spc="14" sz="1050">
                <a:latin typeface="Arial"/>
                <a:cs typeface="Arial"/>
              </a:rPr>
              <a:t>a</a:t>
            </a:r>
            <a:r>
              <a:rPr dirty="0" smtClean="0" spc="14" sz="1050">
                <a:latin typeface="Arial"/>
                <a:cs typeface="Arial"/>
              </a:rPr>
              <a:t>n</a:t>
            </a:r>
            <a:r>
              <a:rPr dirty="0" smtClean="0" spc="14" sz="1050">
                <a:latin typeface="Arial"/>
                <a:cs typeface="Arial"/>
              </a:rPr>
              <a:t>t</a:t>
            </a:r>
            <a:r>
              <a:rPr dirty="0" smtClean="0" spc="14" sz="1050">
                <a:latin typeface="Arial"/>
                <a:cs typeface="Arial"/>
              </a:rPr>
              <a:t> </a:t>
            </a:r>
            <a:r>
              <a:rPr dirty="0" smtClean="0" spc="14" sz="1050">
                <a:latin typeface="Arial"/>
                <a:cs typeface="Arial"/>
              </a:rPr>
              <a:t>(</a:t>
            </a:r>
            <a:r>
              <a:rPr dirty="0" smtClean="0" spc="14" sz="1050">
                <a:latin typeface="Arial"/>
                <a:cs typeface="Arial"/>
              </a:rPr>
              <a:t>C</a:t>
            </a:r>
            <a:r>
              <a:rPr dirty="0" smtClean="0" spc="14" sz="1050">
                <a:latin typeface="Arial"/>
                <a:cs typeface="Arial"/>
              </a:rPr>
              <a:t>M</a:t>
            </a:r>
            <a:r>
              <a:rPr dirty="0" smtClean="0" spc="14" sz="1050">
                <a:latin typeface="Arial"/>
                <a:cs typeface="Arial"/>
              </a:rPr>
              <a:t>A</a:t>
            </a:r>
            <a:r>
              <a:rPr dirty="0" smtClean="0" spc="14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892028" y="3924486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921517" y="4104264"/>
            <a:ext cx="2501787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4" sz="1050">
                <a:latin typeface="Arial"/>
                <a:cs typeface="Arial"/>
              </a:rPr>
              <a:t>L</a:t>
            </a:r>
            <a:r>
              <a:rPr dirty="0" smtClean="0" spc="14" sz="1050">
                <a:latin typeface="Arial"/>
                <a:cs typeface="Arial"/>
              </a:rPr>
              <a:t>i</a:t>
            </a:r>
            <a:r>
              <a:rPr dirty="0" smtClean="0" spc="14" sz="1050">
                <a:latin typeface="Arial"/>
                <a:cs typeface="Arial"/>
              </a:rPr>
              <a:t>c</a:t>
            </a:r>
            <a:r>
              <a:rPr dirty="0" smtClean="0" spc="14" sz="1050">
                <a:latin typeface="Arial"/>
                <a:cs typeface="Arial"/>
              </a:rPr>
              <a:t>e</a:t>
            </a:r>
            <a:r>
              <a:rPr dirty="0" smtClean="0" spc="14" sz="1050">
                <a:latin typeface="Arial"/>
                <a:cs typeface="Arial"/>
              </a:rPr>
              <a:t>n</a:t>
            </a:r>
            <a:r>
              <a:rPr dirty="0" smtClean="0" spc="14" sz="1050">
                <a:latin typeface="Arial"/>
                <a:cs typeface="Arial"/>
              </a:rPr>
              <a:t>s</a:t>
            </a:r>
            <a:r>
              <a:rPr dirty="0" smtClean="0" spc="14" sz="1050">
                <a:latin typeface="Arial"/>
                <a:cs typeface="Arial"/>
              </a:rPr>
              <a:t>e</a:t>
            </a:r>
            <a:r>
              <a:rPr dirty="0" smtClean="0" spc="14" sz="1050">
                <a:latin typeface="Arial"/>
                <a:cs typeface="Arial"/>
              </a:rPr>
              <a:t>d</a:t>
            </a:r>
            <a:r>
              <a:rPr dirty="0" smtClean="0" spc="14" sz="1050">
                <a:latin typeface="Arial"/>
                <a:cs typeface="Arial"/>
              </a:rPr>
              <a:t> </a:t>
            </a:r>
            <a:r>
              <a:rPr dirty="0" smtClean="0" spc="14" sz="1050">
                <a:latin typeface="Arial"/>
                <a:cs typeface="Arial"/>
              </a:rPr>
              <a:t>C</a:t>
            </a:r>
            <a:r>
              <a:rPr dirty="0" smtClean="0" spc="14" sz="1050">
                <a:latin typeface="Arial"/>
                <a:cs typeface="Arial"/>
              </a:rPr>
              <a:t>l</a:t>
            </a:r>
            <a:r>
              <a:rPr dirty="0" smtClean="0" spc="14" sz="1050">
                <a:latin typeface="Arial"/>
                <a:cs typeface="Arial"/>
              </a:rPr>
              <a:t>i</a:t>
            </a:r>
            <a:r>
              <a:rPr dirty="0" smtClean="0" spc="14" sz="1050">
                <a:latin typeface="Arial"/>
                <a:cs typeface="Arial"/>
              </a:rPr>
              <a:t>n</a:t>
            </a:r>
            <a:r>
              <a:rPr dirty="0" smtClean="0" spc="14" sz="1050">
                <a:latin typeface="Arial"/>
                <a:cs typeface="Arial"/>
              </a:rPr>
              <a:t>i</a:t>
            </a:r>
            <a:r>
              <a:rPr dirty="0" smtClean="0" spc="14" sz="1050">
                <a:latin typeface="Arial"/>
                <a:cs typeface="Arial"/>
              </a:rPr>
              <a:t>c</a:t>
            </a:r>
            <a:r>
              <a:rPr dirty="0" smtClean="0" spc="14" sz="1050">
                <a:latin typeface="Arial"/>
                <a:cs typeface="Arial"/>
              </a:rPr>
              <a:t>a</a:t>
            </a:r>
            <a:r>
              <a:rPr dirty="0" smtClean="0" spc="14" sz="1050">
                <a:latin typeface="Arial"/>
                <a:cs typeface="Arial"/>
              </a:rPr>
              <a:t>l</a:t>
            </a:r>
            <a:r>
              <a:rPr dirty="0" smtClean="0" spc="14" sz="1050">
                <a:latin typeface="Arial"/>
                <a:cs typeface="Arial"/>
              </a:rPr>
              <a:t> </a:t>
            </a:r>
            <a:r>
              <a:rPr dirty="0" smtClean="0" spc="14" sz="1050">
                <a:latin typeface="Arial"/>
                <a:cs typeface="Arial"/>
              </a:rPr>
              <a:t>S</a:t>
            </a:r>
            <a:r>
              <a:rPr dirty="0" smtClean="0" spc="14" sz="1050">
                <a:latin typeface="Arial"/>
                <a:cs typeface="Arial"/>
              </a:rPr>
              <a:t>o</a:t>
            </a:r>
            <a:r>
              <a:rPr dirty="0" smtClean="0" spc="14" sz="1050">
                <a:latin typeface="Arial"/>
                <a:cs typeface="Arial"/>
              </a:rPr>
              <a:t>c</a:t>
            </a:r>
            <a:r>
              <a:rPr dirty="0" smtClean="0" spc="14" sz="1050">
                <a:latin typeface="Arial"/>
                <a:cs typeface="Arial"/>
              </a:rPr>
              <a:t>i</a:t>
            </a:r>
            <a:r>
              <a:rPr dirty="0" smtClean="0" spc="14" sz="1050">
                <a:latin typeface="Arial"/>
                <a:cs typeface="Arial"/>
              </a:rPr>
              <a:t>a</a:t>
            </a:r>
            <a:r>
              <a:rPr dirty="0" smtClean="0" spc="14" sz="1050">
                <a:latin typeface="Arial"/>
                <a:cs typeface="Arial"/>
              </a:rPr>
              <a:t>l</a:t>
            </a:r>
            <a:r>
              <a:rPr dirty="0" smtClean="0" spc="14" sz="1050">
                <a:latin typeface="Arial"/>
                <a:cs typeface="Arial"/>
              </a:rPr>
              <a:t> </a:t>
            </a:r>
            <a:r>
              <a:rPr dirty="0" smtClean="0" spc="14" sz="1050">
                <a:latin typeface="Arial"/>
                <a:cs typeface="Arial"/>
              </a:rPr>
              <a:t>W</a:t>
            </a:r>
            <a:r>
              <a:rPr dirty="0" smtClean="0" spc="14" sz="1050">
                <a:latin typeface="Arial"/>
                <a:cs typeface="Arial"/>
              </a:rPr>
              <a:t>o</a:t>
            </a:r>
            <a:r>
              <a:rPr dirty="0" smtClean="0" spc="14" sz="1050">
                <a:latin typeface="Arial"/>
                <a:cs typeface="Arial"/>
              </a:rPr>
              <a:t>r</a:t>
            </a:r>
            <a:r>
              <a:rPr dirty="0" smtClean="0" spc="14" sz="1050">
                <a:latin typeface="Arial"/>
                <a:cs typeface="Arial"/>
              </a:rPr>
              <a:t>k</a:t>
            </a:r>
            <a:r>
              <a:rPr dirty="0" smtClean="0" spc="14" sz="1050">
                <a:latin typeface="Arial"/>
                <a:cs typeface="Arial"/>
              </a:rPr>
              <a:t>e</a:t>
            </a:r>
            <a:r>
              <a:rPr dirty="0" smtClean="0" spc="14" sz="1050">
                <a:latin typeface="Arial"/>
                <a:cs typeface="Arial"/>
              </a:rPr>
              <a:t>r</a:t>
            </a:r>
            <a:r>
              <a:rPr dirty="0" smtClean="0" spc="14" sz="1050">
                <a:latin typeface="Arial"/>
                <a:cs typeface="Arial"/>
              </a:rPr>
              <a:t> </a:t>
            </a:r>
            <a:r>
              <a:rPr dirty="0" smtClean="0" spc="14" sz="1050">
                <a:latin typeface="Arial"/>
                <a:cs typeface="Arial"/>
              </a:rPr>
              <a:t>(</a:t>
            </a:r>
            <a:r>
              <a:rPr dirty="0" smtClean="0" spc="14" sz="1050">
                <a:latin typeface="Arial"/>
                <a:cs typeface="Arial"/>
              </a:rPr>
              <a:t>L</a:t>
            </a:r>
            <a:r>
              <a:rPr dirty="0" smtClean="0" spc="14" sz="1050">
                <a:latin typeface="Arial"/>
                <a:cs typeface="Arial"/>
              </a:rPr>
              <a:t>C</a:t>
            </a:r>
            <a:r>
              <a:rPr dirty="0" smtClean="0" spc="14" sz="1050">
                <a:latin typeface="Arial"/>
                <a:cs typeface="Arial"/>
              </a:rPr>
              <a:t>S</a:t>
            </a:r>
            <a:r>
              <a:rPr dirty="0" smtClean="0" spc="14" sz="1050">
                <a:latin typeface="Arial"/>
                <a:cs typeface="Arial"/>
              </a:rPr>
              <a:t>W</a:t>
            </a:r>
            <a:r>
              <a:rPr dirty="0" smtClean="0" spc="14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140535" y="4104264"/>
            <a:ext cx="2689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6</a:t>
            </a:r>
            <a:r>
              <a:rPr dirty="0" smtClean="0" spc="0" sz="1050">
                <a:latin typeface="Arial"/>
                <a:cs typeface="Arial"/>
              </a:rPr>
              <a:t>2</a:t>
            </a:r>
            <a:r>
              <a:rPr dirty="0" smtClean="0" spc="0" sz="1050"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875414" y="4104264"/>
            <a:ext cx="2312681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4" sz="1050">
                <a:latin typeface="Arial"/>
                <a:cs typeface="Arial"/>
              </a:rPr>
              <a:t>1</a:t>
            </a:r>
            <a:r>
              <a:rPr dirty="0" smtClean="0" spc="4" sz="1050">
                <a:latin typeface="Arial"/>
                <a:cs typeface="Arial"/>
              </a:rPr>
              <a:t>0</a:t>
            </a:r>
            <a:r>
              <a:rPr dirty="0" smtClean="0" spc="4" sz="1050">
                <a:latin typeface="Arial"/>
                <a:cs typeface="Arial"/>
              </a:rPr>
              <a:t>-</a:t>
            </a:r>
            <a:r>
              <a:rPr dirty="0" smtClean="0" spc="4" sz="1050">
                <a:latin typeface="Arial"/>
                <a:cs typeface="Arial"/>
              </a:rPr>
              <a:t>H</a:t>
            </a:r>
            <a:r>
              <a:rPr dirty="0" smtClean="0" spc="4" sz="1050">
                <a:latin typeface="Arial"/>
                <a:cs typeface="Arial"/>
              </a:rPr>
              <a:t>o</a:t>
            </a:r>
            <a:r>
              <a:rPr dirty="0" smtClean="0" spc="4" sz="1050">
                <a:latin typeface="Arial"/>
                <a:cs typeface="Arial"/>
              </a:rPr>
              <a:t>u</a:t>
            </a:r>
            <a:r>
              <a:rPr dirty="0" smtClean="0" spc="4" sz="1050">
                <a:latin typeface="Arial"/>
                <a:cs typeface="Arial"/>
              </a:rPr>
              <a:t>r</a:t>
            </a:r>
            <a:r>
              <a:rPr dirty="0" smtClean="0" spc="4" sz="1050">
                <a:latin typeface="Arial"/>
                <a:cs typeface="Arial"/>
              </a:rPr>
              <a:t> </a:t>
            </a:r>
            <a:r>
              <a:rPr dirty="0" smtClean="0" spc="4" sz="1050">
                <a:latin typeface="Arial"/>
                <a:cs typeface="Arial"/>
              </a:rPr>
              <a:t>O</a:t>
            </a:r>
            <a:r>
              <a:rPr dirty="0" smtClean="0" spc="4" sz="1050">
                <a:latin typeface="Arial"/>
                <a:cs typeface="Arial"/>
              </a:rPr>
              <a:t>S</a:t>
            </a:r>
            <a:r>
              <a:rPr dirty="0" smtClean="0" spc="4" sz="1050">
                <a:latin typeface="Arial"/>
                <a:cs typeface="Arial"/>
              </a:rPr>
              <a:t>H</a:t>
            </a:r>
            <a:r>
              <a:rPr dirty="0" smtClean="0" spc="4" sz="1050">
                <a:latin typeface="Arial"/>
                <a:cs typeface="Arial"/>
              </a:rPr>
              <a:t>A</a:t>
            </a:r>
            <a:r>
              <a:rPr dirty="0" smtClean="0" spc="4" sz="1050">
                <a:latin typeface="Arial"/>
                <a:cs typeface="Arial"/>
              </a:rPr>
              <a:t> </a:t>
            </a:r>
            <a:r>
              <a:rPr dirty="0" smtClean="0" spc="4" sz="1050">
                <a:latin typeface="Arial"/>
                <a:cs typeface="Arial"/>
              </a:rPr>
              <a:t>G</a:t>
            </a:r>
            <a:r>
              <a:rPr dirty="0" smtClean="0" spc="4" sz="1050">
                <a:latin typeface="Arial"/>
                <a:cs typeface="Arial"/>
              </a:rPr>
              <a:t>e</a:t>
            </a:r>
            <a:r>
              <a:rPr dirty="0" smtClean="0" spc="4" sz="1050">
                <a:latin typeface="Arial"/>
                <a:cs typeface="Arial"/>
              </a:rPr>
              <a:t>n</a:t>
            </a:r>
            <a:r>
              <a:rPr dirty="0" smtClean="0" spc="4" sz="1050">
                <a:latin typeface="Arial"/>
                <a:cs typeface="Arial"/>
              </a:rPr>
              <a:t>e</a:t>
            </a:r>
            <a:r>
              <a:rPr dirty="0" smtClean="0" spc="4" sz="1050">
                <a:latin typeface="Arial"/>
                <a:cs typeface="Arial"/>
              </a:rPr>
              <a:t>r</a:t>
            </a:r>
            <a:r>
              <a:rPr dirty="0" smtClean="0" spc="4" sz="1050">
                <a:latin typeface="Arial"/>
                <a:cs typeface="Arial"/>
              </a:rPr>
              <a:t>a</a:t>
            </a:r>
            <a:r>
              <a:rPr dirty="0" smtClean="0" spc="4" sz="1050">
                <a:latin typeface="Arial"/>
                <a:cs typeface="Arial"/>
              </a:rPr>
              <a:t>l</a:t>
            </a:r>
            <a:r>
              <a:rPr dirty="0" smtClean="0" spc="4" sz="1050">
                <a:latin typeface="Arial"/>
                <a:cs typeface="Arial"/>
              </a:rPr>
              <a:t> </a:t>
            </a:r>
            <a:r>
              <a:rPr dirty="0" smtClean="0" spc="4" sz="1050">
                <a:latin typeface="Arial"/>
                <a:cs typeface="Arial"/>
              </a:rPr>
              <a:t>I</a:t>
            </a:r>
            <a:r>
              <a:rPr dirty="0" smtClean="0" spc="4" sz="1050">
                <a:latin typeface="Arial"/>
                <a:cs typeface="Arial"/>
              </a:rPr>
              <a:t>n</a:t>
            </a:r>
            <a:r>
              <a:rPr dirty="0" smtClean="0" spc="4" sz="1050">
                <a:latin typeface="Arial"/>
                <a:cs typeface="Arial"/>
              </a:rPr>
              <a:t>d</a:t>
            </a:r>
            <a:r>
              <a:rPr dirty="0" smtClean="0" spc="4" sz="1050">
                <a:latin typeface="Arial"/>
                <a:cs typeface="Arial"/>
              </a:rPr>
              <a:t>u</a:t>
            </a:r>
            <a:r>
              <a:rPr dirty="0" smtClean="0" spc="4" sz="1050">
                <a:latin typeface="Arial"/>
                <a:cs typeface="Arial"/>
              </a:rPr>
              <a:t>s</a:t>
            </a:r>
            <a:r>
              <a:rPr dirty="0" smtClean="0" spc="4" sz="1050">
                <a:latin typeface="Arial"/>
                <a:cs typeface="Arial"/>
              </a:rPr>
              <a:t>t</a:t>
            </a:r>
            <a:r>
              <a:rPr dirty="0" smtClean="0" spc="4" sz="1050">
                <a:latin typeface="Arial"/>
                <a:cs typeface="Arial"/>
              </a:rPr>
              <a:t>r</a:t>
            </a:r>
            <a:r>
              <a:rPr dirty="0" smtClean="0" spc="4" sz="1050">
                <a:latin typeface="Arial"/>
                <a:cs typeface="Arial"/>
              </a:rPr>
              <a:t>y</a:t>
            </a:r>
            <a:r>
              <a:rPr dirty="0" smtClean="0" spc="4" sz="1050">
                <a:latin typeface="Arial"/>
                <a:cs typeface="Arial"/>
              </a:rPr>
              <a:t> </a:t>
            </a:r>
            <a:r>
              <a:rPr dirty="0" smtClean="0" spc="4" sz="1050">
                <a:latin typeface="Arial"/>
                <a:cs typeface="Arial"/>
              </a:rPr>
              <a:t>C</a:t>
            </a:r>
            <a:r>
              <a:rPr dirty="0" smtClean="0" spc="4" sz="1050">
                <a:latin typeface="Arial"/>
                <a:cs typeface="Arial"/>
              </a:rPr>
              <a:t>a</a:t>
            </a:r>
            <a:r>
              <a:rPr dirty="0" smtClean="0" spc="4" sz="1050">
                <a:latin typeface="Arial"/>
                <a:cs typeface="Arial"/>
              </a:rPr>
              <a:t>r</a:t>
            </a:r>
            <a:r>
              <a:rPr dirty="0" smtClean="0" spc="4" sz="105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892028" y="4104264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921517" y="4282609"/>
            <a:ext cx="214593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2" sz="1050">
                <a:latin typeface="Arial"/>
                <a:cs typeface="Arial"/>
              </a:rPr>
              <a:t>C</a:t>
            </a:r>
            <a:r>
              <a:rPr dirty="0" smtClean="0" spc="2" sz="1050">
                <a:latin typeface="Arial"/>
                <a:cs typeface="Arial"/>
              </a:rPr>
              <a:t>o</a:t>
            </a:r>
            <a:r>
              <a:rPr dirty="0" smtClean="0" spc="2" sz="1050">
                <a:latin typeface="Arial"/>
                <a:cs typeface="Arial"/>
              </a:rPr>
              <a:t>m</a:t>
            </a:r>
            <a:r>
              <a:rPr dirty="0" smtClean="0" spc="2" sz="1050">
                <a:latin typeface="Arial"/>
                <a:cs typeface="Arial"/>
              </a:rPr>
              <a:t>m</a:t>
            </a:r>
            <a:r>
              <a:rPr dirty="0" smtClean="0" spc="2" sz="1050">
                <a:latin typeface="Arial"/>
                <a:cs typeface="Arial"/>
              </a:rPr>
              <a:t>e</a:t>
            </a:r>
            <a:r>
              <a:rPr dirty="0" smtClean="0" spc="2" sz="1050">
                <a:latin typeface="Arial"/>
                <a:cs typeface="Arial"/>
              </a:rPr>
              <a:t>r</a:t>
            </a:r>
            <a:r>
              <a:rPr dirty="0" smtClean="0" spc="2" sz="1050">
                <a:latin typeface="Arial"/>
                <a:cs typeface="Arial"/>
              </a:rPr>
              <a:t>c</a:t>
            </a:r>
            <a:r>
              <a:rPr dirty="0" smtClean="0" spc="2" sz="1050">
                <a:latin typeface="Arial"/>
                <a:cs typeface="Arial"/>
              </a:rPr>
              <a:t>i</a:t>
            </a:r>
            <a:r>
              <a:rPr dirty="0" smtClean="0" spc="2" sz="1050">
                <a:latin typeface="Arial"/>
                <a:cs typeface="Arial"/>
              </a:rPr>
              <a:t>a</a:t>
            </a:r>
            <a:r>
              <a:rPr dirty="0" smtClean="0" spc="2" sz="1050">
                <a:latin typeface="Arial"/>
                <a:cs typeface="Arial"/>
              </a:rPr>
              <a:t>l</a:t>
            </a:r>
            <a:r>
              <a:rPr dirty="0" smtClean="0" spc="2" sz="1050">
                <a:latin typeface="Arial"/>
                <a:cs typeface="Arial"/>
              </a:rPr>
              <a:t> </a:t>
            </a:r>
            <a:r>
              <a:rPr dirty="0" smtClean="0" spc="2" sz="1050">
                <a:latin typeface="Arial"/>
                <a:cs typeface="Arial"/>
              </a:rPr>
              <a:t>D</a:t>
            </a:r>
            <a:r>
              <a:rPr dirty="0" smtClean="0" spc="2" sz="1050">
                <a:latin typeface="Arial"/>
                <a:cs typeface="Arial"/>
              </a:rPr>
              <a:t>r</a:t>
            </a:r>
            <a:r>
              <a:rPr dirty="0" smtClean="0" spc="2" sz="1050">
                <a:latin typeface="Arial"/>
                <a:cs typeface="Arial"/>
              </a:rPr>
              <a:t>i</a:t>
            </a:r>
            <a:r>
              <a:rPr dirty="0" smtClean="0" spc="2" sz="1050">
                <a:latin typeface="Arial"/>
                <a:cs typeface="Arial"/>
              </a:rPr>
              <a:t>v</a:t>
            </a:r>
            <a:r>
              <a:rPr dirty="0" smtClean="0" spc="2" sz="1050">
                <a:latin typeface="Arial"/>
                <a:cs typeface="Arial"/>
              </a:rPr>
              <a:t>e</a:t>
            </a:r>
            <a:r>
              <a:rPr dirty="0" smtClean="0" spc="2" sz="1050">
                <a:latin typeface="Arial"/>
                <a:cs typeface="Arial"/>
              </a:rPr>
              <a:t>r</a:t>
            </a:r>
            <a:r>
              <a:rPr dirty="0" smtClean="0" spc="2" sz="1050">
                <a:latin typeface="Arial"/>
                <a:cs typeface="Arial"/>
              </a:rPr>
              <a:t>'</a:t>
            </a:r>
            <a:r>
              <a:rPr dirty="0" smtClean="0" spc="2" sz="1050">
                <a:latin typeface="Arial"/>
                <a:cs typeface="Arial"/>
              </a:rPr>
              <a:t>s</a:t>
            </a:r>
            <a:r>
              <a:rPr dirty="0" smtClean="0" spc="2" sz="1050">
                <a:latin typeface="Arial"/>
                <a:cs typeface="Arial"/>
              </a:rPr>
              <a:t> </a:t>
            </a:r>
            <a:r>
              <a:rPr dirty="0" smtClean="0" spc="2" sz="1050">
                <a:latin typeface="Arial"/>
                <a:cs typeface="Arial"/>
              </a:rPr>
              <a:t>L</a:t>
            </a:r>
            <a:r>
              <a:rPr dirty="0" smtClean="0" spc="2" sz="1050">
                <a:latin typeface="Arial"/>
                <a:cs typeface="Arial"/>
              </a:rPr>
              <a:t>i</a:t>
            </a:r>
            <a:r>
              <a:rPr dirty="0" smtClean="0" spc="2" sz="1050">
                <a:latin typeface="Arial"/>
                <a:cs typeface="Arial"/>
              </a:rPr>
              <a:t>c</a:t>
            </a:r>
            <a:r>
              <a:rPr dirty="0" smtClean="0" spc="2" sz="1050">
                <a:latin typeface="Arial"/>
                <a:cs typeface="Arial"/>
              </a:rPr>
              <a:t>e</a:t>
            </a:r>
            <a:r>
              <a:rPr dirty="0" smtClean="0" spc="2" sz="1050">
                <a:latin typeface="Arial"/>
                <a:cs typeface="Arial"/>
              </a:rPr>
              <a:t>n</a:t>
            </a:r>
            <a:r>
              <a:rPr dirty="0" smtClean="0" spc="2" sz="1050">
                <a:latin typeface="Arial"/>
                <a:cs typeface="Arial"/>
              </a:rPr>
              <a:t>s</a:t>
            </a:r>
            <a:r>
              <a:rPr dirty="0" smtClean="0" spc="2" sz="1050">
                <a:latin typeface="Arial"/>
                <a:cs typeface="Arial"/>
              </a:rPr>
              <a:t>e</a:t>
            </a:r>
            <a:r>
              <a:rPr dirty="0" smtClean="0" spc="2" sz="1050">
                <a:latin typeface="Arial"/>
                <a:cs typeface="Arial"/>
              </a:rPr>
              <a:t> </a:t>
            </a:r>
            <a:r>
              <a:rPr dirty="0" smtClean="0" spc="2" sz="1050">
                <a:latin typeface="Arial"/>
                <a:cs typeface="Arial"/>
              </a:rPr>
              <a:t>(</a:t>
            </a:r>
            <a:r>
              <a:rPr dirty="0" smtClean="0" spc="2" sz="1050">
                <a:latin typeface="Arial"/>
                <a:cs typeface="Arial"/>
              </a:rPr>
              <a:t>C</a:t>
            </a:r>
            <a:r>
              <a:rPr dirty="0" smtClean="0" spc="2" sz="1050">
                <a:latin typeface="Arial"/>
                <a:cs typeface="Arial"/>
              </a:rPr>
              <a:t>D</a:t>
            </a:r>
            <a:r>
              <a:rPr dirty="0" smtClean="0" spc="2" sz="1050">
                <a:latin typeface="Arial"/>
                <a:cs typeface="Arial"/>
              </a:rPr>
              <a:t>L</a:t>
            </a:r>
            <a:r>
              <a:rPr dirty="0" smtClean="0" spc="2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140535" y="4282609"/>
            <a:ext cx="2689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6</a:t>
            </a:r>
            <a:r>
              <a:rPr dirty="0" smtClean="0" spc="0" sz="1050">
                <a:latin typeface="Arial"/>
                <a:cs typeface="Arial"/>
              </a:rPr>
              <a:t>1</a:t>
            </a:r>
            <a:r>
              <a:rPr dirty="0" smtClean="0" spc="0" sz="105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875414" y="4282609"/>
            <a:ext cx="2357265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2" sz="1050">
                <a:latin typeface="Arial"/>
                <a:cs typeface="Arial"/>
              </a:rPr>
              <a:t>B</a:t>
            </a:r>
            <a:r>
              <a:rPr dirty="0" smtClean="0" spc="12" sz="1050">
                <a:latin typeface="Arial"/>
                <a:cs typeface="Arial"/>
              </a:rPr>
              <a:t>a</a:t>
            </a:r>
            <a:r>
              <a:rPr dirty="0" smtClean="0" spc="12" sz="1050">
                <a:latin typeface="Arial"/>
                <a:cs typeface="Arial"/>
              </a:rPr>
              <a:t>c</a:t>
            </a:r>
            <a:r>
              <a:rPr dirty="0" smtClean="0" spc="12" sz="1050">
                <a:latin typeface="Arial"/>
                <a:cs typeface="Arial"/>
              </a:rPr>
              <a:t>h</a:t>
            </a:r>
            <a:r>
              <a:rPr dirty="0" smtClean="0" spc="12" sz="1050">
                <a:latin typeface="Arial"/>
                <a:cs typeface="Arial"/>
              </a:rPr>
              <a:t>e</a:t>
            </a:r>
            <a:r>
              <a:rPr dirty="0" smtClean="0" spc="12" sz="1050">
                <a:latin typeface="Arial"/>
                <a:cs typeface="Arial"/>
              </a:rPr>
              <a:t>l</a:t>
            </a:r>
            <a:r>
              <a:rPr dirty="0" smtClean="0" spc="12" sz="1050">
                <a:latin typeface="Arial"/>
                <a:cs typeface="Arial"/>
              </a:rPr>
              <a:t>o</a:t>
            </a:r>
            <a:r>
              <a:rPr dirty="0" smtClean="0" spc="12" sz="1050">
                <a:latin typeface="Arial"/>
                <a:cs typeface="Arial"/>
              </a:rPr>
              <a:t>r</a:t>
            </a:r>
            <a:r>
              <a:rPr dirty="0" smtClean="0" spc="12" sz="1050">
                <a:latin typeface="Arial"/>
                <a:cs typeface="Arial"/>
              </a:rPr>
              <a:t> </a:t>
            </a:r>
            <a:r>
              <a:rPr dirty="0" smtClean="0" spc="12" sz="1050">
                <a:latin typeface="Arial"/>
                <a:cs typeface="Arial"/>
              </a:rPr>
              <a:t>O</a:t>
            </a:r>
            <a:r>
              <a:rPr dirty="0" smtClean="0" spc="12" sz="1050">
                <a:latin typeface="Arial"/>
                <a:cs typeface="Arial"/>
              </a:rPr>
              <a:t>f</a:t>
            </a:r>
            <a:r>
              <a:rPr dirty="0" smtClean="0" spc="12" sz="1050">
                <a:latin typeface="Arial"/>
                <a:cs typeface="Arial"/>
              </a:rPr>
              <a:t> </a:t>
            </a:r>
            <a:r>
              <a:rPr dirty="0" smtClean="0" spc="12" sz="1050">
                <a:latin typeface="Arial"/>
                <a:cs typeface="Arial"/>
              </a:rPr>
              <a:t>S</a:t>
            </a:r>
            <a:r>
              <a:rPr dirty="0" smtClean="0" spc="12" sz="1050">
                <a:latin typeface="Arial"/>
                <a:cs typeface="Arial"/>
              </a:rPr>
              <a:t>c</a:t>
            </a:r>
            <a:r>
              <a:rPr dirty="0" smtClean="0" spc="12" sz="1050">
                <a:latin typeface="Arial"/>
                <a:cs typeface="Arial"/>
              </a:rPr>
              <a:t>i</a:t>
            </a:r>
            <a:r>
              <a:rPr dirty="0" smtClean="0" spc="12" sz="1050">
                <a:latin typeface="Arial"/>
                <a:cs typeface="Arial"/>
              </a:rPr>
              <a:t>e</a:t>
            </a:r>
            <a:r>
              <a:rPr dirty="0" smtClean="0" spc="12" sz="1050">
                <a:latin typeface="Arial"/>
                <a:cs typeface="Arial"/>
              </a:rPr>
              <a:t>n</a:t>
            </a:r>
            <a:r>
              <a:rPr dirty="0" smtClean="0" spc="12" sz="1050">
                <a:latin typeface="Arial"/>
                <a:cs typeface="Arial"/>
              </a:rPr>
              <a:t>c</a:t>
            </a:r>
            <a:r>
              <a:rPr dirty="0" smtClean="0" spc="12" sz="1050">
                <a:latin typeface="Arial"/>
                <a:cs typeface="Arial"/>
              </a:rPr>
              <a:t>e</a:t>
            </a:r>
            <a:r>
              <a:rPr dirty="0" smtClean="0" spc="12" sz="1050">
                <a:latin typeface="Arial"/>
                <a:cs typeface="Arial"/>
              </a:rPr>
              <a:t> </a:t>
            </a:r>
            <a:r>
              <a:rPr dirty="0" smtClean="0" spc="12" sz="1050">
                <a:latin typeface="Arial"/>
                <a:cs typeface="Arial"/>
              </a:rPr>
              <a:t>i</a:t>
            </a:r>
            <a:r>
              <a:rPr dirty="0" smtClean="0" spc="12" sz="1050">
                <a:latin typeface="Arial"/>
                <a:cs typeface="Arial"/>
              </a:rPr>
              <a:t>n</a:t>
            </a:r>
            <a:r>
              <a:rPr dirty="0" smtClean="0" spc="12" sz="1050">
                <a:latin typeface="Arial"/>
                <a:cs typeface="Arial"/>
              </a:rPr>
              <a:t> </a:t>
            </a:r>
            <a:r>
              <a:rPr dirty="0" smtClean="0" spc="12" sz="1050">
                <a:latin typeface="Arial"/>
                <a:cs typeface="Arial"/>
              </a:rPr>
              <a:t>N</a:t>
            </a:r>
            <a:r>
              <a:rPr dirty="0" smtClean="0" spc="12" sz="1050">
                <a:latin typeface="Arial"/>
                <a:cs typeface="Arial"/>
              </a:rPr>
              <a:t>u</a:t>
            </a:r>
            <a:r>
              <a:rPr dirty="0" smtClean="0" spc="12" sz="1050">
                <a:latin typeface="Arial"/>
                <a:cs typeface="Arial"/>
              </a:rPr>
              <a:t>r</a:t>
            </a:r>
            <a:r>
              <a:rPr dirty="0" smtClean="0" spc="12" sz="1050">
                <a:latin typeface="Arial"/>
                <a:cs typeface="Arial"/>
              </a:rPr>
              <a:t>s</a:t>
            </a:r>
            <a:r>
              <a:rPr dirty="0" smtClean="0" spc="12" sz="1050">
                <a:latin typeface="Arial"/>
                <a:cs typeface="Arial"/>
              </a:rPr>
              <a:t>i</a:t>
            </a:r>
            <a:r>
              <a:rPr dirty="0" smtClean="0" spc="12" sz="1050">
                <a:latin typeface="Arial"/>
                <a:cs typeface="Arial"/>
              </a:rPr>
              <a:t>n</a:t>
            </a:r>
            <a:r>
              <a:rPr dirty="0" smtClean="0" spc="12" sz="1050">
                <a:latin typeface="Arial"/>
                <a:cs typeface="Arial"/>
              </a:rPr>
              <a:t>g</a:t>
            </a:r>
            <a:r>
              <a:rPr dirty="0" smtClean="0" spc="12" sz="1050">
                <a:latin typeface="Arial"/>
                <a:cs typeface="Arial"/>
              </a:rPr>
              <a:t> </a:t>
            </a:r>
            <a:r>
              <a:rPr dirty="0" smtClean="0" spc="12" sz="1050">
                <a:latin typeface="Arial"/>
                <a:cs typeface="Arial"/>
              </a:rPr>
              <a:t>(</a:t>
            </a:r>
            <a:r>
              <a:rPr dirty="0" smtClean="0" spc="12" sz="1050">
                <a:latin typeface="Arial"/>
                <a:cs typeface="Arial"/>
              </a:rPr>
              <a:t>B</a:t>
            </a:r>
            <a:r>
              <a:rPr dirty="0" smtClean="0" spc="12" sz="1050">
                <a:latin typeface="Arial"/>
                <a:cs typeface="Arial"/>
              </a:rPr>
              <a:t>S</a:t>
            </a:r>
            <a:r>
              <a:rPr dirty="0" smtClean="0" spc="12" sz="1050">
                <a:latin typeface="Arial"/>
                <a:cs typeface="Arial"/>
              </a:rPr>
              <a:t>N</a:t>
            </a:r>
            <a:r>
              <a:rPr dirty="0" smtClean="0" spc="12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892028" y="4282609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21517" y="4460871"/>
            <a:ext cx="165701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9" sz="1050">
                <a:latin typeface="Arial"/>
                <a:cs typeface="Arial"/>
              </a:rPr>
              <a:t>B</a:t>
            </a:r>
            <a:r>
              <a:rPr dirty="0" smtClean="0" spc="9" sz="1050">
                <a:latin typeface="Arial"/>
                <a:cs typeface="Arial"/>
              </a:rPr>
              <a:t>a</a:t>
            </a:r>
            <a:r>
              <a:rPr dirty="0" smtClean="0" spc="9" sz="1050">
                <a:latin typeface="Arial"/>
                <a:cs typeface="Arial"/>
              </a:rPr>
              <a:t>s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9" sz="1050">
                <a:latin typeface="Arial"/>
                <a:cs typeface="Arial"/>
              </a:rPr>
              <a:t>c</a:t>
            </a:r>
            <a:r>
              <a:rPr dirty="0" smtClean="0" spc="9" sz="1050">
                <a:latin typeface="Arial"/>
                <a:cs typeface="Arial"/>
              </a:rPr>
              <a:t> </a:t>
            </a:r>
            <a:r>
              <a:rPr dirty="0" smtClean="0" spc="9" sz="1050">
                <a:latin typeface="Arial"/>
                <a:cs typeface="Arial"/>
              </a:rPr>
              <a:t>C</a:t>
            </a:r>
            <a:r>
              <a:rPr dirty="0" smtClean="0" spc="9" sz="1050">
                <a:latin typeface="Arial"/>
                <a:cs typeface="Arial"/>
              </a:rPr>
              <a:t>a</a:t>
            </a:r>
            <a:r>
              <a:rPr dirty="0" smtClean="0" spc="9" sz="1050">
                <a:latin typeface="Arial"/>
                <a:cs typeface="Arial"/>
              </a:rPr>
              <a:t>r</a:t>
            </a:r>
            <a:r>
              <a:rPr dirty="0" smtClean="0" spc="9" sz="1050">
                <a:latin typeface="Arial"/>
                <a:cs typeface="Arial"/>
              </a:rPr>
              <a:t>d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9" sz="1050">
                <a:latin typeface="Arial"/>
                <a:cs typeface="Arial"/>
              </a:rPr>
              <a:t>a</a:t>
            </a:r>
            <a:r>
              <a:rPr dirty="0" smtClean="0" spc="9" sz="1050">
                <a:latin typeface="Arial"/>
                <a:cs typeface="Arial"/>
              </a:rPr>
              <a:t>c</a:t>
            </a:r>
            <a:r>
              <a:rPr dirty="0" smtClean="0" spc="9" sz="1050">
                <a:latin typeface="Arial"/>
                <a:cs typeface="Arial"/>
              </a:rPr>
              <a:t> </a:t>
            </a:r>
            <a:r>
              <a:rPr dirty="0" smtClean="0" spc="9" sz="1050">
                <a:latin typeface="Arial"/>
                <a:cs typeface="Arial"/>
              </a:rPr>
              <a:t>L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9" sz="1050">
                <a:latin typeface="Arial"/>
                <a:cs typeface="Arial"/>
              </a:rPr>
              <a:t>f</a:t>
            </a:r>
            <a:r>
              <a:rPr dirty="0" smtClean="0" spc="9" sz="1050">
                <a:latin typeface="Arial"/>
                <a:cs typeface="Arial"/>
              </a:rPr>
              <a:t>e</a:t>
            </a:r>
            <a:r>
              <a:rPr dirty="0" smtClean="0" spc="9" sz="1050">
                <a:latin typeface="Arial"/>
                <a:cs typeface="Arial"/>
              </a:rPr>
              <a:t> </a:t>
            </a:r>
            <a:r>
              <a:rPr dirty="0" smtClean="0" spc="9" sz="1050">
                <a:latin typeface="Arial"/>
                <a:cs typeface="Arial"/>
              </a:rPr>
              <a:t>S</a:t>
            </a:r>
            <a:r>
              <a:rPr dirty="0" smtClean="0" spc="9" sz="1050">
                <a:latin typeface="Arial"/>
                <a:cs typeface="Arial"/>
              </a:rPr>
              <a:t>u</a:t>
            </a:r>
            <a:r>
              <a:rPr dirty="0" smtClean="0" spc="9" sz="1050">
                <a:latin typeface="Arial"/>
                <a:cs typeface="Arial"/>
              </a:rPr>
              <a:t>p</a:t>
            </a:r>
            <a:r>
              <a:rPr dirty="0" smtClean="0" spc="9" sz="1050">
                <a:latin typeface="Arial"/>
                <a:cs typeface="Arial"/>
              </a:rPr>
              <a:t>p</a:t>
            </a:r>
            <a:r>
              <a:rPr dirty="0" smtClean="0" spc="9" sz="1050">
                <a:latin typeface="Arial"/>
                <a:cs typeface="Arial"/>
              </a:rPr>
              <a:t>o</a:t>
            </a:r>
            <a:r>
              <a:rPr dirty="0" smtClean="0" spc="9" sz="1050">
                <a:latin typeface="Arial"/>
                <a:cs typeface="Arial"/>
              </a:rPr>
              <a:t>r</a:t>
            </a:r>
            <a:r>
              <a:rPr dirty="0" smtClean="0" spc="9" sz="1050">
                <a:latin typeface="Arial"/>
                <a:cs typeface="Arial"/>
              </a:rPr>
              <a:t>t</a:t>
            </a:r>
            <a:endParaRPr sz="10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140535" y="4460871"/>
            <a:ext cx="2689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5</a:t>
            </a:r>
            <a:r>
              <a:rPr dirty="0" smtClean="0" spc="0" sz="1050">
                <a:latin typeface="Arial"/>
                <a:cs typeface="Arial"/>
              </a:rPr>
              <a:t>2</a:t>
            </a:r>
            <a:r>
              <a:rPr dirty="0" smtClean="0" spc="0" sz="1050">
                <a:latin typeface="Arial"/>
                <a:cs typeface="Arial"/>
              </a:rPr>
              <a:t>5</a:t>
            </a:r>
            <a:endParaRPr sz="10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875414" y="4460871"/>
            <a:ext cx="1100744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1" sz="1050">
                <a:latin typeface="Arial"/>
                <a:cs typeface="Arial"/>
              </a:rPr>
              <a:t>P</a:t>
            </a:r>
            <a:r>
              <a:rPr dirty="0" smtClean="0" spc="11" sz="1050">
                <a:latin typeface="Arial"/>
                <a:cs typeface="Arial"/>
              </a:rPr>
              <a:t>h</a:t>
            </a:r>
            <a:r>
              <a:rPr dirty="0" smtClean="0" spc="11" sz="1050">
                <a:latin typeface="Arial"/>
                <a:cs typeface="Arial"/>
              </a:rPr>
              <a:t>l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b</a:t>
            </a:r>
            <a:r>
              <a:rPr dirty="0" smtClean="0" spc="11" sz="1050">
                <a:latin typeface="Arial"/>
                <a:cs typeface="Arial"/>
              </a:rPr>
              <a:t>o</a:t>
            </a:r>
            <a:r>
              <a:rPr dirty="0" smtClean="0" spc="11" sz="1050">
                <a:latin typeface="Arial"/>
                <a:cs typeface="Arial"/>
              </a:rPr>
              <a:t>t</a:t>
            </a:r>
            <a:r>
              <a:rPr dirty="0" smtClean="0" spc="11" sz="1050">
                <a:latin typeface="Arial"/>
                <a:cs typeface="Arial"/>
              </a:rPr>
              <a:t>o</a:t>
            </a:r>
            <a:r>
              <a:rPr dirty="0" smtClean="0" spc="11" sz="1050">
                <a:latin typeface="Arial"/>
                <a:cs typeface="Arial"/>
              </a:rPr>
              <a:t>m</a:t>
            </a:r>
            <a:r>
              <a:rPr dirty="0" smtClean="0" spc="11" sz="1050">
                <a:latin typeface="Arial"/>
                <a:cs typeface="Arial"/>
              </a:rPr>
              <a:t>y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r</a:t>
            </a:r>
            <a:r>
              <a:rPr dirty="0" smtClean="0" spc="11" sz="1050">
                <a:latin typeface="Arial"/>
                <a:cs typeface="Arial"/>
              </a:rPr>
              <a:t>t</a:t>
            </a:r>
            <a:r>
              <a:rPr dirty="0" smtClean="0" spc="11" sz="105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892028" y="4460871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0</a:t>
            </a:r>
            <a:r>
              <a:rPr dirty="0" smtClean="0" spc="-3" sz="1050">
                <a:latin typeface="Arial"/>
                <a:cs typeface="Arial"/>
              </a:rPr>
              <a:t>9</a:t>
            </a:r>
            <a:endParaRPr sz="10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21517" y="4639216"/>
            <a:ext cx="1894114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8" sz="1050">
                <a:latin typeface="Arial"/>
                <a:cs typeface="Arial"/>
              </a:rPr>
              <a:t>C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r</a:t>
            </a:r>
            <a:r>
              <a:rPr dirty="0" smtClean="0" spc="8" sz="1050">
                <a:latin typeface="Arial"/>
                <a:cs typeface="Arial"/>
              </a:rPr>
              <a:t>t</a:t>
            </a:r>
            <a:r>
              <a:rPr dirty="0" smtClean="0" spc="8" sz="1050">
                <a:latin typeface="Arial"/>
                <a:cs typeface="Arial"/>
              </a:rPr>
              <a:t>i</a:t>
            </a:r>
            <a:r>
              <a:rPr dirty="0" smtClean="0" spc="8" sz="1050">
                <a:latin typeface="Arial"/>
                <a:cs typeface="Arial"/>
              </a:rPr>
              <a:t>f</a:t>
            </a:r>
            <a:r>
              <a:rPr dirty="0" smtClean="0" spc="8" sz="1050">
                <a:latin typeface="Arial"/>
                <a:cs typeface="Arial"/>
              </a:rPr>
              <a:t>i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d</a:t>
            </a:r>
            <a:r>
              <a:rPr dirty="0" smtClean="0" spc="8" sz="1050">
                <a:latin typeface="Arial"/>
                <a:cs typeface="Arial"/>
              </a:rPr>
              <a:t> </a:t>
            </a:r>
            <a:r>
              <a:rPr dirty="0" smtClean="0" spc="8" sz="1050">
                <a:latin typeface="Arial"/>
                <a:cs typeface="Arial"/>
              </a:rPr>
              <a:t>P</a:t>
            </a:r>
            <a:r>
              <a:rPr dirty="0" smtClean="0" spc="8" sz="1050">
                <a:latin typeface="Arial"/>
                <a:cs typeface="Arial"/>
              </a:rPr>
              <a:t>h</a:t>
            </a: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r</a:t>
            </a:r>
            <a:r>
              <a:rPr dirty="0" smtClean="0" spc="8" sz="1050">
                <a:latin typeface="Arial"/>
                <a:cs typeface="Arial"/>
              </a:rPr>
              <a:t>m</a:t>
            </a: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c</a:t>
            </a:r>
            <a:r>
              <a:rPr dirty="0" smtClean="0" spc="8" sz="1050">
                <a:latin typeface="Arial"/>
                <a:cs typeface="Arial"/>
              </a:rPr>
              <a:t>y</a:t>
            </a:r>
            <a:r>
              <a:rPr dirty="0" smtClean="0" spc="8" sz="1050">
                <a:latin typeface="Arial"/>
                <a:cs typeface="Arial"/>
              </a:rPr>
              <a:t> </a:t>
            </a:r>
            <a:r>
              <a:rPr dirty="0" smtClean="0" spc="8" sz="1050">
                <a:latin typeface="Arial"/>
                <a:cs typeface="Arial"/>
              </a:rPr>
              <a:t>T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c</a:t>
            </a:r>
            <a:r>
              <a:rPr dirty="0" smtClean="0" spc="8" sz="1050">
                <a:latin typeface="Arial"/>
                <a:cs typeface="Arial"/>
              </a:rPr>
              <a:t>h</a:t>
            </a:r>
            <a:r>
              <a:rPr dirty="0" smtClean="0" spc="8" sz="1050">
                <a:latin typeface="Arial"/>
                <a:cs typeface="Arial"/>
              </a:rPr>
              <a:t>n</a:t>
            </a:r>
            <a:r>
              <a:rPr dirty="0" smtClean="0" spc="8" sz="1050">
                <a:latin typeface="Arial"/>
                <a:cs typeface="Arial"/>
              </a:rPr>
              <a:t>i</a:t>
            </a:r>
            <a:r>
              <a:rPr dirty="0" smtClean="0" spc="8" sz="1050">
                <a:latin typeface="Arial"/>
                <a:cs typeface="Arial"/>
              </a:rPr>
              <a:t>c</a:t>
            </a:r>
            <a:r>
              <a:rPr dirty="0" smtClean="0" spc="8" sz="1050">
                <a:latin typeface="Arial"/>
                <a:cs typeface="Arial"/>
              </a:rPr>
              <a:t>i</a:t>
            </a: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n</a:t>
            </a:r>
            <a:endParaRPr sz="10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140535" y="4639216"/>
            <a:ext cx="2689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5</a:t>
            </a:r>
            <a:r>
              <a:rPr dirty="0" smtClean="0" spc="0" sz="1050">
                <a:latin typeface="Arial"/>
                <a:cs typeface="Arial"/>
              </a:rPr>
              <a:t>2</a:t>
            </a:r>
            <a:r>
              <a:rPr dirty="0" smtClean="0" spc="0" sz="105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875414" y="4639216"/>
            <a:ext cx="2198155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0" sz="1050">
                <a:latin typeface="Arial"/>
                <a:cs typeface="Arial"/>
              </a:rPr>
              <a:t>P</a:t>
            </a:r>
            <a:r>
              <a:rPr dirty="0" smtClean="0" spc="10" sz="1050">
                <a:latin typeface="Arial"/>
                <a:cs typeface="Arial"/>
              </a:rPr>
              <a:t>r</a:t>
            </a:r>
            <a:r>
              <a:rPr dirty="0" smtClean="0" spc="10" sz="1050">
                <a:latin typeface="Arial"/>
                <a:cs typeface="Arial"/>
              </a:rPr>
              <a:t>o</a:t>
            </a:r>
            <a:r>
              <a:rPr dirty="0" smtClean="0" spc="10" sz="1050">
                <a:latin typeface="Arial"/>
                <a:cs typeface="Arial"/>
              </a:rPr>
              <a:t>f</a:t>
            </a:r>
            <a:r>
              <a:rPr dirty="0" smtClean="0" spc="10" sz="1050">
                <a:latin typeface="Arial"/>
                <a:cs typeface="Arial"/>
              </a:rPr>
              <a:t>e</a:t>
            </a:r>
            <a:r>
              <a:rPr dirty="0" smtClean="0" spc="10" sz="1050">
                <a:latin typeface="Arial"/>
                <a:cs typeface="Arial"/>
              </a:rPr>
              <a:t>s</a:t>
            </a:r>
            <a:r>
              <a:rPr dirty="0" smtClean="0" spc="10" sz="1050">
                <a:latin typeface="Arial"/>
                <a:cs typeface="Arial"/>
              </a:rPr>
              <a:t>s</a:t>
            </a:r>
            <a:r>
              <a:rPr dirty="0" smtClean="0" spc="10" sz="1050">
                <a:latin typeface="Arial"/>
                <a:cs typeface="Arial"/>
              </a:rPr>
              <a:t>i</a:t>
            </a:r>
            <a:r>
              <a:rPr dirty="0" smtClean="0" spc="10" sz="1050">
                <a:latin typeface="Arial"/>
                <a:cs typeface="Arial"/>
              </a:rPr>
              <a:t>o</a:t>
            </a:r>
            <a:r>
              <a:rPr dirty="0" smtClean="0" spc="10" sz="1050">
                <a:latin typeface="Arial"/>
                <a:cs typeface="Arial"/>
              </a:rPr>
              <a:t>n</a:t>
            </a:r>
            <a:r>
              <a:rPr dirty="0" smtClean="0" spc="10" sz="1050">
                <a:latin typeface="Arial"/>
                <a:cs typeface="Arial"/>
              </a:rPr>
              <a:t>a</a:t>
            </a:r>
            <a:r>
              <a:rPr dirty="0" smtClean="0" spc="10" sz="1050">
                <a:latin typeface="Arial"/>
                <a:cs typeface="Arial"/>
              </a:rPr>
              <a:t>l</a:t>
            </a:r>
            <a:r>
              <a:rPr dirty="0" smtClean="0" spc="10" sz="1050">
                <a:latin typeface="Arial"/>
                <a:cs typeface="Arial"/>
              </a:rPr>
              <a:t> </a:t>
            </a:r>
            <a:r>
              <a:rPr dirty="0" smtClean="0" spc="10" sz="1050">
                <a:latin typeface="Arial"/>
                <a:cs typeface="Arial"/>
              </a:rPr>
              <a:t>E</a:t>
            </a:r>
            <a:r>
              <a:rPr dirty="0" smtClean="0" spc="10" sz="1050">
                <a:latin typeface="Arial"/>
                <a:cs typeface="Arial"/>
              </a:rPr>
              <a:t>n</a:t>
            </a:r>
            <a:r>
              <a:rPr dirty="0" smtClean="0" spc="10" sz="1050">
                <a:latin typeface="Arial"/>
                <a:cs typeface="Arial"/>
              </a:rPr>
              <a:t>g</a:t>
            </a:r>
            <a:r>
              <a:rPr dirty="0" smtClean="0" spc="10" sz="1050">
                <a:latin typeface="Arial"/>
                <a:cs typeface="Arial"/>
              </a:rPr>
              <a:t>i</a:t>
            </a:r>
            <a:r>
              <a:rPr dirty="0" smtClean="0" spc="10" sz="1050">
                <a:latin typeface="Arial"/>
                <a:cs typeface="Arial"/>
              </a:rPr>
              <a:t>n</a:t>
            </a:r>
            <a:r>
              <a:rPr dirty="0" smtClean="0" spc="10" sz="1050">
                <a:latin typeface="Arial"/>
                <a:cs typeface="Arial"/>
              </a:rPr>
              <a:t>e</a:t>
            </a:r>
            <a:r>
              <a:rPr dirty="0" smtClean="0" spc="10" sz="1050">
                <a:latin typeface="Arial"/>
                <a:cs typeface="Arial"/>
              </a:rPr>
              <a:t>e</a:t>
            </a:r>
            <a:r>
              <a:rPr dirty="0" smtClean="0" spc="10" sz="1050">
                <a:latin typeface="Arial"/>
                <a:cs typeface="Arial"/>
              </a:rPr>
              <a:t>r</a:t>
            </a:r>
            <a:r>
              <a:rPr dirty="0" smtClean="0" spc="10" sz="1050">
                <a:latin typeface="Arial"/>
                <a:cs typeface="Arial"/>
              </a:rPr>
              <a:t> </a:t>
            </a:r>
            <a:r>
              <a:rPr dirty="0" smtClean="0" spc="10" sz="1050">
                <a:latin typeface="Arial"/>
                <a:cs typeface="Arial"/>
              </a:rPr>
              <a:t>(</a:t>
            </a:r>
            <a:r>
              <a:rPr dirty="0" smtClean="0" spc="10" sz="1050">
                <a:latin typeface="Arial"/>
                <a:cs typeface="Arial"/>
              </a:rPr>
              <a:t>P</a:t>
            </a:r>
            <a:r>
              <a:rPr dirty="0" smtClean="0" spc="10" sz="1050">
                <a:latin typeface="Arial"/>
                <a:cs typeface="Arial"/>
              </a:rPr>
              <a:t>E</a:t>
            </a:r>
            <a:r>
              <a:rPr dirty="0" smtClean="0" spc="10" sz="1050">
                <a:latin typeface="Arial"/>
                <a:cs typeface="Arial"/>
              </a:rPr>
              <a:t>)</a:t>
            </a:r>
            <a:r>
              <a:rPr dirty="0" smtClean="0" spc="10" sz="1050">
                <a:latin typeface="Arial"/>
                <a:cs typeface="Arial"/>
              </a:rPr>
              <a:t> </a:t>
            </a:r>
            <a:r>
              <a:rPr dirty="0" smtClean="0" spc="10" sz="1050">
                <a:latin typeface="Arial"/>
                <a:cs typeface="Arial"/>
              </a:rPr>
              <a:t>L</a:t>
            </a:r>
            <a:r>
              <a:rPr dirty="0" smtClean="0" spc="10" sz="1050">
                <a:latin typeface="Arial"/>
                <a:cs typeface="Arial"/>
              </a:rPr>
              <a:t>i</a:t>
            </a:r>
            <a:r>
              <a:rPr dirty="0" smtClean="0" spc="10" sz="1050">
                <a:latin typeface="Arial"/>
                <a:cs typeface="Arial"/>
              </a:rPr>
              <a:t>c</a:t>
            </a:r>
            <a:r>
              <a:rPr dirty="0" smtClean="0" spc="10" sz="1050">
                <a:latin typeface="Arial"/>
                <a:cs typeface="Arial"/>
              </a:rPr>
              <a:t>e</a:t>
            </a:r>
            <a:r>
              <a:rPr dirty="0" smtClean="0" spc="10" sz="1050">
                <a:latin typeface="Arial"/>
                <a:cs typeface="Arial"/>
              </a:rPr>
              <a:t>n</a:t>
            </a:r>
            <a:r>
              <a:rPr dirty="0" smtClean="0" spc="10" sz="1050">
                <a:latin typeface="Arial"/>
                <a:cs typeface="Arial"/>
              </a:rPr>
              <a:t>s</a:t>
            </a:r>
            <a:r>
              <a:rPr dirty="0" smtClean="0" spc="10" sz="1050">
                <a:latin typeface="Arial"/>
                <a:cs typeface="Arial"/>
              </a:rPr>
              <a:t>e</a:t>
            </a:r>
            <a:endParaRPr sz="10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892028" y="4639216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0</a:t>
            </a:r>
            <a:r>
              <a:rPr dirty="0" smtClean="0" spc="-3" sz="1050"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21517" y="4817520"/>
            <a:ext cx="2653671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0" sz="1050">
                <a:latin typeface="Arial"/>
                <a:cs typeface="Arial"/>
              </a:rPr>
              <a:t>A</a:t>
            </a:r>
            <a:r>
              <a:rPr dirty="0" smtClean="0" spc="10" sz="1050">
                <a:latin typeface="Arial"/>
                <a:cs typeface="Arial"/>
              </a:rPr>
              <a:t>u</a:t>
            </a:r>
            <a:r>
              <a:rPr dirty="0" smtClean="0" spc="10" sz="1050">
                <a:latin typeface="Arial"/>
                <a:cs typeface="Arial"/>
              </a:rPr>
              <a:t>t</a:t>
            </a:r>
            <a:r>
              <a:rPr dirty="0" smtClean="0" spc="10" sz="1050">
                <a:latin typeface="Arial"/>
                <a:cs typeface="Arial"/>
              </a:rPr>
              <a:t>o</a:t>
            </a:r>
            <a:r>
              <a:rPr dirty="0" smtClean="0" spc="10" sz="1050">
                <a:latin typeface="Arial"/>
                <a:cs typeface="Arial"/>
              </a:rPr>
              <a:t>m</a:t>
            </a:r>
            <a:r>
              <a:rPr dirty="0" smtClean="0" spc="10" sz="1050">
                <a:latin typeface="Arial"/>
                <a:cs typeface="Arial"/>
              </a:rPr>
              <a:t>o</a:t>
            </a:r>
            <a:r>
              <a:rPr dirty="0" smtClean="0" spc="10" sz="1050">
                <a:latin typeface="Arial"/>
                <a:cs typeface="Arial"/>
              </a:rPr>
              <a:t>t</a:t>
            </a:r>
            <a:r>
              <a:rPr dirty="0" smtClean="0" spc="10" sz="1050">
                <a:latin typeface="Arial"/>
                <a:cs typeface="Arial"/>
              </a:rPr>
              <a:t>i</a:t>
            </a:r>
            <a:r>
              <a:rPr dirty="0" smtClean="0" spc="10" sz="1050">
                <a:latin typeface="Arial"/>
                <a:cs typeface="Arial"/>
              </a:rPr>
              <a:t>v</a:t>
            </a:r>
            <a:r>
              <a:rPr dirty="0" smtClean="0" spc="10" sz="1050">
                <a:latin typeface="Arial"/>
                <a:cs typeface="Arial"/>
              </a:rPr>
              <a:t>e</a:t>
            </a:r>
            <a:r>
              <a:rPr dirty="0" smtClean="0" spc="10" sz="1050">
                <a:latin typeface="Arial"/>
                <a:cs typeface="Arial"/>
              </a:rPr>
              <a:t> </a:t>
            </a:r>
            <a:r>
              <a:rPr dirty="0" smtClean="0" spc="10" sz="1050">
                <a:latin typeface="Arial"/>
                <a:cs typeface="Arial"/>
              </a:rPr>
              <a:t>S</a:t>
            </a:r>
            <a:r>
              <a:rPr dirty="0" smtClean="0" spc="10" sz="1050">
                <a:latin typeface="Arial"/>
                <a:cs typeface="Arial"/>
              </a:rPr>
              <a:t>e</a:t>
            </a:r>
            <a:r>
              <a:rPr dirty="0" smtClean="0" spc="10" sz="1050">
                <a:latin typeface="Arial"/>
                <a:cs typeface="Arial"/>
              </a:rPr>
              <a:t>r</a:t>
            </a:r>
            <a:r>
              <a:rPr dirty="0" smtClean="0" spc="10" sz="1050">
                <a:latin typeface="Arial"/>
                <a:cs typeface="Arial"/>
              </a:rPr>
              <a:t>v</a:t>
            </a:r>
            <a:r>
              <a:rPr dirty="0" smtClean="0" spc="10" sz="1050">
                <a:latin typeface="Arial"/>
                <a:cs typeface="Arial"/>
              </a:rPr>
              <a:t>i</a:t>
            </a:r>
            <a:r>
              <a:rPr dirty="0" smtClean="0" spc="10" sz="1050">
                <a:latin typeface="Arial"/>
                <a:cs typeface="Arial"/>
              </a:rPr>
              <a:t>c</a:t>
            </a:r>
            <a:r>
              <a:rPr dirty="0" smtClean="0" spc="10" sz="1050">
                <a:latin typeface="Arial"/>
                <a:cs typeface="Arial"/>
              </a:rPr>
              <a:t>e</a:t>
            </a:r>
            <a:r>
              <a:rPr dirty="0" smtClean="0" spc="10" sz="1050">
                <a:latin typeface="Arial"/>
                <a:cs typeface="Arial"/>
              </a:rPr>
              <a:t> </a:t>
            </a:r>
            <a:r>
              <a:rPr dirty="0" smtClean="0" spc="10" sz="1050">
                <a:latin typeface="Arial"/>
                <a:cs typeface="Arial"/>
              </a:rPr>
              <a:t>E</a:t>
            </a:r>
            <a:r>
              <a:rPr dirty="0" smtClean="0" spc="10" sz="1050">
                <a:latin typeface="Arial"/>
                <a:cs typeface="Arial"/>
              </a:rPr>
              <a:t>x</a:t>
            </a:r>
            <a:r>
              <a:rPr dirty="0" smtClean="0" spc="10" sz="1050">
                <a:latin typeface="Arial"/>
                <a:cs typeface="Arial"/>
              </a:rPr>
              <a:t>c</a:t>
            </a:r>
            <a:r>
              <a:rPr dirty="0" smtClean="0" spc="10" sz="1050">
                <a:latin typeface="Arial"/>
                <a:cs typeface="Arial"/>
              </a:rPr>
              <a:t>e</a:t>
            </a:r>
            <a:r>
              <a:rPr dirty="0" smtClean="0" spc="10" sz="1050">
                <a:latin typeface="Arial"/>
                <a:cs typeface="Arial"/>
              </a:rPr>
              <a:t>l</a:t>
            </a:r>
            <a:r>
              <a:rPr dirty="0" smtClean="0" spc="10" sz="1050">
                <a:latin typeface="Arial"/>
                <a:cs typeface="Arial"/>
              </a:rPr>
              <a:t>l</a:t>
            </a:r>
            <a:r>
              <a:rPr dirty="0" smtClean="0" spc="10" sz="1050">
                <a:latin typeface="Arial"/>
                <a:cs typeface="Arial"/>
              </a:rPr>
              <a:t>e</a:t>
            </a:r>
            <a:r>
              <a:rPr dirty="0" smtClean="0" spc="10" sz="1050">
                <a:latin typeface="Arial"/>
                <a:cs typeface="Arial"/>
              </a:rPr>
              <a:t>n</a:t>
            </a:r>
            <a:r>
              <a:rPr dirty="0" smtClean="0" spc="10" sz="1050">
                <a:latin typeface="Arial"/>
                <a:cs typeface="Arial"/>
              </a:rPr>
              <a:t>c</a:t>
            </a:r>
            <a:r>
              <a:rPr dirty="0" smtClean="0" spc="10" sz="1050">
                <a:latin typeface="Arial"/>
                <a:cs typeface="Arial"/>
              </a:rPr>
              <a:t>e</a:t>
            </a:r>
            <a:r>
              <a:rPr dirty="0" smtClean="0" spc="10" sz="1050">
                <a:latin typeface="Arial"/>
                <a:cs typeface="Arial"/>
              </a:rPr>
              <a:t> </a:t>
            </a:r>
            <a:r>
              <a:rPr dirty="0" smtClean="0" spc="10" sz="1050">
                <a:latin typeface="Arial"/>
                <a:cs typeface="Arial"/>
              </a:rPr>
              <a:t>(</a:t>
            </a:r>
            <a:r>
              <a:rPr dirty="0" smtClean="0" spc="10" sz="1050">
                <a:latin typeface="Arial"/>
                <a:cs typeface="Arial"/>
              </a:rPr>
              <a:t>A</a:t>
            </a:r>
            <a:r>
              <a:rPr dirty="0" smtClean="0" spc="10" sz="1050">
                <a:latin typeface="Arial"/>
                <a:cs typeface="Arial"/>
              </a:rPr>
              <a:t>S</a:t>
            </a:r>
            <a:r>
              <a:rPr dirty="0" smtClean="0" spc="10" sz="1050">
                <a:latin typeface="Arial"/>
                <a:cs typeface="Arial"/>
              </a:rPr>
              <a:t>E</a:t>
            </a:r>
            <a:r>
              <a:rPr dirty="0" smtClean="0" spc="10" sz="1050">
                <a:latin typeface="Arial"/>
                <a:cs typeface="Arial"/>
              </a:rPr>
              <a:t>)</a:t>
            </a:r>
            <a:r>
              <a:rPr dirty="0" smtClean="0" spc="10" sz="1050">
                <a:latin typeface="Arial"/>
                <a:cs typeface="Arial"/>
              </a:rPr>
              <a:t> </a:t>
            </a:r>
            <a:r>
              <a:rPr dirty="0" smtClean="0" spc="10" sz="1050">
                <a:latin typeface="Arial"/>
                <a:cs typeface="Arial"/>
              </a:rPr>
              <a:t>C</a:t>
            </a:r>
            <a:r>
              <a:rPr dirty="0" smtClean="0" spc="10" sz="1050">
                <a:latin typeface="Arial"/>
                <a:cs typeface="Arial"/>
              </a:rPr>
              <a:t>e</a:t>
            </a:r>
            <a:r>
              <a:rPr dirty="0" smtClean="0" spc="10" sz="1050">
                <a:latin typeface="Arial"/>
                <a:cs typeface="Arial"/>
              </a:rPr>
              <a:t>r</a:t>
            </a:r>
            <a:r>
              <a:rPr dirty="0" smtClean="0" spc="10" sz="1050">
                <a:latin typeface="Arial"/>
                <a:cs typeface="Arial"/>
              </a:rPr>
              <a:t>t</a:t>
            </a:r>
            <a:r>
              <a:rPr dirty="0" smtClean="0" spc="10" sz="105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40535" y="4817520"/>
            <a:ext cx="2689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4</a:t>
            </a:r>
            <a:r>
              <a:rPr dirty="0" smtClean="0" spc="0" sz="1050">
                <a:latin typeface="Arial"/>
                <a:cs typeface="Arial"/>
              </a:rPr>
              <a:t>8</a:t>
            </a:r>
            <a:r>
              <a:rPr dirty="0" smtClean="0" spc="0" sz="105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875414" y="4817520"/>
            <a:ext cx="3158815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r</a:t>
            </a:r>
            <a:r>
              <a:rPr dirty="0" smtClean="0" spc="11" sz="1050">
                <a:latin typeface="Arial"/>
                <a:cs typeface="Arial"/>
              </a:rPr>
              <a:t>t</a:t>
            </a:r>
            <a:r>
              <a:rPr dirty="0" smtClean="0" spc="11" sz="1050">
                <a:latin typeface="Arial"/>
                <a:cs typeface="Arial"/>
              </a:rPr>
              <a:t>i</a:t>
            </a:r>
            <a:r>
              <a:rPr dirty="0" smtClean="0" spc="11" sz="1050">
                <a:latin typeface="Arial"/>
                <a:cs typeface="Arial"/>
              </a:rPr>
              <a:t>f</a:t>
            </a:r>
            <a:r>
              <a:rPr dirty="0" smtClean="0" spc="11" sz="1050">
                <a:latin typeface="Arial"/>
                <a:cs typeface="Arial"/>
              </a:rPr>
              <a:t>i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d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I</a:t>
            </a:r>
            <a:r>
              <a:rPr dirty="0" smtClean="0" spc="11" sz="1050">
                <a:latin typeface="Arial"/>
                <a:cs typeface="Arial"/>
              </a:rPr>
              <a:t>n</a:t>
            </a:r>
            <a:r>
              <a:rPr dirty="0" smtClean="0" spc="11" sz="1050">
                <a:latin typeface="Arial"/>
                <a:cs typeface="Arial"/>
              </a:rPr>
              <a:t>f</a:t>
            </a:r>
            <a:r>
              <a:rPr dirty="0" smtClean="0" spc="11" sz="1050">
                <a:latin typeface="Arial"/>
                <a:cs typeface="Arial"/>
              </a:rPr>
              <a:t>o</a:t>
            </a:r>
            <a:r>
              <a:rPr dirty="0" smtClean="0" spc="11" sz="1050">
                <a:latin typeface="Arial"/>
                <a:cs typeface="Arial"/>
              </a:rPr>
              <a:t>r</a:t>
            </a:r>
            <a:r>
              <a:rPr dirty="0" smtClean="0" spc="11" sz="1050">
                <a:latin typeface="Arial"/>
                <a:cs typeface="Arial"/>
              </a:rPr>
              <a:t>m</a:t>
            </a:r>
            <a:r>
              <a:rPr dirty="0" smtClean="0" spc="11" sz="1050">
                <a:latin typeface="Arial"/>
                <a:cs typeface="Arial"/>
              </a:rPr>
              <a:t>a</a:t>
            </a:r>
            <a:r>
              <a:rPr dirty="0" smtClean="0" spc="11" sz="1050">
                <a:latin typeface="Arial"/>
                <a:cs typeface="Arial"/>
              </a:rPr>
              <a:t>t</a:t>
            </a:r>
            <a:r>
              <a:rPr dirty="0" smtClean="0" spc="11" sz="1050">
                <a:latin typeface="Arial"/>
                <a:cs typeface="Arial"/>
              </a:rPr>
              <a:t>i</a:t>
            </a:r>
            <a:r>
              <a:rPr dirty="0" smtClean="0" spc="11" sz="1050">
                <a:latin typeface="Arial"/>
                <a:cs typeface="Arial"/>
              </a:rPr>
              <a:t>o</a:t>
            </a:r>
            <a:r>
              <a:rPr dirty="0" smtClean="0" spc="11" sz="1050">
                <a:latin typeface="Arial"/>
                <a:cs typeface="Arial"/>
              </a:rPr>
              <a:t>n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S</a:t>
            </a:r>
            <a:r>
              <a:rPr dirty="0" smtClean="0" spc="11" sz="1050">
                <a:latin typeface="Arial"/>
                <a:cs typeface="Arial"/>
              </a:rPr>
              <a:t>y</a:t>
            </a:r>
            <a:r>
              <a:rPr dirty="0" smtClean="0" spc="11" sz="1050">
                <a:latin typeface="Arial"/>
                <a:cs typeface="Arial"/>
              </a:rPr>
              <a:t>s</a:t>
            </a:r>
            <a:r>
              <a:rPr dirty="0" smtClean="0" spc="11" sz="1050">
                <a:latin typeface="Arial"/>
                <a:cs typeface="Arial"/>
              </a:rPr>
              <a:t>t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m</a:t>
            </a:r>
            <a:r>
              <a:rPr dirty="0" smtClean="0" spc="11" sz="1050">
                <a:latin typeface="Arial"/>
                <a:cs typeface="Arial"/>
              </a:rPr>
              <a:t>s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S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u</a:t>
            </a:r>
            <a:r>
              <a:rPr dirty="0" smtClean="0" spc="11" sz="1050">
                <a:latin typeface="Arial"/>
                <a:cs typeface="Arial"/>
              </a:rPr>
              <a:t>r</a:t>
            </a:r>
            <a:r>
              <a:rPr dirty="0" smtClean="0" spc="11" sz="1050">
                <a:latin typeface="Arial"/>
                <a:cs typeface="Arial"/>
              </a:rPr>
              <a:t>i</a:t>
            </a:r>
            <a:r>
              <a:rPr dirty="0" smtClean="0" spc="11" sz="1050">
                <a:latin typeface="Arial"/>
                <a:cs typeface="Arial"/>
              </a:rPr>
              <a:t>t</a:t>
            </a:r>
            <a:r>
              <a:rPr dirty="0" smtClean="0" spc="11" sz="1050">
                <a:latin typeface="Arial"/>
                <a:cs typeface="Arial"/>
              </a:rPr>
              <a:t>y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P</a:t>
            </a:r>
            <a:r>
              <a:rPr dirty="0" smtClean="0" spc="11" sz="1050">
                <a:latin typeface="Arial"/>
                <a:cs typeface="Arial"/>
              </a:rPr>
              <a:t>r</a:t>
            </a:r>
            <a:r>
              <a:rPr dirty="0" smtClean="0" spc="11" sz="1050">
                <a:latin typeface="Arial"/>
                <a:cs typeface="Arial"/>
              </a:rPr>
              <a:t>o</a:t>
            </a:r>
            <a:r>
              <a:rPr dirty="0" smtClean="0" spc="11" sz="1050">
                <a:latin typeface="Arial"/>
                <a:cs typeface="Arial"/>
              </a:rPr>
              <a:t>f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s</a:t>
            </a:r>
            <a:r>
              <a:rPr dirty="0" smtClean="0" spc="11" sz="1050">
                <a:latin typeface="Arial"/>
                <a:cs typeface="Arial"/>
              </a:rPr>
              <a:t>s</a:t>
            </a:r>
            <a:r>
              <a:rPr dirty="0" smtClean="0" spc="11" sz="1050">
                <a:latin typeface="Arial"/>
                <a:cs typeface="Arial"/>
              </a:rPr>
              <a:t>i</a:t>
            </a:r>
            <a:r>
              <a:rPr dirty="0" smtClean="0" spc="11" sz="1050">
                <a:latin typeface="Arial"/>
                <a:cs typeface="Arial"/>
              </a:rPr>
              <a:t>o</a:t>
            </a:r>
            <a:r>
              <a:rPr dirty="0" smtClean="0" spc="11" sz="1050">
                <a:latin typeface="Arial"/>
                <a:cs typeface="Arial"/>
              </a:rPr>
              <a:t>n</a:t>
            </a:r>
            <a:r>
              <a:rPr dirty="0" smtClean="0" spc="11" sz="1050">
                <a:latin typeface="Arial"/>
                <a:cs typeface="Arial"/>
              </a:rPr>
              <a:t>a</a:t>
            </a:r>
            <a:r>
              <a:rPr dirty="0" smtClean="0" spc="11" sz="1050">
                <a:latin typeface="Arial"/>
                <a:cs typeface="Arial"/>
              </a:rPr>
              <a:t>l</a:t>
            </a:r>
            <a:endParaRPr sz="10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892028" y="4817520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9</a:t>
            </a:r>
            <a:r>
              <a:rPr dirty="0" smtClean="0" spc="-3" sz="105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21517" y="4995865"/>
            <a:ext cx="911229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6" sz="1050">
                <a:latin typeface="Arial"/>
                <a:cs typeface="Arial"/>
              </a:rPr>
              <a:t>S</a:t>
            </a:r>
            <a:r>
              <a:rPr dirty="0" smtClean="0" spc="-6" sz="1050">
                <a:latin typeface="Arial"/>
                <a:cs typeface="Arial"/>
              </a:rPr>
              <a:t>e</a:t>
            </a:r>
            <a:r>
              <a:rPr dirty="0" smtClean="0" spc="-6" sz="1050">
                <a:latin typeface="Arial"/>
                <a:cs typeface="Arial"/>
              </a:rPr>
              <a:t>r</a:t>
            </a:r>
            <a:r>
              <a:rPr dirty="0" smtClean="0" spc="-6" sz="1050">
                <a:latin typeface="Arial"/>
                <a:cs typeface="Arial"/>
              </a:rPr>
              <a:t>v</a:t>
            </a:r>
            <a:r>
              <a:rPr dirty="0" smtClean="0" spc="-6" sz="1050">
                <a:latin typeface="Arial"/>
                <a:cs typeface="Arial"/>
              </a:rPr>
              <a:t>S</a:t>
            </a:r>
            <a:r>
              <a:rPr dirty="0" smtClean="0" spc="-6" sz="1050">
                <a:latin typeface="Arial"/>
                <a:cs typeface="Arial"/>
              </a:rPr>
              <a:t>a</a:t>
            </a:r>
            <a:r>
              <a:rPr dirty="0" smtClean="0" spc="-6" sz="1050">
                <a:latin typeface="Arial"/>
                <a:cs typeface="Arial"/>
              </a:rPr>
              <a:t>f</a:t>
            </a:r>
            <a:r>
              <a:rPr dirty="0" smtClean="0" spc="-6" sz="1050">
                <a:latin typeface="Arial"/>
                <a:cs typeface="Arial"/>
              </a:rPr>
              <a:t>e</a:t>
            </a:r>
            <a:r>
              <a:rPr dirty="0" smtClean="0" spc="-6" sz="1050">
                <a:latin typeface="Arial"/>
                <a:cs typeface="Arial"/>
              </a:rPr>
              <a:t> </a:t>
            </a:r>
            <a:r>
              <a:rPr dirty="0" smtClean="0" spc="-6" sz="1050">
                <a:latin typeface="Arial"/>
                <a:cs typeface="Arial"/>
              </a:rPr>
              <a:t>C</a:t>
            </a:r>
            <a:r>
              <a:rPr dirty="0" smtClean="0" spc="-6" sz="1050">
                <a:latin typeface="Arial"/>
                <a:cs typeface="Arial"/>
              </a:rPr>
              <a:t>e</a:t>
            </a:r>
            <a:r>
              <a:rPr dirty="0" smtClean="0" spc="-6" sz="1050">
                <a:latin typeface="Arial"/>
                <a:cs typeface="Arial"/>
              </a:rPr>
              <a:t>r</a:t>
            </a:r>
            <a:r>
              <a:rPr dirty="0" smtClean="0" spc="-6" sz="1050">
                <a:latin typeface="Arial"/>
                <a:cs typeface="Arial"/>
              </a:rPr>
              <a:t>t</a:t>
            </a:r>
            <a:r>
              <a:rPr dirty="0" smtClean="0" spc="-6" sz="105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140535" y="4995865"/>
            <a:ext cx="2689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4</a:t>
            </a:r>
            <a:r>
              <a:rPr dirty="0" smtClean="0" spc="0" sz="1050">
                <a:latin typeface="Arial"/>
                <a:cs typeface="Arial"/>
              </a:rPr>
              <a:t>8</a:t>
            </a:r>
            <a:r>
              <a:rPr dirty="0" smtClean="0" spc="0" sz="1050"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875414" y="4995865"/>
            <a:ext cx="1989144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2" sz="1050">
                <a:latin typeface="Arial"/>
                <a:cs typeface="Arial"/>
              </a:rPr>
              <a:t>F</a:t>
            </a:r>
            <a:r>
              <a:rPr dirty="0" smtClean="0" spc="12" sz="1050">
                <a:latin typeface="Arial"/>
                <a:cs typeface="Arial"/>
              </a:rPr>
              <a:t>a</a:t>
            </a:r>
            <a:r>
              <a:rPr dirty="0" smtClean="0" spc="12" sz="1050">
                <a:latin typeface="Arial"/>
                <a:cs typeface="Arial"/>
              </a:rPr>
              <a:t>m</a:t>
            </a:r>
            <a:r>
              <a:rPr dirty="0" smtClean="0" spc="12" sz="1050">
                <a:latin typeface="Arial"/>
                <a:cs typeface="Arial"/>
              </a:rPr>
              <a:t>i</a:t>
            </a:r>
            <a:r>
              <a:rPr dirty="0" smtClean="0" spc="12" sz="1050">
                <a:latin typeface="Arial"/>
                <a:cs typeface="Arial"/>
              </a:rPr>
              <a:t>ly</a:t>
            </a:r>
            <a:r>
              <a:rPr dirty="0" smtClean="0" spc="12" sz="1050">
                <a:latin typeface="Arial"/>
                <a:cs typeface="Arial"/>
              </a:rPr>
              <a:t> </a:t>
            </a:r>
            <a:r>
              <a:rPr dirty="0" smtClean="0" spc="12" sz="1050">
                <a:latin typeface="Arial"/>
                <a:cs typeface="Arial"/>
              </a:rPr>
              <a:t>N</a:t>
            </a:r>
            <a:r>
              <a:rPr dirty="0" smtClean="0" spc="12" sz="1050">
                <a:latin typeface="Arial"/>
                <a:cs typeface="Arial"/>
              </a:rPr>
              <a:t>u</a:t>
            </a:r>
            <a:r>
              <a:rPr dirty="0" smtClean="0" spc="12" sz="1050">
                <a:latin typeface="Arial"/>
                <a:cs typeface="Arial"/>
              </a:rPr>
              <a:t>r</a:t>
            </a:r>
            <a:r>
              <a:rPr dirty="0" smtClean="0" spc="12" sz="1050">
                <a:latin typeface="Arial"/>
                <a:cs typeface="Arial"/>
              </a:rPr>
              <a:t>s</a:t>
            </a:r>
            <a:r>
              <a:rPr dirty="0" smtClean="0" spc="12" sz="1050">
                <a:latin typeface="Arial"/>
                <a:cs typeface="Arial"/>
              </a:rPr>
              <a:t>e</a:t>
            </a:r>
            <a:r>
              <a:rPr dirty="0" smtClean="0" spc="12" sz="1050">
                <a:latin typeface="Arial"/>
                <a:cs typeface="Arial"/>
              </a:rPr>
              <a:t> </a:t>
            </a:r>
            <a:r>
              <a:rPr dirty="0" smtClean="0" spc="12" sz="1050">
                <a:latin typeface="Arial"/>
                <a:cs typeface="Arial"/>
              </a:rPr>
              <a:t>P</a:t>
            </a:r>
            <a:r>
              <a:rPr dirty="0" smtClean="0" spc="12" sz="1050">
                <a:latin typeface="Arial"/>
                <a:cs typeface="Arial"/>
              </a:rPr>
              <a:t>r</a:t>
            </a:r>
            <a:r>
              <a:rPr dirty="0" smtClean="0" spc="12" sz="1050">
                <a:latin typeface="Arial"/>
                <a:cs typeface="Arial"/>
              </a:rPr>
              <a:t>a</a:t>
            </a:r>
            <a:r>
              <a:rPr dirty="0" smtClean="0" spc="12" sz="1050">
                <a:latin typeface="Arial"/>
                <a:cs typeface="Arial"/>
              </a:rPr>
              <a:t>c</a:t>
            </a:r>
            <a:r>
              <a:rPr dirty="0" smtClean="0" spc="12" sz="1050">
                <a:latin typeface="Arial"/>
                <a:cs typeface="Arial"/>
              </a:rPr>
              <a:t>t</a:t>
            </a:r>
            <a:r>
              <a:rPr dirty="0" smtClean="0" spc="12" sz="1050">
                <a:latin typeface="Arial"/>
                <a:cs typeface="Arial"/>
              </a:rPr>
              <a:t>i</a:t>
            </a:r>
            <a:r>
              <a:rPr dirty="0" smtClean="0" spc="12" sz="1050">
                <a:latin typeface="Arial"/>
                <a:cs typeface="Arial"/>
              </a:rPr>
              <a:t>t</a:t>
            </a:r>
            <a:r>
              <a:rPr dirty="0" smtClean="0" spc="12" sz="1050">
                <a:latin typeface="Arial"/>
                <a:cs typeface="Arial"/>
              </a:rPr>
              <a:t>i</a:t>
            </a:r>
            <a:r>
              <a:rPr dirty="0" smtClean="0" spc="12" sz="1050">
                <a:latin typeface="Arial"/>
                <a:cs typeface="Arial"/>
              </a:rPr>
              <a:t>o</a:t>
            </a:r>
            <a:r>
              <a:rPr dirty="0" smtClean="0" spc="12" sz="1050">
                <a:latin typeface="Arial"/>
                <a:cs typeface="Arial"/>
              </a:rPr>
              <a:t>n</a:t>
            </a:r>
            <a:r>
              <a:rPr dirty="0" smtClean="0" spc="12" sz="1050">
                <a:latin typeface="Arial"/>
                <a:cs typeface="Arial"/>
              </a:rPr>
              <a:t>e</a:t>
            </a:r>
            <a:r>
              <a:rPr dirty="0" smtClean="0" spc="12" sz="1050">
                <a:latin typeface="Arial"/>
                <a:cs typeface="Arial"/>
              </a:rPr>
              <a:t>r</a:t>
            </a:r>
            <a:r>
              <a:rPr dirty="0" smtClean="0" spc="12" sz="1050">
                <a:latin typeface="Arial"/>
                <a:cs typeface="Arial"/>
              </a:rPr>
              <a:t> </a:t>
            </a:r>
            <a:r>
              <a:rPr dirty="0" smtClean="0" spc="12" sz="1050">
                <a:latin typeface="Arial"/>
                <a:cs typeface="Arial"/>
              </a:rPr>
              <a:t>(</a:t>
            </a:r>
            <a:r>
              <a:rPr dirty="0" smtClean="0" spc="12" sz="1050">
                <a:latin typeface="Arial"/>
                <a:cs typeface="Arial"/>
              </a:rPr>
              <a:t>F</a:t>
            </a:r>
            <a:r>
              <a:rPr dirty="0" smtClean="0" spc="12" sz="1050">
                <a:latin typeface="Arial"/>
                <a:cs typeface="Arial"/>
              </a:rPr>
              <a:t>N</a:t>
            </a:r>
            <a:r>
              <a:rPr dirty="0" smtClean="0" spc="12" sz="1050">
                <a:latin typeface="Arial"/>
                <a:cs typeface="Arial"/>
              </a:rPr>
              <a:t>P</a:t>
            </a:r>
            <a:r>
              <a:rPr dirty="0" smtClean="0" spc="12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892028" y="4995865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9</a:t>
            </a:r>
            <a:r>
              <a:rPr dirty="0" smtClean="0" spc="-3" sz="105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21517" y="5174127"/>
            <a:ext cx="2418619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7" sz="1050">
                <a:latin typeface="Arial"/>
                <a:cs typeface="Arial"/>
              </a:rPr>
              <a:t>L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n</a:t>
            </a:r>
            <a:r>
              <a:rPr dirty="0" smtClean="0" spc="7" sz="1050">
                <a:latin typeface="Arial"/>
                <a:cs typeface="Arial"/>
              </a:rPr>
              <a:t>s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d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P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o</a:t>
            </a:r>
            <a:r>
              <a:rPr dirty="0" smtClean="0" spc="7" sz="1050">
                <a:latin typeface="Arial"/>
                <a:cs typeface="Arial"/>
              </a:rPr>
              <a:t>f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s</a:t>
            </a:r>
            <a:r>
              <a:rPr dirty="0" smtClean="0" spc="7" sz="1050">
                <a:latin typeface="Arial"/>
                <a:cs typeface="Arial"/>
              </a:rPr>
              <a:t>s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o</a:t>
            </a:r>
            <a:r>
              <a:rPr dirty="0" smtClean="0" spc="7" sz="1050">
                <a:latin typeface="Arial"/>
                <a:cs typeface="Arial"/>
              </a:rPr>
              <a:t>n</a:t>
            </a:r>
            <a:r>
              <a:rPr dirty="0" smtClean="0" spc="7" sz="1050">
                <a:latin typeface="Arial"/>
                <a:cs typeface="Arial"/>
              </a:rPr>
              <a:t>a</a:t>
            </a:r>
            <a:r>
              <a:rPr dirty="0" smtClean="0" spc="7" sz="1050">
                <a:latin typeface="Arial"/>
                <a:cs typeface="Arial"/>
              </a:rPr>
              <a:t>l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o</a:t>
            </a:r>
            <a:r>
              <a:rPr dirty="0" smtClean="0" spc="7" sz="1050">
                <a:latin typeface="Arial"/>
                <a:cs typeface="Arial"/>
              </a:rPr>
              <a:t>u</a:t>
            </a:r>
            <a:r>
              <a:rPr dirty="0" smtClean="0" spc="7" sz="1050">
                <a:latin typeface="Arial"/>
                <a:cs typeface="Arial"/>
              </a:rPr>
              <a:t>n</a:t>
            </a:r>
            <a:r>
              <a:rPr dirty="0" smtClean="0" spc="7" sz="1050">
                <a:latin typeface="Arial"/>
                <a:cs typeface="Arial"/>
              </a:rPr>
              <a:t>s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l</a:t>
            </a:r>
            <a:r>
              <a:rPr dirty="0" smtClean="0" spc="7" sz="1050">
                <a:latin typeface="Arial"/>
                <a:cs typeface="Arial"/>
              </a:rPr>
              <a:t>o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(</a:t>
            </a:r>
            <a:r>
              <a:rPr dirty="0" smtClean="0" spc="7" sz="1050">
                <a:latin typeface="Arial"/>
                <a:cs typeface="Arial"/>
              </a:rPr>
              <a:t>L</a:t>
            </a:r>
            <a:r>
              <a:rPr dirty="0" smtClean="0" spc="7" sz="1050">
                <a:latin typeface="Arial"/>
                <a:cs typeface="Arial"/>
              </a:rPr>
              <a:t>P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140535" y="5174127"/>
            <a:ext cx="2689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4</a:t>
            </a:r>
            <a:r>
              <a:rPr dirty="0" smtClean="0" spc="0" sz="1050">
                <a:latin typeface="Arial"/>
                <a:cs typeface="Arial"/>
              </a:rPr>
              <a:t>5</a:t>
            </a:r>
            <a:r>
              <a:rPr dirty="0" smtClean="0" spc="0" sz="1050">
                <a:latin typeface="Arial"/>
                <a:cs typeface="Arial"/>
              </a:rPr>
              <a:t>7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875414" y="5174127"/>
            <a:ext cx="2335450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R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r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d</a:t>
            </a:r>
            <a:r>
              <a:rPr dirty="0" smtClean="0" spc="0" sz="1050">
                <a:latin typeface="Arial"/>
                <a:cs typeface="Arial"/>
              </a:rPr>
              <a:t> </a:t>
            </a:r>
            <a:r>
              <a:rPr dirty="0" smtClean="0" spc="0" sz="1050">
                <a:latin typeface="Arial"/>
                <a:cs typeface="Arial"/>
              </a:rPr>
              <a:t>B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h</a:t>
            </a:r>
            <a:r>
              <a:rPr dirty="0" smtClean="0" spc="0" sz="1050">
                <a:latin typeface="Arial"/>
                <a:cs typeface="Arial"/>
              </a:rPr>
              <a:t>a</a:t>
            </a:r>
            <a:r>
              <a:rPr dirty="0" smtClean="0" spc="0" sz="1050">
                <a:latin typeface="Arial"/>
                <a:cs typeface="Arial"/>
              </a:rPr>
              <a:t>v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0" sz="1050">
                <a:latin typeface="Arial"/>
                <a:cs typeface="Arial"/>
              </a:rPr>
              <a:t>o</a:t>
            </a:r>
            <a:r>
              <a:rPr dirty="0" smtClean="0" spc="0" sz="1050">
                <a:latin typeface="Arial"/>
                <a:cs typeface="Arial"/>
              </a:rPr>
              <a:t>r</a:t>
            </a:r>
            <a:r>
              <a:rPr dirty="0" smtClean="0" spc="0" sz="1050">
                <a:latin typeface="Arial"/>
                <a:cs typeface="Arial"/>
              </a:rPr>
              <a:t> 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c</a:t>
            </a:r>
            <a:r>
              <a:rPr dirty="0" smtClean="0" spc="0" sz="1050">
                <a:latin typeface="Arial"/>
                <a:cs typeface="Arial"/>
              </a:rPr>
              <a:t>h</a:t>
            </a:r>
            <a:r>
              <a:rPr dirty="0" smtClean="0" spc="0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0" sz="1050">
                <a:latin typeface="Arial"/>
                <a:cs typeface="Arial"/>
              </a:rPr>
              <a:t>c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0" sz="1050">
                <a:latin typeface="Arial"/>
                <a:cs typeface="Arial"/>
              </a:rPr>
              <a:t>a</a:t>
            </a:r>
            <a:r>
              <a:rPr dirty="0" smtClean="0" spc="0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 </a:t>
            </a:r>
            <a:r>
              <a:rPr dirty="0" smtClean="0" spc="0" sz="1050">
                <a:latin typeface="Arial"/>
                <a:cs typeface="Arial"/>
              </a:rPr>
              <a:t>(</a:t>
            </a:r>
            <a:r>
              <a:rPr dirty="0" smtClean="0" spc="0" sz="1050">
                <a:latin typeface="Arial"/>
                <a:cs typeface="Arial"/>
              </a:rPr>
              <a:t>R</a:t>
            </a:r>
            <a:r>
              <a:rPr dirty="0" smtClean="0" spc="0" sz="1050">
                <a:latin typeface="Arial"/>
                <a:cs typeface="Arial"/>
              </a:rPr>
              <a:t>B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892028" y="5174127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8</a:t>
            </a:r>
            <a:r>
              <a:rPr dirty="0" smtClean="0" spc="-3" sz="1050">
                <a:latin typeface="Arial"/>
                <a:cs typeface="Arial"/>
              </a:rPr>
              <a:t>5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21517" y="5352430"/>
            <a:ext cx="124376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3" sz="1050">
                <a:latin typeface="Arial"/>
                <a:cs typeface="Arial"/>
              </a:rPr>
              <a:t>T</a:t>
            </a:r>
            <a:r>
              <a:rPr dirty="0" smtClean="0" spc="3" sz="1050">
                <a:latin typeface="Arial"/>
                <a:cs typeface="Arial"/>
              </a:rPr>
              <a:t>e</a:t>
            </a:r>
            <a:r>
              <a:rPr dirty="0" smtClean="0" spc="3" sz="1050">
                <a:latin typeface="Arial"/>
                <a:cs typeface="Arial"/>
              </a:rPr>
              <a:t>a</a:t>
            </a:r>
            <a:r>
              <a:rPr dirty="0" smtClean="0" spc="3" sz="1050">
                <a:latin typeface="Arial"/>
                <a:cs typeface="Arial"/>
              </a:rPr>
              <a:t>c</a:t>
            </a:r>
            <a:r>
              <a:rPr dirty="0" smtClean="0" spc="3" sz="1050">
                <a:latin typeface="Arial"/>
                <a:cs typeface="Arial"/>
              </a:rPr>
              <a:t>h</a:t>
            </a:r>
            <a:r>
              <a:rPr dirty="0" smtClean="0" spc="3" sz="1050">
                <a:latin typeface="Arial"/>
                <a:cs typeface="Arial"/>
              </a:rPr>
              <a:t>i</a:t>
            </a:r>
            <a:r>
              <a:rPr dirty="0" smtClean="0" spc="3" sz="1050">
                <a:latin typeface="Arial"/>
                <a:cs typeface="Arial"/>
              </a:rPr>
              <a:t>n</a:t>
            </a:r>
            <a:r>
              <a:rPr dirty="0" smtClean="0" spc="3" sz="1050">
                <a:latin typeface="Arial"/>
                <a:cs typeface="Arial"/>
              </a:rPr>
              <a:t>g</a:t>
            </a:r>
            <a:r>
              <a:rPr dirty="0" smtClean="0" spc="3" sz="1050">
                <a:latin typeface="Arial"/>
                <a:cs typeface="Arial"/>
              </a:rPr>
              <a:t> </a:t>
            </a:r>
            <a:r>
              <a:rPr dirty="0" smtClean="0" spc="3" sz="1050">
                <a:latin typeface="Arial"/>
                <a:cs typeface="Arial"/>
              </a:rPr>
              <a:t>C</a:t>
            </a:r>
            <a:r>
              <a:rPr dirty="0" smtClean="0" spc="3" sz="1050">
                <a:latin typeface="Arial"/>
                <a:cs typeface="Arial"/>
              </a:rPr>
              <a:t>e</a:t>
            </a:r>
            <a:r>
              <a:rPr dirty="0" smtClean="0" spc="3" sz="1050">
                <a:latin typeface="Arial"/>
                <a:cs typeface="Arial"/>
              </a:rPr>
              <a:t>r</a:t>
            </a:r>
            <a:r>
              <a:rPr dirty="0" smtClean="0" spc="3" sz="1050">
                <a:latin typeface="Arial"/>
                <a:cs typeface="Arial"/>
              </a:rPr>
              <a:t>t</a:t>
            </a:r>
            <a:r>
              <a:rPr dirty="0" smtClean="0" spc="3" sz="1050">
                <a:latin typeface="Arial"/>
                <a:cs typeface="Arial"/>
              </a:rPr>
              <a:t>i</a:t>
            </a:r>
            <a:r>
              <a:rPr dirty="0" smtClean="0" spc="3" sz="1050">
                <a:latin typeface="Arial"/>
                <a:cs typeface="Arial"/>
              </a:rPr>
              <a:t>f</a:t>
            </a:r>
            <a:r>
              <a:rPr dirty="0" smtClean="0" spc="3" sz="1050">
                <a:latin typeface="Arial"/>
                <a:cs typeface="Arial"/>
              </a:rPr>
              <a:t>i</a:t>
            </a:r>
            <a:r>
              <a:rPr dirty="0" smtClean="0" spc="3" sz="1050">
                <a:latin typeface="Arial"/>
                <a:cs typeface="Arial"/>
              </a:rPr>
              <a:t>c</a:t>
            </a:r>
            <a:r>
              <a:rPr dirty="0" smtClean="0" spc="3" sz="1050">
                <a:latin typeface="Arial"/>
                <a:cs typeface="Arial"/>
              </a:rPr>
              <a:t>a</a:t>
            </a:r>
            <a:r>
              <a:rPr dirty="0" smtClean="0" spc="3" sz="1050">
                <a:latin typeface="Arial"/>
                <a:cs typeface="Arial"/>
              </a:rPr>
              <a:t>t</a:t>
            </a:r>
            <a:r>
              <a:rPr dirty="0" smtClean="0" spc="3" sz="1050">
                <a:latin typeface="Arial"/>
                <a:cs typeface="Arial"/>
              </a:rPr>
              <a:t>e</a:t>
            </a:r>
            <a:endParaRPr sz="10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40535" y="5352430"/>
            <a:ext cx="2689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4</a:t>
            </a:r>
            <a:r>
              <a:rPr dirty="0" smtClean="0" spc="0" sz="1050">
                <a:latin typeface="Arial"/>
                <a:cs typeface="Arial"/>
              </a:rPr>
              <a:t>4</a:t>
            </a:r>
            <a:r>
              <a:rPr dirty="0" smtClean="0" spc="0" sz="1050">
                <a:latin typeface="Arial"/>
                <a:cs typeface="Arial"/>
              </a:rPr>
              <a:t>9</a:t>
            </a:r>
            <a:endParaRPr sz="10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875414" y="5352430"/>
            <a:ext cx="1347385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6" sz="1050">
                <a:latin typeface="Arial"/>
                <a:cs typeface="Arial"/>
              </a:rPr>
              <a:t>C</a:t>
            </a:r>
            <a:r>
              <a:rPr dirty="0" smtClean="0" spc="16" sz="1050">
                <a:latin typeface="Arial"/>
                <a:cs typeface="Arial"/>
              </a:rPr>
              <a:t>D</a:t>
            </a:r>
            <a:r>
              <a:rPr dirty="0" smtClean="0" spc="16" sz="1050">
                <a:latin typeface="Arial"/>
                <a:cs typeface="Arial"/>
              </a:rPr>
              <a:t>L</a:t>
            </a:r>
            <a:r>
              <a:rPr dirty="0" smtClean="0" spc="16" sz="1050">
                <a:latin typeface="Arial"/>
                <a:cs typeface="Arial"/>
              </a:rPr>
              <a:t> </a:t>
            </a:r>
            <a:r>
              <a:rPr dirty="0" smtClean="0" spc="16" sz="1050">
                <a:latin typeface="Arial"/>
                <a:cs typeface="Arial"/>
              </a:rPr>
              <a:t>C</a:t>
            </a:r>
            <a:r>
              <a:rPr dirty="0" smtClean="0" spc="16" sz="1050">
                <a:latin typeface="Arial"/>
                <a:cs typeface="Arial"/>
              </a:rPr>
              <a:t>l</a:t>
            </a:r>
            <a:r>
              <a:rPr dirty="0" smtClean="0" spc="16" sz="1050">
                <a:latin typeface="Arial"/>
                <a:cs typeface="Arial"/>
              </a:rPr>
              <a:t>a</a:t>
            </a:r>
            <a:r>
              <a:rPr dirty="0" smtClean="0" spc="16" sz="1050">
                <a:latin typeface="Arial"/>
                <a:cs typeface="Arial"/>
              </a:rPr>
              <a:t>s</a:t>
            </a:r>
            <a:r>
              <a:rPr dirty="0" smtClean="0" spc="16" sz="1050">
                <a:latin typeface="Arial"/>
                <a:cs typeface="Arial"/>
              </a:rPr>
              <a:t>s</a:t>
            </a:r>
            <a:r>
              <a:rPr dirty="0" smtClean="0" spc="16" sz="1050">
                <a:latin typeface="Arial"/>
                <a:cs typeface="Arial"/>
              </a:rPr>
              <a:t> </a:t>
            </a:r>
            <a:r>
              <a:rPr dirty="0" smtClean="0" spc="16" sz="1050">
                <a:latin typeface="Arial"/>
                <a:cs typeface="Arial"/>
              </a:rPr>
              <a:t>B</a:t>
            </a:r>
            <a:r>
              <a:rPr dirty="0" smtClean="0" spc="16" sz="1050">
                <a:latin typeface="Arial"/>
                <a:cs typeface="Arial"/>
              </a:rPr>
              <a:t> </a:t>
            </a:r>
            <a:r>
              <a:rPr dirty="0" smtClean="0" spc="16" sz="1050">
                <a:latin typeface="Arial"/>
                <a:cs typeface="Arial"/>
              </a:rPr>
              <a:t>L</a:t>
            </a:r>
            <a:r>
              <a:rPr dirty="0" smtClean="0" spc="16" sz="1050">
                <a:latin typeface="Arial"/>
                <a:cs typeface="Arial"/>
              </a:rPr>
              <a:t>i</a:t>
            </a:r>
            <a:r>
              <a:rPr dirty="0" smtClean="0" spc="16" sz="1050">
                <a:latin typeface="Arial"/>
                <a:cs typeface="Arial"/>
              </a:rPr>
              <a:t>c</a:t>
            </a:r>
            <a:r>
              <a:rPr dirty="0" smtClean="0" spc="16" sz="1050">
                <a:latin typeface="Arial"/>
                <a:cs typeface="Arial"/>
              </a:rPr>
              <a:t>e</a:t>
            </a:r>
            <a:r>
              <a:rPr dirty="0" smtClean="0" spc="16" sz="1050">
                <a:latin typeface="Arial"/>
                <a:cs typeface="Arial"/>
              </a:rPr>
              <a:t>n</a:t>
            </a:r>
            <a:r>
              <a:rPr dirty="0" smtClean="0" spc="16" sz="1050">
                <a:latin typeface="Arial"/>
                <a:cs typeface="Arial"/>
              </a:rPr>
              <a:t>s</a:t>
            </a:r>
            <a:r>
              <a:rPr dirty="0" smtClean="0" spc="16" sz="1050">
                <a:latin typeface="Arial"/>
                <a:cs typeface="Arial"/>
              </a:rPr>
              <a:t>e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892028" y="5352430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8</a:t>
            </a:r>
            <a:r>
              <a:rPr dirty="0" smtClean="0" spc="-3" sz="105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21517" y="5530775"/>
            <a:ext cx="2963984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8" sz="1050">
                <a:latin typeface="Arial"/>
                <a:cs typeface="Arial"/>
              </a:rPr>
              <a:t>L</a:t>
            </a:r>
            <a:r>
              <a:rPr dirty="0" smtClean="0" spc="8" sz="1050">
                <a:latin typeface="Arial"/>
                <a:cs typeface="Arial"/>
              </a:rPr>
              <a:t>i</a:t>
            </a:r>
            <a:r>
              <a:rPr dirty="0" smtClean="0" spc="8" sz="1050">
                <a:latin typeface="Arial"/>
                <a:cs typeface="Arial"/>
              </a:rPr>
              <a:t>c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n</a:t>
            </a:r>
            <a:r>
              <a:rPr dirty="0" smtClean="0" spc="8" sz="1050">
                <a:latin typeface="Arial"/>
                <a:cs typeface="Arial"/>
              </a:rPr>
              <a:t>s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d</a:t>
            </a:r>
            <a:r>
              <a:rPr dirty="0" smtClean="0" spc="8" sz="1050">
                <a:latin typeface="Arial"/>
                <a:cs typeface="Arial"/>
              </a:rPr>
              <a:t> </a:t>
            </a:r>
            <a:r>
              <a:rPr dirty="0" smtClean="0" spc="8" sz="1050">
                <a:latin typeface="Arial"/>
                <a:cs typeface="Arial"/>
              </a:rPr>
              <a:t>M</a:t>
            </a: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r</a:t>
            </a:r>
            <a:r>
              <a:rPr dirty="0" smtClean="0" spc="8" sz="1050">
                <a:latin typeface="Arial"/>
                <a:cs typeface="Arial"/>
              </a:rPr>
              <a:t>r</a:t>
            </a:r>
            <a:r>
              <a:rPr dirty="0" smtClean="0" spc="8" sz="1050">
                <a:latin typeface="Arial"/>
                <a:cs typeface="Arial"/>
              </a:rPr>
              <a:t>i</a:t>
            </a: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g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 </a:t>
            </a: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n</a:t>
            </a:r>
            <a:r>
              <a:rPr dirty="0" smtClean="0" spc="8" sz="1050">
                <a:latin typeface="Arial"/>
                <a:cs typeface="Arial"/>
              </a:rPr>
              <a:t>d</a:t>
            </a:r>
            <a:r>
              <a:rPr dirty="0" smtClean="0" spc="8" sz="1050">
                <a:latin typeface="Arial"/>
                <a:cs typeface="Arial"/>
              </a:rPr>
              <a:t> </a:t>
            </a:r>
            <a:r>
              <a:rPr dirty="0" smtClean="0" spc="8" sz="1050">
                <a:latin typeface="Arial"/>
                <a:cs typeface="Arial"/>
              </a:rPr>
              <a:t>F</a:t>
            </a: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m</a:t>
            </a:r>
            <a:r>
              <a:rPr dirty="0" smtClean="0" spc="8" sz="1050">
                <a:latin typeface="Arial"/>
                <a:cs typeface="Arial"/>
              </a:rPr>
              <a:t>i</a:t>
            </a:r>
            <a:r>
              <a:rPr dirty="0" smtClean="0" spc="8" sz="1050">
                <a:latin typeface="Arial"/>
                <a:cs typeface="Arial"/>
              </a:rPr>
              <a:t>l</a:t>
            </a:r>
            <a:r>
              <a:rPr dirty="0" smtClean="0" spc="8" sz="1050">
                <a:latin typeface="Arial"/>
                <a:cs typeface="Arial"/>
              </a:rPr>
              <a:t>y</a:t>
            </a:r>
            <a:r>
              <a:rPr dirty="0" smtClean="0" spc="8" sz="1050">
                <a:latin typeface="Arial"/>
                <a:cs typeface="Arial"/>
              </a:rPr>
              <a:t> </a:t>
            </a:r>
            <a:r>
              <a:rPr dirty="0" smtClean="0" spc="8" sz="1050">
                <a:latin typeface="Arial"/>
                <a:cs typeface="Arial"/>
              </a:rPr>
              <a:t>T</a:t>
            </a:r>
            <a:r>
              <a:rPr dirty="0" smtClean="0" spc="8" sz="1050">
                <a:latin typeface="Arial"/>
                <a:cs typeface="Arial"/>
              </a:rPr>
              <a:t>h</a:t>
            </a:r>
            <a:r>
              <a:rPr dirty="0" smtClean="0" spc="8" sz="1050">
                <a:latin typeface="Arial"/>
                <a:cs typeface="Arial"/>
              </a:rPr>
              <a:t>e</a:t>
            </a:r>
            <a:r>
              <a:rPr dirty="0" smtClean="0" spc="8" sz="1050">
                <a:latin typeface="Arial"/>
                <a:cs typeface="Arial"/>
              </a:rPr>
              <a:t>r</a:t>
            </a:r>
            <a:r>
              <a:rPr dirty="0" smtClean="0" spc="8" sz="1050">
                <a:latin typeface="Arial"/>
                <a:cs typeface="Arial"/>
              </a:rPr>
              <a:t>a</a:t>
            </a:r>
            <a:r>
              <a:rPr dirty="0" smtClean="0" spc="8" sz="1050">
                <a:latin typeface="Arial"/>
                <a:cs typeface="Arial"/>
              </a:rPr>
              <a:t>p</a:t>
            </a:r>
            <a:r>
              <a:rPr dirty="0" smtClean="0" spc="8" sz="1050">
                <a:latin typeface="Arial"/>
                <a:cs typeface="Arial"/>
              </a:rPr>
              <a:t>i</a:t>
            </a:r>
            <a:r>
              <a:rPr dirty="0" smtClean="0" spc="8" sz="1050">
                <a:latin typeface="Arial"/>
                <a:cs typeface="Arial"/>
              </a:rPr>
              <a:t>s</a:t>
            </a:r>
            <a:r>
              <a:rPr dirty="0" smtClean="0" spc="8" sz="1050">
                <a:latin typeface="Arial"/>
                <a:cs typeface="Arial"/>
              </a:rPr>
              <a:t>t</a:t>
            </a:r>
            <a:r>
              <a:rPr dirty="0" smtClean="0" spc="8" sz="1050">
                <a:latin typeface="Arial"/>
                <a:cs typeface="Arial"/>
              </a:rPr>
              <a:t> </a:t>
            </a:r>
            <a:r>
              <a:rPr dirty="0" smtClean="0" spc="8" sz="1050">
                <a:latin typeface="Arial"/>
                <a:cs typeface="Arial"/>
              </a:rPr>
              <a:t>(</a:t>
            </a:r>
            <a:r>
              <a:rPr dirty="0" smtClean="0" spc="8" sz="1050">
                <a:latin typeface="Arial"/>
                <a:cs typeface="Arial"/>
              </a:rPr>
              <a:t>L</a:t>
            </a:r>
            <a:r>
              <a:rPr dirty="0" smtClean="0" spc="8" sz="1050">
                <a:latin typeface="Arial"/>
                <a:cs typeface="Arial"/>
              </a:rPr>
              <a:t>M</a:t>
            </a:r>
            <a:r>
              <a:rPr dirty="0" smtClean="0" spc="8" sz="1050">
                <a:latin typeface="Arial"/>
                <a:cs typeface="Arial"/>
              </a:rPr>
              <a:t>F</a:t>
            </a:r>
            <a:r>
              <a:rPr dirty="0" smtClean="0" spc="8" sz="1050">
                <a:latin typeface="Arial"/>
                <a:cs typeface="Arial"/>
              </a:rPr>
              <a:t>T</a:t>
            </a:r>
            <a:r>
              <a:rPr dirty="0" smtClean="0" spc="8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40535" y="5530775"/>
            <a:ext cx="2689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4</a:t>
            </a:r>
            <a:r>
              <a:rPr dirty="0" smtClean="0" spc="0" sz="1050">
                <a:latin typeface="Arial"/>
                <a:cs typeface="Arial"/>
              </a:rPr>
              <a:t>0</a:t>
            </a:r>
            <a:r>
              <a:rPr dirty="0" smtClean="0" spc="0" sz="1050"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75414" y="5530775"/>
            <a:ext cx="1096517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9" sz="1050">
                <a:latin typeface="Arial"/>
                <a:cs typeface="Arial"/>
              </a:rPr>
              <a:t>S</a:t>
            </a:r>
            <a:r>
              <a:rPr dirty="0" smtClean="0" spc="9" sz="1050">
                <a:latin typeface="Arial"/>
                <a:cs typeface="Arial"/>
              </a:rPr>
              <a:t>e</a:t>
            </a:r>
            <a:r>
              <a:rPr dirty="0" smtClean="0" spc="9" sz="1050">
                <a:latin typeface="Arial"/>
                <a:cs typeface="Arial"/>
              </a:rPr>
              <a:t>c</a:t>
            </a:r>
            <a:r>
              <a:rPr dirty="0" smtClean="0" spc="9" sz="1050">
                <a:latin typeface="Arial"/>
                <a:cs typeface="Arial"/>
              </a:rPr>
              <a:t>r</a:t>
            </a:r>
            <a:r>
              <a:rPr dirty="0" smtClean="0" spc="9" sz="1050">
                <a:latin typeface="Arial"/>
                <a:cs typeface="Arial"/>
              </a:rPr>
              <a:t>e</a:t>
            </a:r>
            <a:r>
              <a:rPr dirty="0" smtClean="0" spc="9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 </a:t>
            </a:r>
            <a:r>
              <a:rPr dirty="0" smtClean="0" spc="9" sz="1050">
                <a:latin typeface="Arial"/>
                <a:cs typeface="Arial"/>
              </a:rPr>
              <a:t>C</a:t>
            </a:r>
            <a:r>
              <a:rPr dirty="0" smtClean="0" spc="9" sz="1050">
                <a:latin typeface="Arial"/>
                <a:cs typeface="Arial"/>
              </a:rPr>
              <a:t>l</a:t>
            </a:r>
            <a:r>
              <a:rPr dirty="0" smtClean="0" spc="9" sz="1050">
                <a:latin typeface="Arial"/>
                <a:cs typeface="Arial"/>
              </a:rPr>
              <a:t>e</a:t>
            </a:r>
            <a:r>
              <a:rPr dirty="0" smtClean="0" spc="9" sz="1050">
                <a:latin typeface="Arial"/>
                <a:cs typeface="Arial"/>
              </a:rPr>
              <a:t>a</a:t>
            </a:r>
            <a:r>
              <a:rPr dirty="0" smtClean="0" spc="9" sz="1050">
                <a:latin typeface="Arial"/>
                <a:cs typeface="Arial"/>
              </a:rPr>
              <a:t>r</a:t>
            </a:r>
            <a:r>
              <a:rPr dirty="0" smtClean="0" spc="9" sz="1050">
                <a:latin typeface="Arial"/>
                <a:cs typeface="Arial"/>
              </a:rPr>
              <a:t>a</a:t>
            </a:r>
            <a:r>
              <a:rPr dirty="0" smtClean="0" spc="9" sz="1050">
                <a:latin typeface="Arial"/>
                <a:cs typeface="Arial"/>
              </a:rPr>
              <a:t>n</a:t>
            </a:r>
            <a:r>
              <a:rPr dirty="0" smtClean="0" spc="9" sz="1050">
                <a:latin typeface="Arial"/>
                <a:cs typeface="Arial"/>
              </a:rPr>
              <a:t>c</a:t>
            </a:r>
            <a:r>
              <a:rPr dirty="0" smtClean="0" spc="9" sz="1050">
                <a:latin typeface="Arial"/>
                <a:cs typeface="Arial"/>
              </a:rPr>
              <a:t>e</a:t>
            </a:r>
            <a:endParaRPr sz="10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892028" y="5530775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6</a:t>
            </a:r>
            <a:r>
              <a:rPr dirty="0" smtClean="0" spc="-3" sz="105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21517" y="5710578"/>
            <a:ext cx="2421891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9" sz="1050">
                <a:latin typeface="Arial"/>
                <a:cs typeface="Arial"/>
              </a:rPr>
              <a:t>P</a:t>
            </a:r>
            <a:r>
              <a:rPr dirty="0" smtClean="0" spc="9" sz="1050">
                <a:latin typeface="Arial"/>
                <a:cs typeface="Arial"/>
              </a:rPr>
              <a:t>r</a:t>
            </a:r>
            <a:r>
              <a:rPr dirty="0" smtClean="0" spc="9" sz="1050">
                <a:latin typeface="Arial"/>
                <a:cs typeface="Arial"/>
              </a:rPr>
              <a:t>o</a:t>
            </a:r>
            <a:r>
              <a:rPr dirty="0" smtClean="0" spc="9" sz="1050">
                <a:latin typeface="Arial"/>
                <a:cs typeface="Arial"/>
              </a:rPr>
              <a:t>j</a:t>
            </a:r>
            <a:r>
              <a:rPr dirty="0" smtClean="0" spc="9" sz="1050">
                <a:latin typeface="Arial"/>
                <a:cs typeface="Arial"/>
              </a:rPr>
              <a:t>e</a:t>
            </a:r>
            <a:r>
              <a:rPr dirty="0" smtClean="0" spc="9" sz="1050">
                <a:latin typeface="Arial"/>
                <a:cs typeface="Arial"/>
              </a:rPr>
              <a:t>c</a:t>
            </a:r>
            <a:r>
              <a:rPr dirty="0" smtClean="0" spc="9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 </a:t>
            </a: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9" sz="1050">
                <a:latin typeface="Arial"/>
                <a:cs typeface="Arial"/>
              </a:rPr>
              <a:t>a</a:t>
            </a:r>
            <a:r>
              <a:rPr dirty="0" smtClean="0" spc="9" sz="1050">
                <a:latin typeface="Arial"/>
                <a:cs typeface="Arial"/>
              </a:rPr>
              <a:t>n</a:t>
            </a:r>
            <a:r>
              <a:rPr dirty="0" smtClean="0" spc="9" sz="1050">
                <a:latin typeface="Arial"/>
                <a:cs typeface="Arial"/>
              </a:rPr>
              <a:t>a</a:t>
            </a:r>
            <a:r>
              <a:rPr dirty="0" smtClean="0" spc="9" sz="1050">
                <a:latin typeface="Arial"/>
                <a:cs typeface="Arial"/>
              </a:rPr>
              <a:t>g</a:t>
            </a:r>
            <a:r>
              <a:rPr dirty="0" smtClean="0" spc="9" sz="1050">
                <a:latin typeface="Arial"/>
                <a:cs typeface="Arial"/>
              </a:rPr>
              <a:t>e</a:t>
            </a: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9" sz="1050">
                <a:latin typeface="Arial"/>
                <a:cs typeface="Arial"/>
              </a:rPr>
              <a:t>e</a:t>
            </a:r>
            <a:r>
              <a:rPr dirty="0" smtClean="0" spc="9" sz="1050">
                <a:latin typeface="Arial"/>
                <a:cs typeface="Arial"/>
              </a:rPr>
              <a:t>n</a:t>
            </a:r>
            <a:r>
              <a:rPr dirty="0" smtClean="0" spc="9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 </a:t>
            </a:r>
            <a:r>
              <a:rPr dirty="0" smtClean="0" spc="9" sz="1050">
                <a:latin typeface="Arial"/>
                <a:cs typeface="Arial"/>
              </a:rPr>
              <a:t>P</a:t>
            </a:r>
            <a:r>
              <a:rPr dirty="0" smtClean="0" spc="9" sz="1050">
                <a:latin typeface="Arial"/>
                <a:cs typeface="Arial"/>
              </a:rPr>
              <a:t>r</a:t>
            </a:r>
            <a:r>
              <a:rPr dirty="0" smtClean="0" spc="9" sz="1050">
                <a:latin typeface="Arial"/>
                <a:cs typeface="Arial"/>
              </a:rPr>
              <a:t>o</a:t>
            </a:r>
            <a:r>
              <a:rPr dirty="0" smtClean="0" spc="9" sz="1050">
                <a:latin typeface="Arial"/>
                <a:cs typeface="Arial"/>
              </a:rPr>
              <a:t>f</a:t>
            </a:r>
            <a:r>
              <a:rPr dirty="0" smtClean="0" spc="9" sz="1050">
                <a:latin typeface="Arial"/>
                <a:cs typeface="Arial"/>
              </a:rPr>
              <a:t>e</a:t>
            </a:r>
            <a:r>
              <a:rPr dirty="0" smtClean="0" spc="9" sz="1050">
                <a:latin typeface="Arial"/>
                <a:cs typeface="Arial"/>
              </a:rPr>
              <a:t>s</a:t>
            </a:r>
            <a:r>
              <a:rPr dirty="0" smtClean="0" spc="9" sz="1050">
                <a:latin typeface="Arial"/>
                <a:cs typeface="Arial"/>
              </a:rPr>
              <a:t>s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9" sz="1050">
                <a:latin typeface="Arial"/>
                <a:cs typeface="Arial"/>
              </a:rPr>
              <a:t>o</a:t>
            </a:r>
            <a:r>
              <a:rPr dirty="0" smtClean="0" spc="9" sz="1050">
                <a:latin typeface="Arial"/>
                <a:cs typeface="Arial"/>
              </a:rPr>
              <a:t>n</a:t>
            </a:r>
            <a:r>
              <a:rPr dirty="0" smtClean="0" spc="9" sz="1050">
                <a:latin typeface="Arial"/>
                <a:cs typeface="Arial"/>
              </a:rPr>
              <a:t>a</a:t>
            </a:r>
            <a:r>
              <a:rPr dirty="0" smtClean="0" spc="9" sz="1050">
                <a:latin typeface="Arial"/>
                <a:cs typeface="Arial"/>
              </a:rPr>
              <a:t>l</a:t>
            </a:r>
            <a:r>
              <a:rPr dirty="0" smtClean="0" spc="9" sz="1050">
                <a:latin typeface="Arial"/>
                <a:cs typeface="Arial"/>
              </a:rPr>
              <a:t> </a:t>
            </a:r>
            <a:r>
              <a:rPr dirty="0" smtClean="0" spc="9" sz="1050">
                <a:latin typeface="Arial"/>
                <a:cs typeface="Arial"/>
              </a:rPr>
              <a:t>C</a:t>
            </a:r>
            <a:r>
              <a:rPr dirty="0" smtClean="0" spc="9" sz="1050">
                <a:latin typeface="Arial"/>
                <a:cs typeface="Arial"/>
              </a:rPr>
              <a:t>e</a:t>
            </a:r>
            <a:r>
              <a:rPr dirty="0" smtClean="0" spc="9" sz="1050">
                <a:latin typeface="Arial"/>
                <a:cs typeface="Arial"/>
              </a:rPr>
              <a:t>r</a:t>
            </a:r>
            <a:r>
              <a:rPr dirty="0" smtClean="0" spc="9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40535" y="5710578"/>
            <a:ext cx="2689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3</a:t>
            </a:r>
            <a:r>
              <a:rPr dirty="0" smtClean="0" spc="0" sz="1050">
                <a:latin typeface="Arial"/>
                <a:cs typeface="Arial"/>
              </a:rPr>
              <a:t>8</a:t>
            </a:r>
            <a:r>
              <a:rPr dirty="0" smtClean="0" spc="0" sz="105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75414" y="5710578"/>
            <a:ext cx="785795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7" sz="1050">
                <a:latin typeface="Arial"/>
                <a:cs typeface="Arial"/>
              </a:rPr>
              <a:t>F</a:t>
            </a:r>
            <a:r>
              <a:rPr dirty="0" smtClean="0" spc="7" sz="1050">
                <a:latin typeface="Arial"/>
                <a:cs typeface="Arial"/>
              </a:rPr>
              <a:t>o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k</a:t>
            </a:r>
            <a:r>
              <a:rPr dirty="0" smtClean="0" spc="7" sz="1050">
                <a:latin typeface="Arial"/>
                <a:cs typeface="Arial"/>
              </a:rPr>
              <a:t>l</a:t>
            </a:r>
            <a:r>
              <a:rPr dirty="0" smtClean="0" spc="7" sz="1050">
                <a:latin typeface="Arial"/>
                <a:cs typeface="Arial"/>
              </a:rPr>
              <a:t>i</a:t>
            </a:r>
            <a:r>
              <a:rPr dirty="0" smtClean="0" spc="7" sz="1050">
                <a:latin typeface="Arial"/>
                <a:cs typeface="Arial"/>
              </a:rPr>
              <a:t>f</a:t>
            </a:r>
            <a:r>
              <a:rPr dirty="0" smtClean="0" spc="7" sz="1050">
                <a:latin typeface="Arial"/>
                <a:cs typeface="Arial"/>
              </a:rPr>
              <a:t>t</a:t>
            </a:r>
            <a:r>
              <a:rPr dirty="0" smtClean="0" spc="7" sz="1050">
                <a:latin typeface="Arial"/>
                <a:cs typeface="Arial"/>
              </a:rPr>
              <a:t> </a:t>
            </a:r>
            <a:r>
              <a:rPr dirty="0" smtClean="0" spc="7" sz="1050">
                <a:latin typeface="Arial"/>
                <a:cs typeface="Arial"/>
              </a:rPr>
              <a:t>C</a:t>
            </a:r>
            <a:r>
              <a:rPr dirty="0" smtClean="0" spc="7" sz="1050">
                <a:latin typeface="Arial"/>
                <a:cs typeface="Arial"/>
              </a:rPr>
              <a:t>e</a:t>
            </a:r>
            <a:r>
              <a:rPr dirty="0" smtClean="0" spc="7" sz="1050">
                <a:latin typeface="Arial"/>
                <a:cs typeface="Arial"/>
              </a:rPr>
              <a:t>r</a:t>
            </a:r>
            <a:r>
              <a:rPr dirty="0" smtClean="0" spc="7" sz="1050">
                <a:latin typeface="Arial"/>
                <a:cs typeface="Arial"/>
              </a:rPr>
              <a:t>t</a:t>
            </a:r>
            <a:r>
              <a:rPr dirty="0" smtClean="0" spc="7" sz="105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892028" y="5710578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6</a:t>
            </a:r>
            <a:r>
              <a:rPr dirty="0" smtClean="0" spc="-3" sz="105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21517" y="5888882"/>
            <a:ext cx="1821444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1" sz="1050">
                <a:latin typeface="Arial"/>
                <a:cs typeface="Arial"/>
              </a:rPr>
              <a:t>R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g</a:t>
            </a:r>
            <a:r>
              <a:rPr dirty="0" smtClean="0" spc="11" sz="1050">
                <a:latin typeface="Arial"/>
                <a:cs typeface="Arial"/>
              </a:rPr>
              <a:t>i</a:t>
            </a:r>
            <a:r>
              <a:rPr dirty="0" smtClean="0" spc="11" sz="1050">
                <a:latin typeface="Arial"/>
                <a:cs typeface="Arial"/>
              </a:rPr>
              <a:t>s</a:t>
            </a:r>
            <a:r>
              <a:rPr dirty="0" smtClean="0" spc="11" sz="1050">
                <a:latin typeface="Arial"/>
                <a:cs typeface="Arial"/>
              </a:rPr>
              <a:t>t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r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d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P</a:t>
            </a:r>
            <a:r>
              <a:rPr dirty="0" smtClean="0" spc="11" sz="1050">
                <a:latin typeface="Arial"/>
                <a:cs typeface="Arial"/>
              </a:rPr>
              <a:t>h</a:t>
            </a:r>
            <a:r>
              <a:rPr dirty="0" smtClean="0" spc="11" sz="1050">
                <a:latin typeface="Arial"/>
                <a:cs typeface="Arial"/>
              </a:rPr>
              <a:t>a</a:t>
            </a:r>
            <a:r>
              <a:rPr dirty="0" smtClean="0" spc="11" sz="1050">
                <a:latin typeface="Arial"/>
                <a:cs typeface="Arial"/>
              </a:rPr>
              <a:t>r</a:t>
            </a:r>
            <a:r>
              <a:rPr dirty="0" smtClean="0" spc="11" sz="1050">
                <a:latin typeface="Arial"/>
                <a:cs typeface="Arial"/>
              </a:rPr>
              <a:t>m</a:t>
            </a:r>
            <a:r>
              <a:rPr dirty="0" smtClean="0" spc="11" sz="1050">
                <a:latin typeface="Arial"/>
                <a:cs typeface="Arial"/>
              </a:rPr>
              <a:t>a</a:t>
            </a: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i</a:t>
            </a:r>
            <a:r>
              <a:rPr dirty="0" smtClean="0" spc="11" sz="1050">
                <a:latin typeface="Arial"/>
                <a:cs typeface="Arial"/>
              </a:rPr>
              <a:t>s</a:t>
            </a:r>
            <a:r>
              <a:rPr dirty="0" smtClean="0" spc="11" sz="1050">
                <a:latin typeface="Arial"/>
                <a:cs typeface="Arial"/>
              </a:rPr>
              <a:t>t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(</a:t>
            </a:r>
            <a:r>
              <a:rPr dirty="0" smtClean="0" spc="11" sz="1050">
                <a:latin typeface="Arial"/>
                <a:cs typeface="Arial"/>
              </a:rPr>
              <a:t>R</a:t>
            </a:r>
            <a:r>
              <a:rPr dirty="0" smtClean="0" spc="11" sz="1050">
                <a:latin typeface="Arial"/>
                <a:cs typeface="Arial"/>
              </a:rPr>
              <a:t>P</a:t>
            </a:r>
            <a:r>
              <a:rPr dirty="0" smtClean="0" spc="11" sz="1050">
                <a:latin typeface="Arial"/>
                <a:cs typeface="Arial"/>
              </a:rPr>
              <a:t>h</a:t>
            </a:r>
            <a:r>
              <a:rPr dirty="0" smtClean="0" spc="11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40535" y="5888882"/>
            <a:ext cx="2689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3</a:t>
            </a:r>
            <a:r>
              <a:rPr dirty="0" smtClean="0" spc="0" sz="1050">
                <a:latin typeface="Arial"/>
                <a:cs typeface="Arial"/>
              </a:rPr>
              <a:t>8</a:t>
            </a:r>
            <a:r>
              <a:rPr dirty="0" smtClean="0" spc="0" sz="1050"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75414" y="5888882"/>
            <a:ext cx="96017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A</a:t>
            </a:r>
            <a:r>
              <a:rPr dirty="0" smtClean="0" spc="0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C</a:t>
            </a:r>
            <a:r>
              <a:rPr dirty="0" smtClean="0" spc="0" sz="1050">
                <a:latin typeface="Arial"/>
                <a:cs typeface="Arial"/>
              </a:rPr>
              <a:t>C</a:t>
            </a:r>
            <a:r>
              <a:rPr dirty="0" smtClean="0" spc="0" sz="1050">
                <a:latin typeface="Arial"/>
                <a:cs typeface="Arial"/>
              </a:rPr>
              <a:t> </a:t>
            </a:r>
            <a:r>
              <a:rPr dirty="0" smtClean="0" spc="0" sz="1050">
                <a:latin typeface="Arial"/>
                <a:cs typeface="Arial"/>
              </a:rPr>
              <a:t>C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r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0" sz="1050">
                <a:latin typeface="Arial"/>
                <a:cs typeface="Arial"/>
              </a:rPr>
              <a:t>f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92028" y="5888882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6</a:t>
            </a:r>
            <a:r>
              <a:rPr dirty="0" smtClean="0" spc="-3" sz="105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21517" y="6067227"/>
            <a:ext cx="235590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m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r</a:t>
            </a:r>
            <a:r>
              <a:rPr dirty="0" smtClean="0" spc="11" sz="1050">
                <a:latin typeface="Arial"/>
                <a:cs typeface="Arial"/>
              </a:rPr>
              <a:t>g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n</a:t>
            </a: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y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M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d</a:t>
            </a:r>
            <a:r>
              <a:rPr dirty="0" smtClean="0" spc="11" sz="1050">
                <a:latin typeface="Arial"/>
                <a:cs typeface="Arial"/>
              </a:rPr>
              <a:t>i</a:t>
            </a: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a</a:t>
            </a:r>
            <a:r>
              <a:rPr dirty="0" smtClean="0" spc="11" sz="1050">
                <a:latin typeface="Arial"/>
                <a:cs typeface="Arial"/>
              </a:rPr>
              <a:t>l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T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h</a:t>
            </a:r>
            <a:r>
              <a:rPr dirty="0" smtClean="0" spc="11" sz="1050">
                <a:latin typeface="Arial"/>
                <a:cs typeface="Arial"/>
              </a:rPr>
              <a:t>n</a:t>
            </a:r>
            <a:r>
              <a:rPr dirty="0" smtClean="0" spc="11" sz="1050">
                <a:latin typeface="Arial"/>
                <a:cs typeface="Arial"/>
              </a:rPr>
              <a:t>i</a:t>
            </a:r>
            <a:r>
              <a:rPr dirty="0" smtClean="0" spc="11" sz="1050">
                <a:latin typeface="Arial"/>
                <a:cs typeface="Arial"/>
              </a:rPr>
              <a:t>c</a:t>
            </a:r>
            <a:r>
              <a:rPr dirty="0" smtClean="0" spc="11" sz="1050">
                <a:latin typeface="Arial"/>
                <a:cs typeface="Arial"/>
              </a:rPr>
              <a:t>i</a:t>
            </a:r>
            <a:r>
              <a:rPr dirty="0" smtClean="0" spc="11" sz="1050">
                <a:latin typeface="Arial"/>
                <a:cs typeface="Arial"/>
              </a:rPr>
              <a:t>a</a:t>
            </a:r>
            <a:r>
              <a:rPr dirty="0" smtClean="0" spc="11" sz="1050">
                <a:latin typeface="Arial"/>
                <a:cs typeface="Arial"/>
              </a:rPr>
              <a:t>n</a:t>
            </a:r>
            <a:r>
              <a:rPr dirty="0" smtClean="0" spc="11" sz="1050">
                <a:latin typeface="Arial"/>
                <a:cs typeface="Arial"/>
              </a:rPr>
              <a:t> </a:t>
            </a:r>
            <a:r>
              <a:rPr dirty="0" smtClean="0" spc="11" sz="1050">
                <a:latin typeface="Arial"/>
                <a:cs typeface="Arial"/>
              </a:rPr>
              <a:t>(</a:t>
            </a:r>
            <a:r>
              <a:rPr dirty="0" smtClean="0" spc="11" sz="1050">
                <a:latin typeface="Arial"/>
                <a:cs typeface="Arial"/>
              </a:rPr>
              <a:t>E</a:t>
            </a:r>
            <a:r>
              <a:rPr dirty="0" smtClean="0" spc="11" sz="1050">
                <a:latin typeface="Arial"/>
                <a:cs typeface="Arial"/>
              </a:rPr>
              <a:t>M</a:t>
            </a:r>
            <a:r>
              <a:rPr dirty="0" smtClean="0" spc="11" sz="1050">
                <a:latin typeface="Arial"/>
                <a:cs typeface="Arial"/>
              </a:rPr>
              <a:t>T</a:t>
            </a:r>
            <a:r>
              <a:rPr dirty="0" smtClean="0" spc="11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40535" y="6067227"/>
            <a:ext cx="268926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0" sz="1050">
                <a:latin typeface="Arial"/>
                <a:cs typeface="Arial"/>
              </a:rPr>
              <a:t>3</a:t>
            </a:r>
            <a:r>
              <a:rPr dirty="0" smtClean="0" spc="0" sz="1050">
                <a:latin typeface="Arial"/>
                <a:cs typeface="Arial"/>
              </a:rPr>
              <a:t>7</a:t>
            </a:r>
            <a:r>
              <a:rPr dirty="0" smtClean="0" spc="0" sz="1050">
                <a:latin typeface="Arial"/>
                <a:cs typeface="Arial"/>
              </a:rPr>
              <a:t>9</a:t>
            </a:r>
            <a:endParaRPr sz="10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75414" y="6067227"/>
            <a:ext cx="2754018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9" sz="1050">
                <a:latin typeface="Arial"/>
                <a:cs typeface="Arial"/>
              </a:rPr>
              <a:t>N</a:t>
            </a:r>
            <a:r>
              <a:rPr dirty="0" smtClean="0" spc="9" sz="1050">
                <a:latin typeface="Arial"/>
                <a:cs typeface="Arial"/>
              </a:rPr>
              <a:t>e</a:t>
            </a:r>
            <a:r>
              <a:rPr dirty="0" smtClean="0" spc="9" sz="1050">
                <a:latin typeface="Arial"/>
                <a:cs typeface="Arial"/>
              </a:rPr>
              <a:t>o</a:t>
            </a:r>
            <a:r>
              <a:rPr dirty="0" smtClean="0" spc="9" sz="1050">
                <a:latin typeface="Arial"/>
                <a:cs typeface="Arial"/>
              </a:rPr>
              <a:t>n</a:t>
            </a:r>
            <a:r>
              <a:rPr dirty="0" smtClean="0" spc="9" sz="1050">
                <a:latin typeface="Arial"/>
                <a:cs typeface="Arial"/>
              </a:rPr>
              <a:t>a</a:t>
            </a:r>
            <a:r>
              <a:rPr dirty="0" smtClean="0" spc="9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a</a:t>
            </a:r>
            <a:r>
              <a:rPr dirty="0" smtClean="0" spc="9" sz="1050">
                <a:latin typeface="Arial"/>
                <a:cs typeface="Arial"/>
              </a:rPr>
              <a:t>l</a:t>
            </a:r>
            <a:r>
              <a:rPr dirty="0" smtClean="0" spc="9" sz="1050">
                <a:latin typeface="Arial"/>
                <a:cs typeface="Arial"/>
              </a:rPr>
              <a:t> </a:t>
            </a:r>
            <a:r>
              <a:rPr dirty="0" smtClean="0" spc="9" sz="1050">
                <a:latin typeface="Arial"/>
                <a:cs typeface="Arial"/>
              </a:rPr>
              <a:t>R</a:t>
            </a:r>
            <a:r>
              <a:rPr dirty="0" smtClean="0" spc="9" sz="1050">
                <a:latin typeface="Arial"/>
                <a:cs typeface="Arial"/>
              </a:rPr>
              <a:t>e</a:t>
            </a:r>
            <a:r>
              <a:rPr dirty="0" smtClean="0" spc="9" sz="1050">
                <a:latin typeface="Arial"/>
                <a:cs typeface="Arial"/>
              </a:rPr>
              <a:t>s</a:t>
            </a:r>
            <a:r>
              <a:rPr dirty="0" smtClean="0" spc="9" sz="1050">
                <a:latin typeface="Arial"/>
                <a:cs typeface="Arial"/>
              </a:rPr>
              <a:t>u</a:t>
            </a:r>
            <a:r>
              <a:rPr dirty="0" smtClean="0" spc="9" sz="1050">
                <a:latin typeface="Arial"/>
                <a:cs typeface="Arial"/>
              </a:rPr>
              <a:t>s</a:t>
            </a:r>
            <a:r>
              <a:rPr dirty="0" smtClean="0" spc="9" sz="1050">
                <a:latin typeface="Arial"/>
                <a:cs typeface="Arial"/>
              </a:rPr>
              <a:t>c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9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a</a:t>
            </a:r>
            <a:r>
              <a:rPr dirty="0" smtClean="0" spc="9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9" sz="1050">
                <a:latin typeface="Arial"/>
                <a:cs typeface="Arial"/>
              </a:rPr>
              <a:t>o</a:t>
            </a:r>
            <a:r>
              <a:rPr dirty="0" smtClean="0" spc="9" sz="1050">
                <a:latin typeface="Arial"/>
                <a:cs typeface="Arial"/>
              </a:rPr>
              <a:t>n</a:t>
            </a:r>
            <a:r>
              <a:rPr dirty="0" smtClean="0" spc="9" sz="1050">
                <a:latin typeface="Arial"/>
                <a:cs typeface="Arial"/>
              </a:rPr>
              <a:t> </a:t>
            </a:r>
            <a:r>
              <a:rPr dirty="0" smtClean="0" spc="9" sz="1050">
                <a:latin typeface="Arial"/>
                <a:cs typeface="Arial"/>
              </a:rPr>
              <a:t>P</a:t>
            </a:r>
            <a:r>
              <a:rPr dirty="0" smtClean="0" spc="9" sz="1050">
                <a:latin typeface="Arial"/>
                <a:cs typeface="Arial"/>
              </a:rPr>
              <a:t>r</a:t>
            </a:r>
            <a:r>
              <a:rPr dirty="0" smtClean="0" spc="9" sz="1050">
                <a:latin typeface="Arial"/>
                <a:cs typeface="Arial"/>
              </a:rPr>
              <a:t>o</a:t>
            </a:r>
            <a:r>
              <a:rPr dirty="0" smtClean="0" spc="9" sz="1050">
                <a:latin typeface="Arial"/>
                <a:cs typeface="Arial"/>
              </a:rPr>
              <a:t>g</a:t>
            </a:r>
            <a:r>
              <a:rPr dirty="0" smtClean="0" spc="9" sz="1050">
                <a:latin typeface="Arial"/>
                <a:cs typeface="Arial"/>
              </a:rPr>
              <a:t>r</a:t>
            </a:r>
            <a:r>
              <a:rPr dirty="0" smtClean="0" spc="9" sz="1050">
                <a:latin typeface="Arial"/>
                <a:cs typeface="Arial"/>
              </a:rPr>
              <a:t>a</a:t>
            </a: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9" sz="1050">
                <a:latin typeface="Arial"/>
                <a:cs typeface="Arial"/>
              </a:rPr>
              <a:t> </a:t>
            </a:r>
            <a:r>
              <a:rPr dirty="0" smtClean="0" spc="9" sz="1050">
                <a:latin typeface="Arial"/>
                <a:cs typeface="Arial"/>
              </a:rPr>
              <a:t>C</a:t>
            </a:r>
            <a:r>
              <a:rPr dirty="0" smtClean="0" spc="9" sz="1050">
                <a:latin typeface="Arial"/>
                <a:cs typeface="Arial"/>
              </a:rPr>
              <a:t>e</a:t>
            </a:r>
            <a:r>
              <a:rPr dirty="0" smtClean="0" spc="9" sz="1050">
                <a:latin typeface="Arial"/>
                <a:cs typeface="Arial"/>
              </a:rPr>
              <a:t>r</a:t>
            </a:r>
            <a:r>
              <a:rPr dirty="0" smtClean="0" spc="9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.</a:t>
            </a:r>
            <a:r>
              <a:rPr dirty="0" smtClean="0" spc="9" sz="1050">
                <a:latin typeface="Arial"/>
                <a:cs typeface="Arial"/>
              </a:rPr>
              <a:t> </a:t>
            </a:r>
            <a:r>
              <a:rPr dirty="0" smtClean="0" spc="9" sz="1050">
                <a:latin typeface="Arial"/>
                <a:cs typeface="Arial"/>
              </a:rPr>
              <a:t>(</a:t>
            </a:r>
            <a:r>
              <a:rPr dirty="0" smtClean="0" spc="9" sz="1050">
                <a:latin typeface="Arial"/>
                <a:cs typeface="Arial"/>
              </a:rPr>
              <a:t>N</a:t>
            </a:r>
            <a:r>
              <a:rPr dirty="0" smtClean="0" spc="9" sz="1050">
                <a:latin typeface="Arial"/>
                <a:cs typeface="Arial"/>
              </a:rPr>
              <a:t>R</a:t>
            </a:r>
            <a:r>
              <a:rPr dirty="0" smtClean="0" spc="9" sz="1050">
                <a:latin typeface="Arial"/>
                <a:cs typeface="Arial"/>
              </a:rPr>
              <a:t>P</a:t>
            </a:r>
            <a:r>
              <a:rPr dirty="0" smtClean="0" spc="9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92028" y="6067227"/>
            <a:ext cx="267562" cy="161878"/>
          </a:xfrm>
          <a:prstGeom prst="rect">
            <a:avLst/>
          </a:prstGeom>
        </p:spPr>
        <p:txBody>
          <a:bodyPr bIns="0" lIns="0" rIns="0" rtlCol="0" tIns="7588" wrap="square">
            <a:noAutofit/>
          </a:bodyPr>
          <a:lstStyle/>
          <a:p>
            <a:pPr marL="12700">
              <a:lnSpc>
                <a:spcPts val="1195"/>
              </a:lnSpc>
            </a:pP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5</a:t>
            </a:r>
            <a:r>
              <a:rPr dirty="0" smtClean="0" spc="-3" sz="105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55362" y="7225551"/>
            <a:ext cx="135371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5" sz="13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object 190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9" name="object 189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289369" y="1341120"/>
            <a:ext cx="9490138" cy="0"/>
          </a:xfrm>
          <a:custGeom>
            <a:avLst/>
            <a:gdLst/>
            <a:ahLst/>
            <a:cxnLst/>
            <a:rect b="b" l="l" r="r" t="t"/>
            <a:pathLst>
              <a:path h="0" w="9490138">
                <a:moveTo>
                  <a:pt x="0" y="0"/>
                </a:moveTo>
                <a:lnTo>
                  <a:pt x="9490138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289559" y="1346454"/>
            <a:ext cx="9489947" cy="0"/>
          </a:xfrm>
          <a:custGeom>
            <a:avLst/>
            <a:gdLst/>
            <a:ahLst/>
            <a:cxnLst/>
            <a:rect b="b" l="l" r="r" t="t"/>
            <a:pathLst>
              <a:path h="0" w="9489947">
                <a:moveTo>
                  <a:pt x="0" y="0"/>
                </a:moveTo>
                <a:lnTo>
                  <a:pt x="9489947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289369" y="1519618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289559" y="1524762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289369" y="1698116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289559" y="1703070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289369" y="1876710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289559" y="1881378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289369" y="2055209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289559" y="2060447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0414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289369" y="2233707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289559" y="2239517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289369" y="2412206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289559" y="2417825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289369" y="2590800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289559" y="2596133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289369" y="2769298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289559" y="2774441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289369" y="2947797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289559" y="2952750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289369" y="3126295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289559" y="3131058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289369" y="3304889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289559" y="3310128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0413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289369" y="3483387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289559" y="3489198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289369" y="3661886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289559" y="3667506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289369" y="3840384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289559" y="3845814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289369" y="4018978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289559" y="4024122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289369" y="4197476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289559" y="4202430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289369" y="4375975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289559" y="4380737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1938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289369" y="4554474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289559" y="4559808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0414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289369" y="4733067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289559" y="4738877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289369" y="4911566"/>
            <a:ext cx="3208782" cy="0"/>
          </a:xfrm>
          <a:custGeom>
            <a:avLst/>
            <a:gdLst/>
            <a:ahLst/>
            <a:cxnLst/>
            <a:rect b="b" l="l" r="r" t="t"/>
            <a:pathLst>
              <a:path h="0" w="3208782">
                <a:moveTo>
                  <a:pt x="0" y="0"/>
                </a:moveTo>
                <a:lnTo>
                  <a:pt x="3208782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289559" y="4917185"/>
            <a:ext cx="3208020" cy="0"/>
          </a:xfrm>
          <a:custGeom>
            <a:avLst/>
            <a:gdLst/>
            <a:ahLst/>
            <a:cxnLst/>
            <a:rect b="b" l="l" r="r" t="t"/>
            <a:pathLst>
              <a:path h="0" w="3208020">
                <a:moveTo>
                  <a:pt x="0" y="0"/>
                </a:moveTo>
                <a:lnTo>
                  <a:pt x="3208020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278892" y="1341120"/>
            <a:ext cx="0" cy="3759422"/>
          </a:xfrm>
          <a:custGeom>
            <a:avLst/>
            <a:gdLst/>
            <a:ahLst/>
            <a:cxnLst/>
            <a:rect b="b" l="l" r="r" t="t"/>
            <a:pathLst>
              <a:path h="3759422" w="0">
                <a:moveTo>
                  <a:pt x="0" y="0"/>
                </a:moveTo>
                <a:lnTo>
                  <a:pt x="0" y="3759422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284226" y="1341120"/>
            <a:ext cx="0" cy="3759708"/>
          </a:xfrm>
          <a:custGeom>
            <a:avLst/>
            <a:gdLst/>
            <a:ahLst/>
            <a:cxnLst/>
            <a:rect b="b" l="l" r="r" t="t"/>
            <a:pathLst>
              <a:path h="3759708" w="0">
                <a:moveTo>
                  <a:pt x="0" y="3759708"/>
                </a:moveTo>
                <a:lnTo>
                  <a:pt x="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289369" y="5090064"/>
            <a:ext cx="9490138" cy="0"/>
          </a:xfrm>
          <a:custGeom>
            <a:avLst/>
            <a:gdLst/>
            <a:ahLst/>
            <a:cxnLst/>
            <a:rect b="b" l="l" r="r" t="t"/>
            <a:pathLst>
              <a:path h="0" w="9490138">
                <a:moveTo>
                  <a:pt x="0" y="0"/>
                </a:moveTo>
                <a:lnTo>
                  <a:pt x="9490138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289559" y="5095494"/>
            <a:ext cx="9489947" cy="0"/>
          </a:xfrm>
          <a:custGeom>
            <a:avLst/>
            <a:gdLst/>
            <a:ahLst/>
            <a:cxnLst/>
            <a:rect b="b" l="l" r="r" t="t"/>
            <a:pathLst>
              <a:path h="0" w="9489947">
                <a:moveTo>
                  <a:pt x="0" y="0"/>
                </a:moveTo>
                <a:lnTo>
                  <a:pt x="9489947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6801326" y="1519618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6801612" y="1524762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6801326" y="1698116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6801612" y="1703070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6801326" y="1876710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6801612" y="1881378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6801326" y="2055209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6801612" y="2060447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0414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6801326" y="2233707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6801612" y="2239517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6801326" y="2412206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6801612" y="2417825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6801326" y="2590800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6801612" y="2596133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6801326" y="2769298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6801612" y="2774441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6801326" y="2947797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6801612" y="2952750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6801326" y="3126295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6801612" y="3131058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6801326" y="3304889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6801612" y="3310128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0413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6801326" y="3483387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6801612" y="3489198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6801326" y="3661886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6801612" y="3667506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6801326" y="3840384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6801612" y="3845814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6801326" y="4018978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6801612" y="4024122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6801326" y="4197476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6801612" y="4202430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6801326" y="4375975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6801612" y="4380737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1938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6801326" y="4554474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6801612" y="4559808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0414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6801326" y="4733067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6801612" y="4738877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6801326" y="4911566"/>
            <a:ext cx="2967608" cy="0"/>
          </a:xfrm>
          <a:custGeom>
            <a:avLst/>
            <a:gdLst/>
            <a:ahLst/>
            <a:cxnLst/>
            <a:rect b="b" l="l" r="r" t="t"/>
            <a:pathLst>
              <a:path h="0" w="2967608">
                <a:moveTo>
                  <a:pt x="0" y="0"/>
                </a:moveTo>
                <a:lnTo>
                  <a:pt x="296760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6801612" y="4917185"/>
            <a:ext cx="2967227" cy="0"/>
          </a:xfrm>
          <a:custGeom>
            <a:avLst/>
            <a:gdLst/>
            <a:ahLst/>
            <a:cxnLst/>
            <a:rect b="b" l="l" r="r" t="t"/>
            <a:pathLst>
              <a:path h="0" w="2967227">
                <a:moveTo>
                  <a:pt x="0" y="0"/>
                </a:moveTo>
                <a:lnTo>
                  <a:pt x="2967227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9768935" y="1351597"/>
            <a:ext cx="0" cy="3748944"/>
          </a:xfrm>
          <a:custGeom>
            <a:avLst/>
            <a:gdLst/>
            <a:ahLst/>
            <a:cxnLst/>
            <a:rect b="b" l="l" r="r" t="t"/>
            <a:pathLst>
              <a:path h="3748944" w="0">
                <a:moveTo>
                  <a:pt x="0" y="0"/>
                </a:moveTo>
                <a:lnTo>
                  <a:pt x="0" y="3748944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9774173" y="1351787"/>
            <a:ext cx="0" cy="3749040"/>
          </a:xfrm>
          <a:custGeom>
            <a:avLst/>
            <a:gdLst/>
            <a:ahLst/>
            <a:cxnLst/>
            <a:rect b="b" l="l" r="r" t="t"/>
            <a:pathLst>
              <a:path h="3749040" w="0">
                <a:moveTo>
                  <a:pt x="0" y="3749040"/>
                </a:moveTo>
                <a:lnTo>
                  <a:pt x="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3487674" y="5100542"/>
            <a:ext cx="0" cy="286"/>
          </a:xfrm>
          <a:custGeom>
            <a:avLst/>
            <a:gdLst/>
            <a:ahLst/>
            <a:cxnLst/>
            <a:rect b="b" l="l" r="r" t="t"/>
            <a:pathLst>
              <a:path h="286" w="0">
                <a:moveTo>
                  <a:pt x="0" y="0"/>
                </a:moveTo>
                <a:lnTo>
                  <a:pt x="0" y="286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3634549" y="5100542"/>
            <a:ext cx="0" cy="286"/>
          </a:xfrm>
          <a:custGeom>
            <a:avLst/>
            <a:gdLst/>
            <a:ahLst/>
            <a:cxnLst/>
            <a:rect b="b" l="l" r="r" t="t"/>
            <a:pathLst>
              <a:path h="286" w="0">
                <a:moveTo>
                  <a:pt x="0" y="0"/>
                </a:moveTo>
                <a:lnTo>
                  <a:pt x="0" y="286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5962459" y="5100542"/>
            <a:ext cx="0" cy="286"/>
          </a:xfrm>
          <a:custGeom>
            <a:avLst/>
            <a:gdLst/>
            <a:ahLst/>
            <a:cxnLst/>
            <a:rect b="b" l="l" r="r" t="t"/>
            <a:pathLst>
              <a:path h="286" w="0">
                <a:moveTo>
                  <a:pt x="0" y="0"/>
                </a:moveTo>
                <a:lnTo>
                  <a:pt x="0" y="286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6633591" y="5100542"/>
            <a:ext cx="0" cy="286"/>
          </a:xfrm>
          <a:custGeom>
            <a:avLst/>
            <a:gdLst/>
            <a:ahLst/>
            <a:cxnLst/>
            <a:rect b="b" l="l" r="r" t="t"/>
            <a:pathLst>
              <a:path h="286" w="0">
                <a:moveTo>
                  <a:pt x="0" y="0"/>
                </a:moveTo>
                <a:lnTo>
                  <a:pt x="0" y="286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6801326" y="5100542"/>
            <a:ext cx="0" cy="286"/>
          </a:xfrm>
          <a:custGeom>
            <a:avLst/>
            <a:gdLst/>
            <a:ahLst/>
            <a:cxnLst/>
            <a:rect b="b" l="l" r="r" t="t"/>
            <a:pathLst>
              <a:path h="286" w="0">
                <a:moveTo>
                  <a:pt x="0" y="0"/>
                </a:moveTo>
                <a:lnTo>
                  <a:pt x="0" y="286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9360026" y="5100542"/>
            <a:ext cx="0" cy="286"/>
          </a:xfrm>
          <a:custGeom>
            <a:avLst/>
            <a:gdLst/>
            <a:ahLst/>
            <a:cxnLst/>
            <a:rect b="b" l="l" r="r" t="t"/>
            <a:pathLst>
              <a:path h="286" w="0">
                <a:moveTo>
                  <a:pt x="0" y="0"/>
                </a:moveTo>
                <a:lnTo>
                  <a:pt x="0" y="286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9768935" y="5100542"/>
            <a:ext cx="0" cy="286"/>
          </a:xfrm>
          <a:custGeom>
            <a:avLst/>
            <a:gdLst/>
            <a:ahLst/>
            <a:cxnLst/>
            <a:rect b="b" l="l" r="r" t="t"/>
            <a:pathLst>
              <a:path h="286" w="0">
                <a:moveTo>
                  <a:pt x="0" y="0"/>
                </a:moveTo>
                <a:lnTo>
                  <a:pt x="0" y="286"/>
                </a:lnTo>
              </a:path>
            </a:pathLst>
          </a:custGeom>
          <a:ln w="4762">
            <a:solidFill>
              <a:srgbClr val="DFDFD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3634549" y="1519618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3634740" y="1524762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3634549" y="1698116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3634740" y="1703070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3634549" y="1876710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3634740" y="1881378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3634549" y="2055209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3634740" y="2060447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0414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3634549" y="2233707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3634740" y="2239517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3634549" y="2412206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3634740" y="2417825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3634549" y="2590800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3634740" y="2596133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3634549" y="2769298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3634740" y="2774441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3634549" y="2947797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3634740" y="2952750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3634549" y="3126295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3634740" y="3131058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3634549" y="3304889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3634740" y="3310128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0413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3634549" y="3483387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3634740" y="3489198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3634549" y="3661886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3634740" y="3667506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3634549" y="3840384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634740" y="3845814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3634549" y="4018978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3634740" y="4024122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3634549" y="4197476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3634740" y="4202430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3634549" y="4375975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3634740" y="4380737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1938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3634549" y="4554474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3634740" y="4559808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0414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3634549" y="4733067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634740" y="4738877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3634549" y="4911566"/>
            <a:ext cx="3009518" cy="0"/>
          </a:xfrm>
          <a:custGeom>
            <a:avLst/>
            <a:gdLst/>
            <a:ahLst/>
            <a:cxnLst/>
            <a:rect b="b" l="l" r="r" t="t"/>
            <a:pathLst>
              <a:path h="0" w="3009518">
                <a:moveTo>
                  <a:pt x="0" y="0"/>
                </a:moveTo>
                <a:lnTo>
                  <a:pt x="3009518" y="0"/>
                </a:lnTo>
              </a:path>
            </a:pathLst>
          </a:custGeom>
          <a:ln w="4762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3634740" y="4917185"/>
            <a:ext cx="3009899" cy="0"/>
          </a:xfrm>
          <a:custGeom>
            <a:avLst/>
            <a:gdLst/>
            <a:ahLst/>
            <a:cxnLst/>
            <a:rect b="b" l="l" r="r" t="t"/>
            <a:pathLst>
              <a:path h="0" w="3009899">
                <a:moveTo>
                  <a:pt x="0" y="0"/>
                </a:moveTo>
                <a:lnTo>
                  <a:pt x="3009899" y="0"/>
                </a:lnTo>
              </a:path>
            </a:pathLst>
          </a:custGeom>
          <a:ln w="11937">
            <a:solidFill>
              <a:srgbClr val="A5A5A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2088916" y="396111"/>
            <a:ext cx="742081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-98" sz="3500">
                <a:latin typeface="Calibri"/>
                <a:cs typeface="Calibri"/>
              </a:rPr>
              <a:t>T</a:t>
            </a:r>
            <a:r>
              <a:rPr dirty="0" smtClean="0" spc="-98" sz="3500">
                <a:latin typeface="Calibri"/>
                <a:cs typeface="Calibri"/>
              </a:rPr>
              <a:t>o</a:t>
            </a:r>
            <a:r>
              <a:rPr dirty="0" smtClean="0" spc="-98" sz="3500">
                <a:latin typeface="Calibri"/>
                <a:cs typeface="Calibri"/>
              </a:rPr>
              <a:t>p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839087" y="396111"/>
            <a:ext cx="981422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0" sz="3500">
                <a:latin typeface="Calibri"/>
                <a:cs typeface="Calibri"/>
              </a:rPr>
              <a:t>S</a:t>
            </a:r>
            <a:r>
              <a:rPr dirty="0" smtClean="0" spc="0" sz="3500">
                <a:latin typeface="Calibri"/>
                <a:cs typeface="Calibri"/>
              </a:rPr>
              <a:t>k</a:t>
            </a:r>
            <a:r>
              <a:rPr dirty="0" smtClean="0" spc="0" sz="3500">
                <a:latin typeface="Calibri"/>
                <a:cs typeface="Calibri"/>
              </a:rPr>
              <a:t>i</a:t>
            </a:r>
            <a:r>
              <a:rPr dirty="0" smtClean="0" spc="0" sz="3500">
                <a:latin typeface="Calibri"/>
                <a:cs typeface="Calibri"/>
              </a:rPr>
              <a:t>l</a:t>
            </a:r>
            <a:r>
              <a:rPr dirty="0" smtClean="0" spc="0" sz="3500">
                <a:latin typeface="Calibri"/>
                <a:cs typeface="Calibri"/>
              </a:rPr>
              <a:t>l</a:t>
            </a:r>
            <a:r>
              <a:rPr dirty="0" smtClean="0" spc="0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834851" y="396111"/>
            <a:ext cx="429510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2" sz="3500">
                <a:latin typeface="Calibri"/>
                <a:cs typeface="Calibri"/>
              </a:rPr>
              <a:t>i</a:t>
            </a:r>
            <a:r>
              <a:rPr dirty="0" smtClean="0" spc="2" sz="3500">
                <a:latin typeface="Calibri"/>
                <a:cs typeface="Calibri"/>
              </a:rPr>
              <a:t>n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272451" y="396111"/>
            <a:ext cx="2273235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4" sz="3500">
                <a:latin typeface="Calibri"/>
                <a:cs typeface="Calibri"/>
              </a:rPr>
              <a:t>C</a:t>
            </a:r>
            <a:r>
              <a:rPr dirty="0" smtClean="0" spc="4" sz="3500">
                <a:latin typeface="Calibri"/>
                <a:cs typeface="Calibri"/>
              </a:rPr>
              <a:t>o</a:t>
            </a:r>
            <a:r>
              <a:rPr dirty="0" smtClean="0" spc="4" sz="3500">
                <a:latin typeface="Calibri"/>
                <a:cs typeface="Calibri"/>
              </a:rPr>
              <a:t>n</a:t>
            </a:r>
            <a:r>
              <a:rPr dirty="0" smtClean="0" spc="4" sz="3500">
                <a:latin typeface="Calibri"/>
                <a:cs typeface="Calibri"/>
              </a:rPr>
              <a:t>n</a:t>
            </a:r>
            <a:r>
              <a:rPr dirty="0" smtClean="0" spc="4" sz="3500">
                <a:latin typeface="Calibri"/>
                <a:cs typeface="Calibri"/>
              </a:rPr>
              <a:t>e</a:t>
            </a:r>
            <a:r>
              <a:rPr dirty="0" smtClean="0" spc="4" sz="3500">
                <a:latin typeface="Calibri"/>
                <a:cs typeface="Calibri"/>
              </a:rPr>
              <a:t>c</a:t>
            </a:r>
            <a:r>
              <a:rPr dirty="0" smtClean="0" spc="4" sz="3500">
                <a:latin typeface="Calibri"/>
                <a:cs typeface="Calibri"/>
              </a:rPr>
              <a:t>t</a:t>
            </a:r>
            <a:r>
              <a:rPr dirty="0" smtClean="0" spc="4" sz="3500">
                <a:latin typeface="Calibri"/>
                <a:cs typeface="Calibri"/>
              </a:rPr>
              <a:t>i</a:t>
            </a:r>
            <a:r>
              <a:rPr dirty="0" smtClean="0" spc="4" sz="3500">
                <a:latin typeface="Calibri"/>
                <a:cs typeface="Calibri"/>
              </a:rPr>
              <a:t>c</a:t>
            </a:r>
            <a:r>
              <a:rPr dirty="0" smtClean="0" spc="4" sz="3500">
                <a:latin typeface="Calibri"/>
                <a:cs typeface="Calibri"/>
              </a:rPr>
              <a:t>u</a:t>
            </a:r>
            <a:r>
              <a:rPr dirty="0" smtClean="0" spc="4" sz="3500">
                <a:latin typeface="Calibri"/>
                <a:cs typeface="Calibri"/>
              </a:rPr>
              <a:t>t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558688" y="396111"/>
            <a:ext cx="706359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4" sz="3500">
                <a:latin typeface="Calibri"/>
                <a:cs typeface="Calibri"/>
              </a:rPr>
              <a:t>J</a:t>
            </a:r>
            <a:r>
              <a:rPr dirty="0" smtClean="0" spc="4" sz="3500">
                <a:latin typeface="Calibri"/>
                <a:cs typeface="Calibri"/>
              </a:rPr>
              <a:t>o</a:t>
            </a:r>
            <a:r>
              <a:rPr dirty="0" smtClean="0" spc="4" sz="3500">
                <a:latin typeface="Calibri"/>
                <a:cs typeface="Calibri"/>
              </a:rPr>
              <a:t>b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273137" y="396111"/>
            <a:ext cx="762622" cy="471930"/>
          </a:xfrm>
          <a:prstGeom prst="rect">
            <a:avLst/>
          </a:prstGeom>
        </p:spPr>
        <p:txBody>
          <a:bodyPr bIns="0" lIns="0" rIns="0" rtlCol="0" tIns="22923" wrap="square">
            <a:noAutofit/>
          </a:bodyPr>
          <a:lstStyle/>
          <a:p>
            <a:pPr marL="12700">
              <a:lnSpc>
                <a:spcPts val="3610"/>
              </a:lnSpc>
            </a:pPr>
            <a:r>
              <a:rPr dirty="0" smtClean="0" spc="8" sz="3500">
                <a:latin typeface="Calibri"/>
                <a:cs typeface="Calibri"/>
              </a:rPr>
              <a:t>A</a:t>
            </a:r>
            <a:r>
              <a:rPr dirty="0" smtClean="0" spc="8" sz="3500">
                <a:latin typeface="Calibri"/>
                <a:cs typeface="Calibri"/>
              </a:rPr>
              <a:t>d</a:t>
            </a:r>
            <a:r>
              <a:rPr dirty="0" smtClean="0" spc="8" sz="350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9355362" y="7225551"/>
            <a:ext cx="135371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5" sz="1300">
                <a:solidFill>
                  <a:srgbClr val="1F497C"/>
                </a:solidFill>
                <a:latin typeface="Calibri"/>
                <a:cs typeface="Calibri"/>
              </a:rPr>
              <a:t>7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83352" y="1345580"/>
            <a:ext cx="3214798" cy="178403"/>
          </a:xfrm>
          <a:prstGeom prst="rect">
            <a:avLst/>
          </a:prstGeom>
        </p:spPr>
        <p:txBody>
          <a:bodyPr bIns="0" lIns="0" rIns="0" rtlCol="0" tIns="7620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b="1" dirty="0" smtClean="0" spc="25" sz="1050">
                <a:latin typeface="Arial"/>
                <a:cs typeface="Arial"/>
              </a:rPr>
              <a:t>S</a:t>
            </a:r>
            <a:r>
              <a:rPr b="1" dirty="0" smtClean="0" spc="-14" sz="1050">
                <a:latin typeface="Arial"/>
                <a:cs typeface="Arial"/>
              </a:rPr>
              <a:t>k</a:t>
            </a:r>
            <a:r>
              <a:rPr b="1" dirty="0" smtClean="0" spc="25" sz="1050">
                <a:latin typeface="Arial"/>
                <a:cs typeface="Arial"/>
              </a:rPr>
              <a:t>i</a:t>
            </a:r>
            <a:r>
              <a:rPr b="1" dirty="0" smtClean="0" spc="34" sz="1050">
                <a:latin typeface="Arial"/>
                <a:cs typeface="Arial"/>
              </a:rPr>
              <a:t>l</a:t>
            </a:r>
            <a:r>
              <a:rPr b="1" dirty="0" smtClean="0" spc="0" sz="1050">
                <a:latin typeface="Arial"/>
                <a:cs typeface="Arial"/>
              </a:rPr>
              <a:t>l</a:t>
            </a:r>
            <a:r>
              <a:rPr b="1" dirty="0" smtClean="0" spc="118" sz="1050">
                <a:latin typeface="Arial"/>
                <a:cs typeface="Arial"/>
              </a:rPr>
              <a:t> </a:t>
            </a:r>
            <a:r>
              <a:rPr b="1" dirty="0" smtClean="0" spc="-34" sz="1050">
                <a:latin typeface="Arial"/>
                <a:cs typeface="Arial"/>
              </a:rPr>
              <a:t>C</a:t>
            </a:r>
            <a:r>
              <a:rPr b="1" dirty="0" smtClean="0" spc="69" sz="1050">
                <a:latin typeface="Arial"/>
                <a:cs typeface="Arial"/>
              </a:rPr>
              <a:t>a</a:t>
            </a:r>
            <a:r>
              <a:rPr b="1" dirty="0" smtClean="0" spc="-34" sz="1050">
                <a:latin typeface="Arial"/>
                <a:cs typeface="Arial"/>
              </a:rPr>
              <a:t>t</a:t>
            </a:r>
            <a:r>
              <a:rPr b="1" dirty="0" smtClean="0" spc="59" sz="1050">
                <a:latin typeface="Arial"/>
                <a:cs typeface="Arial"/>
              </a:rPr>
              <a:t>e</a:t>
            </a:r>
            <a:r>
              <a:rPr b="1" dirty="0" smtClean="0" spc="9" sz="1050">
                <a:latin typeface="Arial"/>
                <a:cs typeface="Arial"/>
              </a:rPr>
              <a:t>g</a:t>
            </a:r>
            <a:r>
              <a:rPr b="1" dirty="0" smtClean="0" spc="0" sz="1050">
                <a:latin typeface="Arial"/>
                <a:cs typeface="Arial"/>
              </a:rPr>
              <a:t>o</a:t>
            </a:r>
            <a:r>
              <a:rPr b="1" dirty="0" smtClean="0" spc="9" sz="1050">
                <a:latin typeface="Arial"/>
                <a:cs typeface="Arial"/>
              </a:rPr>
              <a:t>r</a:t>
            </a:r>
            <a:r>
              <a:rPr b="1" dirty="0" smtClean="0" spc="25" sz="1050">
                <a:latin typeface="Arial"/>
                <a:cs typeface="Arial"/>
              </a:rPr>
              <a:t>i</a:t>
            </a:r>
            <a:r>
              <a:rPr b="1" dirty="0" smtClean="0" spc="59" sz="1050">
                <a:latin typeface="Arial"/>
                <a:cs typeface="Arial"/>
              </a:rPr>
              <a:t>e</a:t>
            </a:r>
            <a:r>
              <a:rPr b="1" dirty="0" smtClean="0" spc="0" sz="1050">
                <a:latin typeface="Arial"/>
                <a:cs typeface="Arial"/>
              </a:rPr>
              <a:t>s</a:t>
            </a:r>
            <a:r>
              <a:rPr b="1" dirty="0" smtClean="0" spc="0" sz="1050">
                <a:latin typeface="Arial"/>
                <a:cs typeface="Arial"/>
              </a:rPr>
              <a:t>                                       </a:t>
            </a:r>
            <a:r>
              <a:rPr b="1" dirty="0" smtClean="0" spc="103" sz="1050">
                <a:latin typeface="Arial"/>
                <a:cs typeface="Arial"/>
              </a:rPr>
              <a:t> </a:t>
            </a:r>
            <a:r>
              <a:rPr b="1" dirty="0" smtClean="0" spc="-9" sz="1050">
                <a:latin typeface="Arial"/>
                <a:cs typeface="Arial"/>
              </a:rPr>
              <a:t>A</a:t>
            </a:r>
            <a:r>
              <a:rPr b="1" dirty="0" smtClean="0" spc="11" sz="1050">
                <a:latin typeface="Arial"/>
                <a:cs typeface="Arial"/>
              </a:rPr>
              <a:t>ds</a:t>
            </a:r>
            <a:endParaRPr sz="10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98151" y="1345580"/>
            <a:ext cx="3303174" cy="3748992"/>
          </a:xfrm>
          <a:prstGeom prst="rect">
            <a:avLst/>
          </a:prstGeom>
        </p:spPr>
        <p:txBody>
          <a:bodyPr bIns="0" lIns="0" rIns="0" rtlCol="0" tIns="7620" wrap="square">
            <a:noAutofit/>
          </a:bodyPr>
          <a:lstStyle/>
          <a:p>
            <a:pPr marL="169028">
              <a:lnSpc>
                <a:spcPct val="95825"/>
              </a:lnSpc>
            </a:pPr>
            <a:r>
              <a:rPr b="1" dirty="0" smtClean="0" spc="14" sz="1050">
                <a:latin typeface="Arial"/>
                <a:cs typeface="Arial"/>
              </a:rPr>
              <a:t>S</a:t>
            </a:r>
            <a:r>
              <a:rPr b="1" dirty="0" smtClean="0" spc="9" sz="1050">
                <a:latin typeface="Arial"/>
                <a:cs typeface="Arial"/>
              </a:rPr>
              <a:t>p</a:t>
            </a:r>
            <a:r>
              <a:rPr b="1" dirty="0" smtClean="0" spc="69" sz="1050">
                <a:latin typeface="Arial"/>
                <a:cs typeface="Arial"/>
              </a:rPr>
              <a:t>e</a:t>
            </a:r>
            <a:r>
              <a:rPr b="1" dirty="0" smtClean="0" spc="-14" sz="1050">
                <a:latin typeface="Arial"/>
                <a:cs typeface="Arial"/>
              </a:rPr>
              <a:t>c</a:t>
            </a:r>
            <a:r>
              <a:rPr b="1" dirty="0" smtClean="0" spc="25" sz="1050">
                <a:latin typeface="Arial"/>
                <a:cs typeface="Arial"/>
              </a:rPr>
              <a:t>i</a:t>
            </a:r>
            <a:r>
              <a:rPr b="1" dirty="0" smtClean="0" spc="59" sz="1050">
                <a:latin typeface="Arial"/>
                <a:cs typeface="Arial"/>
              </a:rPr>
              <a:t>a</a:t>
            </a:r>
            <a:r>
              <a:rPr b="1" dirty="0" smtClean="0" spc="44" sz="1050">
                <a:latin typeface="Arial"/>
                <a:cs typeface="Arial"/>
              </a:rPr>
              <a:t>l</a:t>
            </a:r>
            <a:r>
              <a:rPr b="1" dirty="0" smtClean="0" spc="25" sz="1050">
                <a:latin typeface="Arial"/>
                <a:cs typeface="Arial"/>
              </a:rPr>
              <a:t>i</a:t>
            </a:r>
            <a:r>
              <a:rPr b="1" dirty="0" smtClean="0" spc="29" sz="1050">
                <a:latin typeface="Arial"/>
                <a:cs typeface="Arial"/>
              </a:rPr>
              <a:t>z</a:t>
            </a:r>
            <a:r>
              <a:rPr b="1" dirty="0" smtClean="0" spc="79" sz="1050">
                <a:latin typeface="Arial"/>
                <a:cs typeface="Arial"/>
              </a:rPr>
              <a:t>e</a:t>
            </a:r>
            <a:r>
              <a:rPr b="1" dirty="0" smtClean="0" spc="0" sz="1050">
                <a:latin typeface="Arial"/>
                <a:cs typeface="Arial"/>
              </a:rPr>
              <a:t>d</a:t>
            </a:r>
            <a:r>
              <a:rPr b="1" dirty="0" smtClean="0" spc="154" sz="1050">
                <a:latin typeface="Arial"/>
                <a:cs typeface="Arial"/>
              </a:rPr>
              <a:t> </a:t>
            </a:r>
            <a:r>
              <a:rPr b="1" dirty="0" smtClean="0" spc="25" sz="1050">
                <a:latin typeface="Arial"/>
                <a:cs typeface="Arial"/>
              </a:rPr>
              <a:t>S</a:t>
            </a:r>
            <a:r>
              <a:rPr b="1" dirty="0" smtClean="0" spc="-14" sz="1050">
                <a:latin typeface="Arial"/>
                <a:cs typeface="Arial"/>
              </a:rPr>
              <a:t>k</a:t>
            </a:r>
            <a:r>
              <a:rPr b="1" dirty="0" smtClean="0" spc="34" sz="1050">
                <a:latin typeface="Arial"/>
                <a:cs typeface="Arial"/>
              </a:rPr>
              <a:t>i</a:t>
            </a:r>
            <a:r>
              <a:rPr b="1" dirty="0" smtClean="0" spc="25" sz="1050">
                <a:latin typeface="Arial"/>
                <a:cs typeface="Arial"/>
              </a:rPr>
              <a:t>l</a:t>
            </a:r>
            <a:r>
              <a:rPr b="1" dirty="0" smtClean="0" spc="44" sz="1050">
                <a:latin typeface="Arial"/>
                <a:cs typeface="Arial"/>
              </a:rPr>
              <a:t>l</a:t>
            </a:r>
            <a:r>
              <a:rPr b="1" dirty="0" smtClean="0" spc="0" sz="1050">
                <a:latin typeface="Arial"/>
                <a:cs typeface="Arial"/>
              </a:rPr>
              <a:t>s</a:t>
            </a:r>
            <a:r>
              <a:rPr b="1" dirty="0" smtClean="0" spc="0" sz="1050">
                <a:latin typeface="Arial"/>
                <a:cs typeface="Arial"/>
              </a:rPr>
              <a:t>                             </a:t>
            </a:r>
            <a:r>
              <a:rPr b="1" dirty="0" smtClean="0" spc="220" sz="1050">
                <a:latin typeface="Arial"/>
                <a:cs typeface="Arial"/>
              </a:rPr>
              <a:t> </a:t>
            </a:r>
            <a:r>
              <a:rPr b="1" dirty="0" smtClean="0" spc="-19" sz="1050">
                <a:latin typeface="Arial"/>
                <a:cs typeface="Arial"/>
              </a:rPr>
              <a:t>A</a:t>
            </a:r>
            <a:r>
              <a:rPr b="1" dirty="0" smtClean="0" spc="21" sz="1050">
                <a:latin typeface="Arial"/>
                <a:cs typeface="Arial"/>
              </a:rPr>
              <a:t>d</a:t>
            </a:r>
            <a:r>
              <a:rPr b="1" dirty="0" smtClean="0" spc="10" sz="1050">
                <a:latin typeface="Arial"/>
                <a:cs typeface="Arial"/>
              </a:rPr>
              <a:t>s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160"/>
              </a:spcBef>
            </a:pPr>
            <a:r>
              <a:rPr dirty="0" smtClean="0" spc="-44" sz="1050">
                <a:latin typeface="Arial"/>
                <a:cs typeface="Arial"/>
              </a:rPr>
              <a:t>N</a:t>
            </a:r>
            <a:r>
              <a:rPr dirty="0" smtClean="0" spc="-4" sz="1050">
                <a:latin typeface="Arial"/>
                <a:cs typeface="Arial"/>
              </a:rPr>
              <a:t>u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44" sz="1050">
                <a:latin typeface="Arial"/>
                <a:cs typeface="Arial"/>
              </a:rPr>
              <a:t>s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0" sz="1050">
                <a:latin typeface="Arial"/>
                <a:cs typeface="Arial"/>
              </a:rPr>
              <a:t>                                                 </a:t>
            </a:r>
            <a:r>
              <a:rPr dirty="0" smtClean="0" spc="207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6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8</a:t>
            </a:r>
            <a:r>
              <a:rPr dirty="0" smtClean="0" spc="10" sz="105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195"/>
              </a:spcBef>
            </a:pP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-14" sz="1050">
                <a:latin typeface="Arial"/>
                <a:cs typeface="Arial"/>
              </a:rPr>
              <a:t>r</a:t>
            </a:r>
            <a:r>
              <a:rPr dirty="0" smtClean="0" spc="29" sz="1050">
                <a:latin typeface="Arial"/>
                <a:cs typeface="Arial"/>
              </a:rPr>
              <a:t>c</a:t>
            </a:r>
            <a:r>
              <a:rPr dirty="0" smtClean="0" spc="-14" sz="1050">
                <a:latin typeface="Arial"/>
                <a:cs typeface="Arial"/>
              </a:rPr>
              <a:t>h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-14" sz="1050">
                <a:latin typeface="Arial"/>
                <a:cs typeface="Arial"/>
              </a:rPr>
              <a:t>d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54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0" sz="1050">
                <a:latin typeface="Arial"/>
                <a:cs typeface="Arial"/>
              </a:rPr>
              <a:t>                                      </a:t>
            </a:r>
            <a:r>
              <a:rPr dirty="0" smtClean="0" spc="176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5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3</a:t>
            </a:r>
            <a:r>
              <a:rPr dirty="0" smtClean="0" spc="10" sz="1050">
                <a:latin typeface="Arial"/>
                <a:cs typeface="Arial"/>
              </a:rPr>
              <a:t>7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195"/>
              </a:spcBef>
            </a:pPr>
            <a:r>
              <a:rPr dirty="0" smtClean="0" spc="14" sz="1050">
                <a:latin typeface="Arial"/>
                <a:cs typeface="Arial"/>
              </a:rPr>
              <a:t>P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9" sz="1050">
                <a:latin typeface="Arial"/>
                <a:cs typeface="Arial"/>
              </a:rPr>
              <a:t>j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130" sz="1050">
                <a:latin typeface="Arial"/>
                <a:cs typeface="Arial"/>
              </a:rPr>
              <a:t> 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4" sz="1050">
                <a:latin typeface="Arial"/>
                <a:cs typeface="Arial"/>
              </a:rPr>
              <a:t>g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4" sz="1050">
                <a:latin typeface="Arial"/>
                <a:cs typeface="Arial"/>
              </a:rPr>
              <a:t>m</a:t>
            </a:r>
            <a:r>
              <a:rPr dirty="0" smtClean="0" spc="-4" sz="1050">
                <a:latin typeface="Arial"/>
                <a:cs typeface="Arial"/>
              </a:rPr>
              <a:t>e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                            </a:t>
            </a:r>
            <a:r>
              <a:rPr dirty="0" smtClean="0" spc="137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5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0</a:t>
            </a: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10" sz="105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195"/>
              </a:spcBef>
            </a:pP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r</a:t>
            </a:r>
            <a:r>
              <a:rPr dirty="0" smtClean="0" spc="29" sz="1050">
                <a:latin typeface="Arial"/>
                <a:cs typeface="Arial"/>
              </a:rPr>
              <a:t>k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0" sz="1050">
                <a:latin typeface="Arial"/>
                <a:cs typeface="Arial"/>
              </a:rPr>
              <a:t>                                              </a:t>
            </a:r>
            <a:r>
              <a:rPr dirty="0" smtClean="0" spc="27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4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8</a:t>
            </a:r>
            <a:r>
              <a:rPr dirty="0" smtClean="0" spc="-3" sz="1050">
                <a:latin typeface="Arial"/>
                <a:cs typeface="Arial"/>
              </a:rPr>
              <a:t>6</a:t>
            </a:r>
            <a:r>
              <a:rPr dirty="0" smtClean="0" spc="10" sz="1050"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204"/>
              </a:spcBef>
            </a:pPr>
            <a:r>
              <a:rPr dirty="0" smtClean="0" spc="14" sz="1050">
                <a:latin typeface="Arial"/>
                <a:cs typeface="Arial"/>
              </a:rPr>
              <a:t>A</a:t>
            </a:r>
            <a:r>
              <a:rPr dirty="0" smtClean="0" spc="-4" sz="1050">
                <a:latin typeface="Arial"/>
                <a:cs typeface="Arial"/>
              </a:rPr>
              <a:t>u</a:t>
            </a:r>
            <a:r>
              <a:rPr dirty="0" smtClean="0" spc="-29" sz="1050">
                <a:latin typeface="Arial"/>
                <a:cs typeface="Arial"/>
              </a:rPr>
              <a:t>d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0" sz="1050">
                <a:latin typeface="Arial"/>
                <a:cs typeface="Arial"/>
              </a:rPr>
              <a:t>                                                </a:t>
            </a:r>
            <a:r>
              <a:rPr dirty="0" smtClean="0" spc="256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4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7</a:t>
            </a:r>
            <a:r>
              <a:rPr dirty="0" smtClean="0" spc="10" sz="1050">
                <a:latin typeface="Arial"/>
                <a:cs typeface="Arial"/>
              </a:rPr>
              <a:t>5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195"/>
              </a:spcBef>
            </a:pPr>
            <a:r>
              <a:rPr dirty="0" smtClean="0" spc="14" sz="1050">
                <a:latin typeface="Arial"/>
                <a:cs typeface="Arial"/>
              </a:rPr>
              <a:t>S</a:t>
            </a:r>
            <a:r>
              <a:rPr dirty="0" smtClean="0" spc="-4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l</a:t>
            </a:r>
            <a:r>
              <a:rPr dirty="0" smtClean="0" spc="19" sz="1050">
                <a:latin typeface="Arial"/>
                <a:cs typeface="Arial"/>
              </a:rPr>
              <a:t>l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77" sz="1050">
                <a:latin typeface="Arial"/>
                <a:cs typeface="Arial"/>
              </a:rPr>
              <a:t> </a:t>
            </a:r>
            <a:r>
              <a:rPr dirty="0" smtClean="0" spc="-75" sz="1050">
                <a:latin typeface="Arial"/>
                <a:cs typeface="Arial"/>
              </a:rPr>
              <a:t>T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-29" sz="1050">
                <a:latin typeface="Arial"/>
                <a:cs typeface="Arial"/>
              </a:rPr>
              <a:t>h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q</a:t>
            </a:r>
            <a:r>
              <a:rPr dirty="0" smtClean="0" spc="-14" sz="1050">
                <a:latin typeface="Arial"/>
                <a:cs typeface="Arial"/>
              </a:rPr>
              <a:t>u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                               </a:t>
            </a:r>
            <a:r>
              <a:rPr dirty="0" smtClean="0" spc="183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3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7</a:t>
            </a:r>
            <a:r>
              <a:rPr dirty="0" smtClean="0" spc="-3" sz="1050">
                <a:latin typeface="Arial"/>
                <a:cs typeface="Arial"/>
              </a:rPr>
              <a:t>9</a:t>
            </a:r>
            <a:r>
              <a:rPr dirty="0" smtClean="0" spc="10" sz="105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195"/>
              </a:spcBef>
            </a:pPr>
            <a:r>
              <a:rPr dirty="0" smtClean="0" spc="0" sz="1050">
                <a:latin typeface="Arial"/>
                <a:cs typeface="Arial"/>
              </a:rPr>
              <a:t>F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-4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29" sz="1050">
                <a:latin typeface="Arial"/>
                <a:cs typeface="Arial"/>
              </a:rPr>
              <a:t>c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                                                 </a:t>
            </a:r>
            <a:r>
              <a:rPr dirty="0" smtClean="0" spc="49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3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9</a:t>
            </a:r>
            <a:r>
              <a:rPr dirty="0" smtClean="0" spc="10" sz="1050">
                <a:latin typeface="Arial"/>
                <a:cs typeface="Arial"/>
              </a:rPr>
              <a:t>7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195"/>
              </a:spcBef>
            </a:pPr>
            <a:r>
              <a:rPr dirty="0" smtClean="0" spc="14" sz="1050">
                <a:latin typeface="Arial"/>
                <a:cs typeface="Arial"/>
              </a:rPr>
              <a:t>A</a:t>
            </a:r>
            <a:r>
              <a:rPr dirty="0" smtClean="0" spc="54" sz="1050">
                <a:latin typeface="Arial"/>
                <a:cs typeface="Arial"/>
              </a:rPr>
              <a:t>c</a:t>
            </a:r>
            <a:r>
              <a:rPr dirty="0" smtClean="0" spc="29" sz="1050">
                <a:latin typeface="Arial"/>
                <a:cs typeface="Arial"/>
              </a:rPr>
              <a:t>c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14" sz="1050">
                <a:latin typeface="Arial"/>
                <a:cs typeface="Arial"/>
              </a:rPr>
              <a:t>u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44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-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0" sz="1050">
                <a:latin typeface="Arial"/>
                <a:cs typeface="Arial"/>
              </a:rPr>
              <a:t>                                           </a:t>
            </a:r>
            <a:r>
              <a:rPr dirty="0" smtClean="0" spc="243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9</a:t>
            </a:r>
            <a:r>
              <a:rPr dirty="0" smtClean="0" spc="-3" sz="1050">
                <a:latin typeface="Arial"/>
                <a:cs typeface="Arial"/>
              </a:rPr>
              <a:t>6</a:t>
            </a:r>
            <a:r>
              <a:rPr dirty="0" smtClean="0" spc="10" sz="105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195"/>
              </a:spcBef>
            </a:pPr>
            <a:r>
              <a:rPr dirty="0" smtClean="0" spc="50" sz="1050">
                <a:latin typeface="Arial"/>
                <a:cs typeface="Arial"/>
              </a:rPr>
              <a:t>W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44" sz="1050">
                <a:latin typeface="Arial"/>
                <a:cs typeface="Arial"/>
              </a:rPr>
              <a:t>k</a:t>
            </a:r>
            <a:r>
              <a:rPr dirty="0" smtClean="0" spc="-59" sz="1050">
                <a:latin typeface="Arial"/>
                <a:cs typeface="Arial"/>
              </a:rPr>
              <a:t>f</a:t>
            </a:r>
            <a:r>
              <a:rPr dirty="0" smtClean="0" spc="19" sz="1050">
                <a:latin typeface="Arial"/>
                <a:cs typeface="Arial"/>
              </a:rPr>
              <a:t>l</a:t>
            </a:r>
            <a:r>
              <a:rPr dirty="0" smtClean="0" spc="-29" sz="1050">
                <a:latin typeface="Arial"/>
                <a:cs typeface="Arial"/>
              </a:rPr>
              <a:t>o</a:t>
            </a:r>
            <a:r>
              <a:rPr dirty="0" smtClean="0" spc="0" sz="1050">
                <a:latin typeface="Arial"/>
                <a:cs typeface="Arial"/>
              </a:rPr>
              <a:t>w</a:t>
            </a:r>
            <a:r>
              <a:rPr dirty="0" smtClean="0" spc="106" sz="1050">
                <a:latin typeface="Arial"/>
                <a:cs typeface="Arial"/>
              </a:rPr>
              <a:t> </a:t>
            </a: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-4" sz="1050">
                <a:latin typeface="Arial"/>
                <a:cs typeface="Arial"/>
              </a:rPr>
              <a:t>a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g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                         </a:t>
            </a:r>
            <a:r>
              <a:rPr dirty="0" smtClean="0" spc="22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8</a:t>
            </a:r>
            <a:r>
              <a:rPr dirty="0" smtClean="0" spc="-3" sz="1050">
                <a:latin typeface="Arial"/>
                <a:cs typeface="Arial"/>
              </a:rPr>
              <a:t>5</a:t>
            </a:r>
            <a:r>
              <a:rPr dirty="0" smtClean="0" spc="10" sz="105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195"/>
              </a:spcBef>
            </a:pPr>
            <a:r>
              <a:rPr dirty="0" smtClean="0" spc="-44" sz="1050">
                <a:latin typeface="Arial"/>
                <a:cs typeface="Arial"/>
              </a:rPr>
              <a:t>H</a:t>
            </a:r>
            <a:r>
              <a:rPr dirty="0" smtClean="0" spc="-4" sz="1050">
                <a:latin typeface="Arial"/>
                <a:cs typeface="Arial"/>
              </a:rPr>
              <a:t>o</a:t>
            </a:r>
            <a:r>
              <a:rPr dirty="0" smtClean="0" spc="-29" sz="1050">
                <a:latin typeface="Arial"/>
                <a:cs typeface="Arial"/>
              </a:rPr>
              <a:t>u</a:t>
            </a:r>
            <a:r>
              <a:rPr dirty="0" smtClean="0" spc="44" sz="1050">
                <a:latin typeface="Arial"/>
                <a:cs typeface="Arial"/>
              </a:rPr>
              <a:t>s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29" sz="1050">
                <a:latin typeface="Arial"/>
                <a:cs typeface="Arial"/>
              </a:rPr>
              <a:t>k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4" sz="1050">
                <a:latin typeface="Arial"/>
                <a:cs typeface="Arial"/>
              </a:rPr>
              <a:t>e</a:t>
            </a:r>
            <a:r>
              <a:rPr dirty="0" smtClean="0" spc="-29" sz="1050">
                <a:latin typeface="Arial"/>
                <a:cs typeface="Arial"/>
              </a:rPr>
              <a:t>p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0" sz="1050">
                <a:latin typeface="Arial"/>
                <a:cs typeface="Arial"/>
              </a:rPr>
              <a:t>                                       </a:t>
            </a:r>
            <a:r>
              <a:rPr dirty="0" smtClean="0" spc="34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7</a:t>
            </a:r>
            <a:r>
              <a:rPr dirty="0" smtClean="0" spc="-3" sz="1050">
                <a:latin typeface="Arial"/>
                <a:cs typeface="Arial"/>
              </a:rPr>
              <a:t>9</a:t>
            </a:r>
            <a:r>
              <a:rPr dirty="0" smtClean="0" spc="10" sz="1050">
                <a:latin typeface="Arial"/>
                <a:cs typeface="Arial"/>
              </a:rPr>
              <a:t>5</a:t>
            </a:r>
            <a:endParaRPr sz="1050">
              <a:latin typeface="Arial"/>
              <a:cs typeface="Arial"/>
            </a:endParaRPr>
          </a:p>
          <a:p>
            <a:pPr marL="168179">
              <a:lnSpc>
                <a:spcPct val="95825"/>
              </a:lnSpc>
              <a:spcBef>
                <a:spcPts val="195"/>
              </a:spcBef>
            </a:pPr>
            <a:r>
              <a:rPr dirty="0" smtClean="0" spc="-34" sz="1050">
                <a:latin typeface="Arial"/>
                <a:cs typeface="Arial"/>
              </a:rPr>
              <a:t>C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25" sz="1050">
                <a:latin typeface="Arial"/>
                <a:cs typeface="Arial"/>
              </a:rPr>
              <a:t>t</a:t>
            </a:r>
            <a:r>
              <a:rPr dirty="0" smtClean="0" spc="19" sz="1050">
                <a:latin typeface="Arial"/>
                <a:cs typeface="Arial"/>
              </a:rPr>
              <a:t>i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-14" sz="1050">
                <a:latin typeface="Arial"/>
                <a:cs typeface="Arial"/>
              </a:rPr>
              <a:t>u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14" sz="1050">
                <a:latin typeface="Arial"/>
                <a:cs typeface="Arial"/>
              </a:rPr>
              <a:t>u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181" sz="1050">
                <a:latin typeface="Arial"/>
                <a:cs typeface="Arial"/>
              </a:rPr>
              <a:t> </a:t>
            </a:r>
            <a:r>
              <a:rPr dirty="0" smtClean="0" spc="-39" sz="1050">
                <a:latin typeface="Arial"/>
                <a:cs typeface="Arial"/>
              </a:rPr>
              <a:t>I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29" sz="1050">
                <a:latin typeface="Arial"/>
                <a:cs typeface="Arial"/>
              </a:rPr>
              <a:t>p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29" sz="1050">
                <a:latin typeface="Arial"/>
                <a:cs typeface="Arial"/>
              </a:rPr>
              <a:t>o</a:t>
            </a:r>
            <a:r>
              <a:rPr dirty="0" smtClean="0" spc="-119" sz="1050">
                <a:latin typeface="Arial"/>
                <a:cs typeface="Arial"/>
              </a:rPr>
              <a:t>v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197" sz="1050">
                <a:latin typeface="Arial"/>
                <a:cs typeface="Arial"/>
              </a:rPr>
              <a:t> </a:t>
            </a:r>
            <a:r>
              <a:rPr dirty="0" smtClean="0" spc="25" sz="1050">
                <a:latin typeface="Arial"/>
                <a:cs typeface="Arial"/>
              </a:rPr>
              <a:t>P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44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       </a:t>
            </a:r>
            <a:r>
              <a:rPr dirty="0" smtClean="0" spc="100" sz="1050">
                <a:latin typeface="Arial"/>
                <a:cs typeface="Arial"/>
              </a:rPr>
              <a:t> </a:t>
            </a:r>
            <a:r>
              <a:rPr dirty="0" smtClean="0" spc="-4" sz="1050">
                <a:latin typeface="Arial"/>
                <a:cs typeface="Arial"/>
              </a:rPr>
              <a:t>2</a:t>
            </a:r>
            <a:r>
              <a:rPr dirty="0" smtClean="0" spc="40" sz="1050">
                <a:latin typeface="Arial"/>
                <a:cs typeface="Arial"/>
              </a:rPr>
              <a:t>,</a:t>
            </a:r>
            <a:r>
              <a:rPr dirty="0" smtClean="0" spc="-4" sz="1050">
                <a:latin typeface="Arial"/>
                <a:cs typeface="Arial"/>
              </a:rPr>
              <a:t>7</a:t>
            </a:r>
            <a:r>
              <a:rPr dirty="0" smtClean="0" spc="-4" sz="1050">
                <a:latin typeface="Arial"/>
                <a:cs typeface="Arial"/>
              </a:rPr>
              <a:t>0</a:t>
            </a:r>
            <a:r>
              <a:rPr dirty="0" smtClean="0" spc="10" sz="105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204"/>
              </a:spcBef>
            </a:pPr>
            <a:r>
              <a:rPr dirty="0" smtClean="0" spc="-5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-119" sz="1050">
                <a:latin typeface="Arial"/>
                <a:cs typeface="Arial"/>
              </a:rPr>
              <a:t>v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0" sz="1050">
                <a:latin typeface="Arial"/>
                <a:cs typeface="Arial"/>
              </a:rPr>
              <a:t>y</a:t>
            </a:r>
            <a:r>
              <a:rPr dirty="0" smtClean="0" spc="171" sz="1050">
                <a:latin typeface="Arial"/>
                <a:cs typeface="Arial"/>
              </a:rPr>
              <a:t> 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g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-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                         </a:t>
            </a:r>
            <a:r>
              <a:rPr dirty="0" smtClean="0" spc="182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6</a:t>
            </a: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10" sz="105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195"/>
              </a:spcBef>
            </a:pPr>
            <a:r>
              <a:rPr dirty="0" smtClean="0" spc="14" sz="1050">
                <a:latin typeface="Arial"/>
                <a:cs typeface="Arial"/>
              </a:rPr>
              <a:t>B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19" sz="1050">
                <a:latin typeface="Arial"/>
                <a:cs typeface="Arial"/>
              </a:rPr>
              <a:t>l</a:t>
            </a:r>
            <a:r>
              <a:rPr dirty="0" smtClean="0" spc="0" sz="1050">
                <a:latin typeface="Arial"/>
                <a:cs typeface="Arial"/>
              </a:rPr>
              <a:t>l</a:t>
            </a:r>
            <a:r>
              <a:rPr dirty="0" smtClean="0" spc="19" sz="1050">
                <a:latin typeface="Arial"/>
                <a:cs typeface="Arial"/>
              </a:rPr>
              <a:t>i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0" sz="1050">
                <a:latin typeface="Arial"/>
                <a:cs typeface="Arial"/>
              </a:rPr>
              <a:t>                                                    </a:t>
            </a:r>
            <a:r>
              <a:rPr dirty="0" smtClean="0" spc="70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5</a:t>
            </a:r>
            <a:r>
              <a:rPr dirty="0" smtClean="0" spc="-3" sz="1050">
                <a:latin typeface="Arial"/>
                <a:cs typeface="Arial"/>
              </a:rPr>
              <a:t>9</a:t>
            </a:r>
            <a:r>
              <a:rPr dirty="0" smtClean="0" spc="10" sz="105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195"/>
              </a:spcBef>
            </a:pP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-4" sz="1050">
                <a:latin typeface="Arial"/>
                <a:cs typeface="Arial"/>
              </a:rPr>
              <a:t>d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-4" sz="1050">
                <a:latin typeface="Arial"/>
                <a:cs typeface="Arial"/>
              </a:rPr>
              <a:t>a</a:t>
            </a:r>
            <a:r>
              <a:rPr dirty="0" smtClean="0" spc="0" sz="1050">
                <a:latin typeface="Arial"/>
                <a:cs typeface="Arial"/>
              </a:rPr>
              <a:t>l</a:t>
            </a:r>
            <a:r>
              <a:rPr dirty="0" smtClean="0" spc="112" sz="1050">
                <a:latin typeface="Arial"/>
                <a:cs typeface="Arial"/>
              </a:rPr>
              <a:t> 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d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                                  </a:t>
            </a:r>
            <a:r>
              <a:rPr dirty="0" smtClean="0" spc="258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4</a:t>
            </a:r>
            <a:r>
              <a:rPr dirty="0" smtClean="0" spc="-3" sz="1050">
                <a:latin typeface="Arial"/>
                <a:cs typeface="Arial"/>
              </a:rPr>
              <a:t>7</a:t>
            </a:r>
            <a:r>
              <a:rPr dirty="0" smtClean="0" spc="10" sz="105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195"/>
              </a:spcBef>
            </a:pPr>
            <a:r>
              <a:rPr dirty="0" smtClean="0" spc="14" sz="1050">
                <a:latin typeface="Arial"/>
                <a:cs typeface="Arial"/>
              </a:rPr>
              <a:t>E</a:t>
            </a:r>
            <a:r>
              <a:rPr dirty="0" smtClean="0" spc="-50" sz="1050">
                <a:latin typeface="Arial"/>
                <a:cs typeface="Arial"/>
              </a:rPr>
              <a:t>f</a:t>
            </a:r>
            <a:r>
              <a:rPr dirty="0" smtClean="0" spc="-39" sz="1050">
                <a:latin typeface="Arial"/>
                <a:cs typeface="Arial"/>
              </a:rPr>
              <a:t>f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29" sz="1050">
                <a:latin typeface="Arial"/>
                <a:cs typeface="Arial"/>
              </a:rPr>
              <a:t>c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19" sz="1050">
                <a:latin typeface="Arial"/>
                <a:cs typeface="Arial"/>
              </a:rPr>
              <a:t>v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95" sz="1050">
                <a:latin typeface="Arial"/>
                <a:cs typeface="Arial"/>
              </a:rPr>
              <a:t> </a:t>
            </a:r>
            <a:r>
              <a:rPr dirty="0" smtClean="0" spc="-34" sz="1050">
                <a:latin typeface="Arial"/>
                <a:cs typeface="Arial"/>
              </a:rPr>
              <a:t>C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29" sz="1050">
                <a:latin typeface="Arial"/>
                <a:cs typeface="Arial"/>
              </a:rPr>
              <a:t>u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19" sz="1050">
                <a:latin typeface="Arial"/>
                <a:cs typeface="Arial"/>
              </a:rPr>
              <a:t>i</a:t>
            </a:r>
            <a:r>
              <a:rPr dirty="0" smtClean="0" spc="29" sz="1050">
                <a:latin typeface="Arial"/>
                <a:cs typeface="Arial"/>
              </a:rPr>
              <a:t>c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29" sz="1050">
                <a:latin typeface="Arial"/>
                <a:cs typeface="Arial"/>
              </a:rPr>
              <a:t>o</a:t>
            </a:r>
            <a:r>
              <a:rPr dirty="0" smtClean="0" spc="0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                      </a:t>
            </a:r>
            <a:r>
              <a:rPr dirty="0" smtClean="0" spc="50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4</a:t>
            </a:r>
            <a:r>
              <a:rPr dirty="0" smtClean="0" spc="-3" sz="1050">
                <a:latin typeface="Arial"/>
                <a:cs typeface="Arial"/>
              </a:rPr>
              <a:t>0</a:t>
            </a:r>
            <a:r>
              <a:rPr dirty="0" smtClean="0" spc="10" sz="1050"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195"/>
              </a:spcBef>
            </a:pPr>
            <a:r>
              <a:rPr dirty="0" smtClean="0" spc="-44" sz="1050">
                <a:latin typeface="Arial"/>
                <a:cs typeface="Arial"/>
              </a:rPr>
              <a:t>R</a:t>
            </a:r>
            <a:r>
              <a:rPr dirty="0" smtClean="0" spc="-4" sz="1050">
                <a:latin typeface="Arial"/>
                <a:cs typeface="Arial"/>
              </a:rPr>
              <a:t>e</a:t>
            </a:r>
            <a:r>
              <a:rPr dirty="0" smtClean="0" spc="29" sz="1050">
                <a:latin typeface="Arial"/>
                <a:cs typeface="Arial"/>
              </a:rPr>
              <a:t>s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-4" sz="1050">
                <a:latin typeface="Arial"/>
                <a:cs typeface="Arial"/>
              </a:rPr>
              <a:t>u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192" sz="1050">
                <a:latin typeface="Arial"/>
                <a:cs typeface="Arial"/>
              </a:rPr>
              <a:t> </a:t>
            </a:r>
            <a:r>
              <a:rPr dirty="0" smtClean="0" spc="-19" sz="1050">
                <a:latin typeface="Arial"/>
                <a:cs typeface="Arial"/>
              </a:rPr>
              <a:t>O</a:t>
            </a:r>
            <a:r>
              <a:rPr dirty="0" smtClean="0" spc="-4" sz="1050">
                <a:latin typeface="Arial"/>
                <a:cs typeface="Arial"/>
              </a:rPr>
              <a:t>p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44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0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                           </a:t>
            </a:r>
            <a:r>
              <a:rPr dirty="0" smtClean="0" spc="102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3</a:t>
            </a:r>
            <a:r>
              <a:rPr dirty="0" smtClean="0" spc="-3" sz="1050">
                <a:latin typeface="Arial"/>
                <a:cs typeface="Arial"/>
              </a:rPr>
              <a:t>9</a:t>
            </a:r>
            <a:r>
              <a:rPr dirty="0" smtClean="0" spc="10" sz="105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195"/>
              </a:spcBef>
            </a:pPr>
            <a:r>
              <a:rPr dirty="0" smtClean="0" spc="-44" sz="1050">
                <a:latin typeface="Arial"/>
                <a:cs typeface="Arial"/>
              </a:rPr>
              <a:t>D</a:t>
            </a:r>
            <a:r>
              <a:rPr dirty="0" smtClean="0" spc="-4" sz="1050">
                <a:latin typeface="Arial"/>
                <a:cs typeface="Arial"/>
              </a:rPr>
              <a:t>a</a:t>
            </a:r>
            <a:r>
              <a:rPr dirty="0" smtClean="0" spc="25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a</a:t>
            </a:r>
            <a:r>
              <a:rPr dirty="0" smtClean="0" spc="69" sz="1050">
                <a:latin typeface="Arial"/>
                <a:cs typeface="Arial"/>
              </a:rPr>
              <a:t> </a:t>
            </a:r>
            <a:r>
              <a:rPr dirty="0" smtClean="0" spc="25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19" sz="1050">
                <a:latin typeface="Arial"/>
                <a:cs typeface="Arial"/>
              </a:rPr>
              <a:t>l</a:t>
            </a:r>
            <a:r>
              <a:rPr dirty="0" smtClean="0" spc="44" sz="1050">
                <a:latin typeface="Arial"/>
                <a:cs typeface="Arial"/>
              </a:rPr>
              <a:t>y</a:t>
            </a:r>
            <a:r>
              <a:rPr dirty="0" smtClean="0" spc="29" sz="1050">
                <a:latin typeface="Arial"/>
                <a:cs typeface="Arial"/>
              </a:rPr>
              <a:t>s</a:t>
            </a:r>
            <a:r>
              <a:rPr dirty="0" smtClean="0" spc="19" sz="1050">
                <a:latin typeface="Arial"/>
                <a:cs typeface="Arial"/>
              </a:rPr>
              <a:t>i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                                       </a:t>
            </a:r>
            <a:r>
              <a:rPr dirty="0" smtClean="0" spc="123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9</a:t>
            </a:r>
            <a:r>
              <a:rPr dirty="0" smtClean="0" spc="10" sz="1050"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195"/>
              </a:spcBef>
            </a:pPr>
            <a:r>
              <a:rPr dirty="0" smtClean="0" spc="-44" sz="1050">
                <a:latin typeface="Arial"/>
                <a:cs typeface="Arial"/>
              </a:rPr>
              <a:t>C</a:t>
            </a:r>
            <a:r>
              <a:rPr dirty="0" smtClean="0" spc="-4" sz="1050">
                <a:latin typeface="Arial"/>
                <a:cs typeface="Arial"/>
              </a:rPr>
              <a:t>u</a:t>
            </a:r>
            <a:r>
              <a:rPr dirty="0" smtClean="0" spc="29" sz="1050">
                <a:latin typeface="Arial"/>
                <a:cs typeface="Arial"/>
              </a:rPr>
              <a:t>s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-29" sz="1050">
                <a:latin typeface="Arial"/>
                <a:cs typeface="Arial"/>
              </a:rPr>
              <a:t>o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r</a:t>
            </a:r>
            <a:r>
              <a:rPr dirty="0" smtClean="0" spc="95" sz="1050">
                <a:latin typeface="Arial"/>
                <a:cs typeface="Arial"/>
              </a:rPr>
              <a:t> 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19" sz="1050">
                <a:latin typeface="Arial"/>
                <a:cs typeface="Arial"/>
              </a:rPr>
              <a:t>l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44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-4" sz="1050">
                <a:latin typeface="Arial"/>
                <a:cs typeface="Arial"/>
              </a:rPr>
              <a:t>o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29" sz="1050">
                <a:latin typeface="Arial"/>
                <a:cs typeface="Arial"/>
              </a:rPr>
              <a:t>s</a:t>
            </a:r>
            <a:r>
              <a:rPr dirty="0" smtClean="0" spc="-14" sz="1050">
                <a:latin typeface="Arial"/>
                <a:cs typeface="Arial"/>
              </a:rPr>
              <a:t>h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0" sz="1050">
                <a:latin typeface="Arial"/>
                <a:cs typeface="Arial"/>
              </a:rPr>
              <a:t>p</a:t>
            </a:r>
            <a:r>
              <a:rPr dirty="0" smtClean="0" spc="130" sz="1050">
                <a:latin typeface="Arial"/>
                <a:cs typeface="Arial"/>
              </a:rPr>
              <a:t> 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-4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g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  </a:t>
            </a:r>
            <a:r>
              <a:rPr dirty="0" smtClean="0" spc="273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6</a:t>
            </a:r>
            <a:r>
              <a:rPr dirty="0" smtClean="0" spc="10" sz="105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204"/>
              </a:spcBef>
            </a:pPr>
            <a:r>
              <a:rPr dirty="0" smtClean="0" spc="14" sz="1050">
                <a:latin typeface="Arial"/>
                <a:cs typeface="Arial"/>
              </a:rPr>
              <a:t>P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54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150" sz="1050">
                <a:latin typeface="Arial"/>
                <a:cs typeface="Arial"/>
              </a:rPr>
              <a:t> </a:t>
            </a:r>
            <a:r>
              <a:rPr dirty="0" smtClean="0" spc="-50" sz="1050">
                <a:latin typeface="Arial"/>
                <a:cs typeface="Arial"/>
              </a:rPr>
              <a:t>I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14" sz="1050">
                <a:latin typeface="Arial"/>
                <a:cs typeface="Arial"/>
              </a:rPr>
              <a:t>p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-4" sz="1050">
                <a:latin typeface="Arial"/>
                <a:cs typeface="Arial"/>
              </a:rPr>
              <a:t>o</a:t>
            </a:r>
            <a:r>
              <a:rPr dirty="0" smtClean="0" spc="-129" sz="1050">
                <a:latin typeface="Arial"/>
                <a:cs typeface="Arial"/>
              </a:rPr>
              <a:t>v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                           </a:t>
            </a:r>
            <a:r>
              <a:rPr dirty="0" smtClean="0" spc="22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10" sz="1050">
                <a:latin typeface="Arial"/>
                <a:cs typeface="Arial"/>
              </a:rPr>
              <a:t>7</a:t>
            </a:r>
            <a:endParaRPr sz="1050">
              <a:latin typeface="Arial"/>
              <a:cs typeface="Arial"/>
            </a:endParaRPr>
          </a:p>
          <a:p>
            <a:pPr marL="169028">
              <a:lnSpc>
                <a:spcPct val="95825"/>
              </a:lnSpc>
              <a:spcBef>
                <a:spcPts val="195"/>
              </a:spcBef>
            </a:pPr>
            <a:r>
              <a:rPr dirty="0" smtClean="0" spc="50" sz="1050">
                <a:latin typeface="Arial"/>
                <a:cs typeface="Arial"/>
              </a:rPr>
              <a:t>W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29" sz="1050">
                <a:latin typeface="Arial"/>
                <a:cs typeface="Arial"/>
              </a:rPr>
              <a:t>h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14" sz="1050">
                <a:latin typeface="Arial"/>
                <a:cs typeface="Arial"/>
              </a:rPr>
              <a:t>u</a:t>
            </a:r>
            <a:r>
              <a:rPr dirty="0" smtClean="0" spc="29" sz="1050">
                <a:latin typeface="Arial"/>
                <a:cs typeface="Arial"/>
              </a:rPr>
              <a:t>s</a:t>
            </a:r>
            <a:r>
              <a:rPr dirty="0" smtClean="0" spc="1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0" sz="1050">
                <a:latin typeface="Arial"/>
                <a:cs typeface="Arial"/>
              </a:rPr>
              <a:t>                                        </a:t>
            </a:r>
            <a:r>
              <a:rPr dirty="0" smtClean="0" spc="233" sz="1050">
                <a:latin typeface="Arial"/>
                <a:cs typeface="Arial"/>
              </a:rPr>
              <a:t> 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4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0</a:t>
            </a:r>
            <a:r>
              <a:rPr dirty="0" smtClean="0" spc="10" sz="1050"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801326" y="1345580"/>
            <a:ext cx="2972022" cy="178403"/>
          </a:xfrm>
          <a:prstGeom prst="rect">
            <a:avLst/>
          </a:prstGeom>
        </p:spPr>
        <p:txBody>
          <a:bodyPr bIns="0" lIns="0" rIns="0" rtlCol="0" tIns="7620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b="1" dirty="0" smtClean="0" spc="14" sz="1050">
                <a:latin typeface="Arial"/>
                <a:cs typeface="Arial"/>
              </a:rPr>
              <a:t>S</a:t>
            </a:r>
            <a:r>
              <a:rPr b="1" dirty="0" smtClean="0" spc="19" sz="1050">
                <a:latin typeface="Arial"/>
                <a:cs typeface="Arial"/>
              </a:rPr>
              <a:t>o</a:t>
            </a:r>
            <a:r>
              <a:rPr b="1" dirty="0" smtClean="0" spc="-34" sz="1050">
                <a:latin typeface="Arial"/>
                <a:cs typeface="Arial"/>
              </a:rPr>
              <a:t>f</a:t>
            </a:r>
            <a:r>
              <a:rPr b="1" dirty="0" smtClean="0" spc="-25" sz="1050">
                <a:latin typeface="Arial"/>
                <a:cs typeface="Arial"/>
              </a:rPr>
              <a:t>t</a:t>
            </a:r>
            <a:r>
              <a:rPr b="1" dirty="0" smtClean="0" spc="69" sz="1050">
                <a:latin typeface="Arial"/>
                <a:cs typeface="Arial"/>
              </a:rPr>
              <a:t>w</a:t>
            </a:r>
            <a:r>
              <a:rPr b="1" dirty="0" smtClean="0" spc="59" sz="1050">
                <a:latin typeface="Arial"/>
                <a:cs typeface="Arial"/>
              </a:rPr>
              <a:t>a</a:t>
            </a:r>
            <a:r>
              <a:rPr b="1" dirty="0" smtClean="0" spc="9" sz="1050">
                <a:latin typeface="Arial"/>
                <a:cs typeface="Arial"/>
              </a:rPr>
              <a:t>r</a:t>
            </a:r>
            <a:r>
              <a:rPr b="1" dirty="0" smtClean="0" spc="0" sz="1050">
                <a:latin typeface="Arial"/>
                <a:cs typeface="Arial"/>
              </a:rPr>
              <a:t>e</a:t>
            </a:r>
            <a:r>
              <a:rPr b="1" dirty="0" smtClean="0" spc="178" sz="1050">
                <a:latin typeface="Arial"/>
                <a:cs typeface="Arial"/>
              </a:rPr>
              <a:t> </a:t>
            </a:r>
            <a:r>
              <a:rPr b="1" dirty="0" smtClean="0" spc="34" sz="1050">
                <a:latin typeface="Arial"/>
                <a:cs typeface="Arial"/>
              </a:rPr>
              <a:t>S</a:t>
            </a:r>
            <a:r>
              <a:rPr b="1" dirty="0" smtClean="0" spc="-29" sz="1050">
                <a:latin typeface="Arial"/>
                <a:cs typeface="Arial"/>
              </a:rPr>
              <a:t>k</a:t>
            </a:r>
            <a:r>
              <a:rPr b="1" dirty="0" smtClean="0" spc="34" sz="1050">
                <a:latin typeface="Arial"/>
                <a:cs typeface="Arial"/>
              </a:rPr>
              <a:t>i</a:t>
            </a:r>
            <a:r>
              <a:rPr b="1" dirty="0" smtClean="0" spc="34" sz="1050">
                <a:latin typeface="Arial"/>
                <a:cs typeface="Arial"/>
              </a:rPr>
              <a:t>l</a:t>
            </a:r>
            <a:r>
              <a:rPr b="1" dirty="0" smtClean="0" spc="34" sz="1050">
                <a:latin typeface="Arial"/>
                <a:cs typeface="Arial"/>
              </a:rPr>
              <a:t>l</a:t>
            </a:r>
            <a:r>
              <a:rPr b="1" dirty="0" smtClean="0" spc="0" sz="1050">
                <a:latin typeface="Arial"/>
                <a:cs typeface="Arial"/>
              </a:rPr>
              <a:t>s</a:t>
            </a:r>
            <a:r>
              <a:rPr b="1" dirty="0" smtClean="0" spc="0" sz="1050">
                <a:latin typeface="Arial"/>
                <a:cs typeface="Arial"/>
              </a:rPr>
              <a:t>                                         </a:t>
            </a:r>
            <a:r>
              <a:rPr b="1" dirty="0" smtClean="0" spc="34" sz="1050">
                <a:latin typeface="Arial"/>
                <a:cs typeface="Arial"/>
              </a:rPr>
              <a:t> </a:t>
            </a:r>
            <a:r>
              <a:rPr b="1" dirty="0" smtClean="0" spc="-19" sz="1050">
                <a:latin typeface="Arial"/>
                <a:cs typeface="Arial"/>
              </a:rPr>
              <a:t>A</a:t>
            </a:r>
            <a:r>
              <a:rPr b="1" dirty="0" smtClean="0" spc="21" sz="1050">
                <a:latin typeface="Arial"/>
                <a:cs typeface="Arial"/>
              </a:rPr>
              <a:t>d</a:t>
            </a:r>
            <a:r>
              <a:rPr b="1" dirty="0" smtClean="0" spc="10" sz="1050">
                <a:latin typeface="Arial"/>
                <a:cs typeface="Arial"/>
              </a:rPr>
              <a:t>s</a:t>
            </a:r>
            <a:endParaRPr sz="10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83352" y="1523984"/>
            <a:ext cx="3214798" cy="17840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-34" sz="1050">
                <a:latin typeface="Arial"/>
                <a:cs typeface="Arial"/>
              </a:rPr>
              <a:t>C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29" sz="1050">
                <a:latin typeface="Arial"/>
                <a:cs typeface="Arial"/>
              </a:rPr>
              <a:t>u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19" sz="1050">
                <a:latin typeface="Arial"/>
                <a:cs typeface="Arial"/>
              </a:rPr>
              <a:t>i</a:t>
            </a:r>
            <a:r>
              <a:rPr dirty="0" smtClean="0" spc="29" sz="1050">
                <a:latin typeface="Arial"/>
                <a:cs typeface="Arial"/>
              </a:rPr>
              <a:t>c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19" sz="1050">
                <a:latin typeface="Arial"/>
                <a:cs typeface="Arial"/>
              </a:rPr>
              <a:t>i</a:t>
            </a:r>
            <a:r>
              <a:rPr dirty="0" smtClean="0" spc="-29" sz="1050">
                <a:latin typeface="Arial"/>
                <a:cs typeface="Arial"/>
              </a:rPr>
              <a:t>o</a:t>
            </a:r>
            <a:r>
              <a:rPr dirty="0" smtClean="0" spc="0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                                          </a:t>
            </a:r>
            <a:r>
              <a:rPr dirty="0" smtClean="0" spc="170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4</a:t>
            </a:r>
            <a:r>
              <a:rPr dirty="0" smtClean="0" spc="-3" sz="1050">
                <a:latin typeface="Arial"/>
                <a:cs typeface="Arial"/>
              </a:rPr>
              <a:t>0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18" sz="1050">
                <a:latin typeface="Arial"/>
                <a:cs typeface="Arial"/>
              </a:rPr>
              <a:t>1</a:t>
            </a:r>
            <a:r>
              <a:rPr dirty="0" smtClean="0" spc="10" sz="1050">
                <a:latin typeface="Arial"/>
                <a:cs typeface="Arial"/>
              </a:rPr>
              <a:t>9</a:t>
            </a:r>
            <a:endParaRPr sz="10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801326" y="1523984"/>
            <a:ext cx="2972022" cy="17840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29" sz="1050">
                <a:latin typeface="Arial"/>
                <a:cs typeface="Arial"/>
              </a:rPr>
              <a:t>s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39" sz="1050">
                <a:latin typeface="Arial"/>
                <a:cs typeface="Arial"/>
              </a:rPr>
              <a:t>f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150" sz="1050">
                <a:latin typeface="Arial"/>
                <a:cs typeface="Arial"/>
              </a:rPr>
              <a:t> </a:t>
            </a:r>
            <a:r>
              <a:rPr dirty="0" smtClean="0" spc="-9" sz="1050">
                <a:latin typeface="Arial"/>
                <a:cs typeface="Arial"/>
              </a:rPr>
              <a:t>O</a:t>
            </a:r>
            <a:r>
              <a:rPr dirty="0" smtClean="0" spc="-50" sz="1050">
                <a:latin typeface="Arial"/>
                <a:cs typeface="Arial"/>
              </a:rPr>
              <a:t>f</a:t>
            </a:r>
            <a:r>
              <a:rPr dirty="0" smtClean="0" spc="-50" sz="1050">
                <a:latin typeface="Arial"/>
                <a:cs typeface="Arial"/>
              </a:rPr>
              <a:t>f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54" sz="1050">
                <a:latin typeface="Arial"/>
                <a:cs typeface="Arial"/>
              </a:rPr>
              <a:t>c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                                          </a:t>
            </a:r>
            <a:r>
              <a:rPr dirty="0" smtClean="0" spc="240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6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6</a:t>
            </a:r>
            <a:r>
              <a:rPr dirty="0" smtClean="0" spc="-3" sz="1050">
                <a:latin typeface="Arial"/>
                <a:cs typeface="Arial"/>
              </a:rPr>
              <a:t>9</a:t>
            </a:r>
            <a:r>
              <a:rPr dirty="0" smtClean="0" spc="10" sz="1050">
                <a:latin typeface="Arial"/>
                <a:cs typeface="Arial"/>
              </a:rPr>
              <a:t>9</a:t>
            </a:r>
            <a:endParaRPr sz="10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83352" y="1702387"/>
            <a:ext cx="3214798" cy="178450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25" sz="1050">
                <a:latin typeface="Arial"/>
                <a:cs typeface="Arial"/>
              </a:rPr>
              <a:t>P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44" sz="1050">
                <a:latin typeface="Arial"/>
                <a:cs typeface="Arial"/>
              </a:rPr>
              <a:t>s</a:t>
            </a:r>
            <a:r>
              <a:rPr dirty="0" smtClean="0" spc="-4" sz="1050">
                <a:latin typeface="Arial"/>
                <a:cs typeface="Arial"/>
              </a:rPr>
              <a:t>o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0" sz="1050">
                <a:latin typeface="Arial"/>
                <a:cs typeface="Arial"/>
              </a:rPr>
              <a:t>l</a:t>
            </a:r>
            <a:r>
              <a:rPr dirty="0" smtClean="0" spc="132" sz="1050">
                <a:latin typeface="Arial"/>
                <a:cs typeface="Arial"/>
              </a:rPr>
              <a:t> </a:t>
            </a:r>
            <a:r>
              <a:rPr dirty="0" smtClean="0" spc="25" sz="1050">
                <a:latin typeface="Arial"/>
                <a:cs typeface="Arial"/>
              </a:rPr>
              <a:t>A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25" sz="1050">
                <a:latin typeface="Arial"/>
                <a:cs typeface="Arial"/>
              </a:rPr>
              <a:t>t</a:t>
            </a:r>
            <a:r>
              <a:rPr dirty="0" smtClean="0" spc="-14" sz="1050">
                <a:latin typeface="Arial"/>
                <a:cs typeface="Arial"/>
              </a:rPr>
              <a:t>r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b</a:t>
            </a:r>
            <a:r>
              <a:rPr dirty="0" smtClean="0" spc="-14" sz="1050">
                <a:latin typeface="Arial"/>
                <a:cs typeface="Arial"/>
              </a:rPr>
              <a:t>u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                                    </a:t>
            </a:r>
            <a:r>
              <a:rPr dirty="0" smtClean="0" spc="188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3</a:t>
            </a: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3" sz="1050">
                <a:latin typeface="Arial"/>
                <a:cs typeface="Arial"/>
              </a:rPr>
              <a:t>7</a:t>
            </a:r>
            <a:r>
              <a:rPr dirty="0" smtClean="0" spc="-18" sz="1050">
                <a:latin typeface="Arial"/>
                <a:cs typeface="Arial"/>
              </a:rPr>
              <a:t>5</a:t>
            </a:r>
            <a:r>
              <a:rPr dirty="0" smtClean="0" spc="10" sz="105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801326" y="1702387"/>
            <a:ext cx="2972022" cy="178450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29" sz="1050">
                <a:latin typeface="Arial"/>
                <a:cs typeface="Arial"/>
              </a:rPr>
              <a:t>s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39" sz="1050">
                <a:latin typeface="Arial"/>
                <a:cs typeface="Arial"/>
              </a:rPr>
              <a:t>f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150" sz="1050">
                <a:latin typeface="Arial"/>
                <a:cs typeface="Arial"/>
              </a:rPr>
              <a:t> </a:t>
            </a:r>
            <a:r>
              <a:rPr dirty="0" smtClean="0" spc="25" sz="1050">
                <a:latin typeface="Arial"/>
                <a:cs typeface="Arial"/>
              </a:rPr>
              <a:t>E</a:t>
            </a:r>
            <a:r>
              <a:rPr dirty="0" smtClean="0" spc="44" sz="1050">
                <a:latin typeface="Arial"/>
                <a:cs typeface="Arial"/>
              </a:rPr>
              <a:t>x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l</a:t>
            </a:r>
            <a:r>
              <a:rPr dirty="0" smtClean="0" spc="0" sz="1050">
                <a:latin typeface="Arial"/>
                <a:cs typeface="Arial"/>
              </a:rPr>
              <a:t>                                          </a:t>
            </a:r>
            <a:r>
              <a:rPr dirty="0" smtClean="0" spc="272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6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5</a:t>
            </a:r>
            <a:r>
              <a:rPr dirty="0" smtClean="0" spc="-3" sz="1050">
                <a:latin typeface="Arial"/>
                <a:cs typeface="Arial"/>
              </a:rPr>
              <a:t>5</a:t>
            </a:r>
            <a:r>
              <a:rPr dirty="0" smtClean="0" spc="10" sz="105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83352" y="1880838"/>
            <a:ext cx="3214798" cy="17840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-5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44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19" sz="1050">
                <a:latin typeface="Arial"/>
                <a:cs typeface="Arial"/>
              </a:rPr>
              <a:t>i</a:t>
            </a:r>
            <a:r>
              <a:rPr dirty="0" smtClean="0" spc="-129" sz="1050">
                <a:latin typeface="Arial"/>
                <a:cs typeface="Arial"/>
              </a:rPr>
              <a:t>v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101" sz="1050">
                <a:latin typeface="Arial"/>
                <a:cs typeface="Arial"/>
              </a:rPr>
              <a:t> 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d</a:t>
            </a:r>
            <a:r>
              <a:rPr dirty="0" smtClean="0" spc="59" sz="1050">
                <a:latin typeface="Arial"/>
                <a:cs typeface="Arial"/>
              </a:rPr>
              <a:t> </a:t>
            </a:r>
            <a:r>
              <a:rPr dirty="0" smtClean="0" spc="-14" sz="1050">
                <a:latin typeface="Arial"/>
                <a:cs typeface="Arial"/>
              </a:rPr>
              <a:t>L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d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44" sz="1050">
                <a:latin typeface="Arial"/>
                <a:cs typeface="Arial"/>
              </a:rPr>
              <a:t>s</a:t>
            </a:r>
            <a:r>
              <a:rPr dirty="0" smtClean="0" spc="-14" sz="1050">
                <a:latin typeface="Arial"/>
                <a:cs typeface="Arial"/>
              </a:rPr>
              <a:t>h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0" sz="1050">
                <a:latin typeface="Arial"/>
                <a:cs typeface="Arial"/>
              </a:rPr>
              <a:t>p</a:t>
            </a:r>
            <a:r>
              <a:rPr dirty="0" smtClean="0" spc="0" sz="1050">
                <a:latin typeface="Arial"/>
                <a:cs typeface="Arial"/>
              </a:rPr>
              <a:t>                            </a:t>
            </a:r>
            <a:r>
              <a:rPr dirty="0" smtClean="0" spc="238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3</a:t>
            </a: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3" sz="1050">
                <a:latin typeface="Arial"/>
                <a:cs typeface="Arial"/>
              </a:rPr>
              <a:t>3</a:t>
            </a:r>
            <a:r>
              <a:rPr dirty="0" smtClean="0" spc="-18" sz="1050">
                <a:latin typeface="Arial"/>
                <a:cs typeface="Arial"/>
              </a:rPr>
              <a:t>9</a:t>
            </a:r>
            <a:r>
              <a:rPr dirty="0" smtClean="0" spc="10" sz="1050">
                <a:latin typeface="Arial"/>
                <a:cs typeface="Arial"/>
              </a:rPr>
              <a:t>7</a:t>
            </a:r>
            <a:endParaRPr sz="10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801326" y="1880838"/>
            <a:ext cx="2972022" cy="17840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29" sz="1050">
                <a:latin typeface="Arial"/>
                <a:cs typeface="Arial"/>
              </a:rPr>
              <a:t>s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39" sz="1050">
                <a:latin typeface="Arial"/>
                <a:cs typeface="Arial"/>
              </a:rPr>
              <a:t>f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150" sz="1050">
                <a:latin typeface="Arial"/>
                <a:cs typeface="Arial"/>
              </a:rPr>
              <a:t> </a:t>
            </a:r>
            <a:r>
              <a:rPr dirty="0" smtClean="0" spc="-9" sz="1050">
                <a:latin typeface="Arial"/>
                <a:cs typeface="Arial"/>
              </a:rPr>
              <a:t>O</a:t>
            </a:r>
            <a:r>
              <a:rPr dirty="0" smtClean="0" spc="-14" sz="1050">
                <a:latin typeface="Arial"/>
                <a:cs typeface="Arial"/>
              </a:rPr>
              <a:t>u</a:t>
            </a:r>
            <a:r>
              <a:rPr dirty="0" smtClean="0" spc="25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l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0" sz="1050">
                <a:latin typeface="Arial"/>
                <a:cs typeface="Arial"/>
              </a:rPr>
              <a:t>k</a:t>
            </a:r>
            <a:r>
              <a:rPr dirty="0" smtClean="0" spc="0" sz="1050">
                <a:latin typeface="Arial"/>
                <a:cs typeface="Arial"/>
              </a:rPr>
              <a:t>                                       </a:t>
            </a:r>
            <a:r>
              <a:rPr dirty="0" smtClean="0" spc="202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3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4</a:t>
            </a:r>
            <a:r>
              <a:rPr dirty="0" smtClean="0" spc="-3" sz="1050">
                <a:latin typeface="Arial"/>
                <a:cs typeface="Arial"/>
              </a:rPr>
              <a:t>7</a:t>
            </a:r>
            <a:r>
              <a:rPr dirty="0" smtClean="0" spc="10" sz="105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3352" y="2059241"/>
            <a:ext cx="3214798" cy="179165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-34" sz="1050">
                <a:latin typeface="Arial"/>
                <a:cs typeface="Arial"/>
              </a:rPr>
              <a:t>C</a:t>
            </a:r>
            <a:r>
              <a:rPr dirty="0" smtClean="0" spc="-14" sz="1050">
                <a:latin typeface="Arial"/>
                <a:cs typeface="Arial"/>
              </a:rPr>
              <a:t>u</a:t>
            </a:r>
            <a:r>
              <a:rPr dirty="0" smtClean="0" spc="44" sz="1050">
                <a:latin typeface="Arial"/>
                <a:cs typeface="Arial"/>
              </a:rPr>
              <a:t>s</a:t>
            </a:r>
            <a:r>
              <a:rPr dirty="0" smtClean="0" spc="25" sz="1050">
                <a:latin typeface="Arial"/>
                <a:cs typeface="Arial"/>
              </a:rPr>
              <a:t>t</a:t>
            </a:r>
            <a:r>
              <a:rPr dirty="0" smtClean="0" spc="-4" sz="1050">
                <a:latin typeface="Arial"/>
                <a:cs typeface="Arial"/>
              </a:rPr>
              <a:t>o</a:t>
            </a:r>
            <a:r>
              <a:rPr dirty="0" smtClean="0" spc="-4" sz="1050">
                <a:latin typeface="Arial"/>
                <a:cs typeface="Arial"/>
              </a:rPr>
              <a:t>m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r</a:t>
            </a:r>
            <a:r>
              <a:rPr dirty="0" smtClean="0" spc="120" sz="1050">
                <a:latin typeface="Arial"/>
                <a:cs typeface="Arial"/>
              </a:rPr>
              <a:t> </a:t>
            </a:r>
            <a:r>
              <a:rPr dirty="0" smtClean="0" spc="14" sz="1050">
                <a:latin typeface="Arial"/>
                <a:cs typeface="Arial"/>
              </a:rPr>
              <a:t>S</a:t>
            </a:r>
            <a:r>
              <a:rPr dirty="0" smtClean="0" spc="-4" sz="1050">
                <a:latin typeface="Arial"/>
                <a:cs typeface="Arial"/>
              </a:rPr>
              <a:t>e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-119" sz="1050">
                <a:latin typeface="Arial"/>
                <a:cs typeface="Arial"/>
              </a:rPr>
              <a:t>v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                                      </a:t>
            </a:r>
            <a:r>
              <a:rPr dirty="0" smtClean="0" spc="270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3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3" sz="1050">
                <a:latin typeface="Arial"/>
                <a:cs typeface="Arial"/>
              </a:rPr>
              <a:t>3</a:t>
            </a:r>
            <a:r>
              <a:rPr dirty="0" smtClean="0" spc="-18" sz="1050">
                <a:latin typeface="Arial"/>
                <a:cs typeface="Arial"/>
              </a:rPr>
              <a:t>5</a:t>
            </a:r>
            <a:r>
              <a:rPr dirty="0" smtClean="0" spc="10" sz="105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801326" y="2059241"/>
            <a:ext cx="2972022" cy="179165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29" sz="1050">
                <a:latin typeface="Arial"/>
                <a:cs typeface="Arial"/>
              </a:rPr>
              <a:t>s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39" sz="1050">
                <a:latin typeface="Arial"/>
                <a:cs typeface="Arial"/>
              </a:rPr>
              <a:t>f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150" sz="1050">
                <a:latin typeface="Arial"/>
                <a:cs typeface="Arial"/>
              </a:rPr>
              <a:t> </a:t>
            </a:r>
            <a:r>
              <a:rPr dirty="0" smtClean="0" spc="25" sz="1050">
                <a:latin typeface="Arial"/>
                <a:cs typeface="Arial"/>
              </a:rPr>
              <a:t>P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34" sz="1050">
                <a:latin typeface="Arial"/>
                <a:cs typeface="Arial"/>
              </a:rPr>
              <a:t>w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25" sz="1050">
                <a:latin typeface="Arial"/>
                <a:cs typeface="Arial"/>
              </a:rPr>
              <a:t>P</a:t>
            </a:r>
            <a:r>
              <a:rPr dirty="0" smtClean="0" spc="-4" sz="1050">
                <a:latin typeface="Arial"/>
                <a:cs typeface="Arial"/>
              </a:rPr>
              <a:t>o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                                 </a:t>
            </a:r>
            <a:r>
              <a:rPr dirty="0" smtClean="0" spc="247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3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3</a:t>
            </a:r>
            <a:r>
              <a:rPr dirty="0" smtClean="0" spc="-3" sz="1050">
                <a:latin typeface="Arial"/>
                <a:cs typeface="Arial"/>
              </a:rPr>
              <a:t>4</a:t>
            </a:r>
            <a:r>
              <a:rPr dirty="0" smtClean="0" spc="10" sz="1050">
                <a:latin typeface="Arial"/>
                <a:cs typeface="Arial"/>
              </a:rPr>
              <a:t>7</a:t>
            </a:r>
            <a:endParaRPr sz="10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83352" y="2238406"/>
            <a:ext cx="3214798" cy="178403"/>
          </a:xfrm>
          <a:prstGeom prst="rect">
            <a:avLst/>
          </a:prstGeom>
        </p:spPr>
        <p:txBody>
          <a:bodyPr bIns="0" lIns="0" rIns="0" rtlCol="0" tIns="3175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25" sz="1050">
                <a:latin typeface="Arial"/>
                <a:cs typeface="Arial"/>
              </a:rPr>
              <a:t>B</a:t>
            </a:r>
            <a:r>
              <a:rPr dirty="0" smtClean="0" spc="-14" sz="1050">
                <a:latin typeface="Arial"/>
                <a:cs typeface="Arial"/>
              </a:rPr>
              <a:t>u</a:t>
            </a:r>
            <a:r>
              <a:rPr dirty="0" smtClean="0" spc="44" sz="1050">
                <a:latin typeface="Arial"/>
                <a:cs typeface="Arial"/>
              </a:rPr>
              <a:t>s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44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170" sz="1050">
                <a:latin typeface="Arial"/>
                <a:cs typeface="Arial"/>
              </a:rPr>
              <a:t> </a:t>
            </a: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-4" sz="1050">
                <a:latin typeface="Arial"/>
                <a:cs typeface="Arial"/>
              </a:rPr>
              <a:t>a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g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                              </a:t>
            </a:r>
            <a:r>
              <a:rPr dirty="0" smtClean="0" spc="137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18" sz="1050">
                <a:latin typeface="Arial"/>
                <a:cs typeface="Arial"/>
              </a:rPr>
              <a:t>0</a:t>
            </a:r>
            <a:r>
              <a:rPr dirty="0" smtClean="0" spc="10" sz="105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801326" y="2238406"/>
            <a:ext cx="2972022" cy="178403"/>
          </a:xfrm>
          <a:prstGeom prst="rect">
            <a:avLst/>
          </a:prstGeom>
        </p:spPr>
        <p:txBody>
          <a:bodyPr bIns="0" lIns="0" rIns="0" rtlCol="0" tIns="3175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29" sz="1050">
                <a:latin typeface="Arial"/>
                <a:cs typeface="Arial"/>
              </a:rPr>
              <a:t>s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39" sz="1050">
                <a:latin typeface="Arial"/>
                <a:cs typeface="Arial"/>
              </a:rPr>
              <a:t>f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150" sz="1050">
                <a:latin typeface="Arial"/>
                <a:cs typeface="Arial"/>
              </a:rPr>
              <a:t> </a:t>
            </a:r>
            <a:r>
              <a:rPr dirty="0" smtClean="0" spc="59" sz="1050">
                <a:latin typeface="Arial"/>
                <a:cs typeface="Arial"/>
              </a:rPr>
              <a:t>W</a:t>
            </a:r>
            <a:r>
              <a:rPr dirty="0" smtClean="0" spc="-29" sz="1050">
                <a:latin typeface="Arial"/>
                <a:cs typeface="Arial"/>
              </a:rPr>
              <a:t>o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0" sz="1050">
                <a:latin typeface="Arial"/>
                <a:cs typeface="Arial"/>
              </a:rPr>
              <a:t>d</a:t>
            </a:r>
            <a:r>
              <a:rPr dirty="0" smtClean="0" spc="0" sz="1050">
                <a:latin typeface="Arial"/>
                <a:cs typeface="Arial"/>
              </a:rPr>
              <a:t>                                           </a:t>
            </a:r>
            <a:r>
              <a:rPr dirty="0" smtClean="0" spc="115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9</a:t>
            </a:r>
            <a:r>
              <a:rPr dirty="0" smtClean="0" spc="10" sz="105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83352" y="2416809"/>
            <a:ext cx="3214798" cy="178450"/>
          </a:xfrm>
          <a:prstGeom prst="rect">
            <a:avLst/>
          </a:prstGeom>
        </p:spPr>
        <p:txBody>
          <a:bodyPr bIns="0" lIns="0" rIns="0" rtlCol="0" tIns="3175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25" sz="1050">
                <a:latin typeface="Arial"/>
                <a:cs typeface="Arial"/>
              </a:rPr>
              <a:t>B</a:t>
            </a:r>
            <a:r>
              <a:rPr dirty="0" smtClean="0" spc="-14" sz="1050">
                <a:latin typeface="Arial"/>
                <a:cs typeface="Arial"/>
              </a:rPr>
              <a:t>u</a:t>
            </a:r>
            <a:r>
              <a:rPr dirty="0" smtClean="0" spc="44" sz="1050">
                <a:latin typeface="Arial"/>
                <a:cs typeface="Arial"/>
              </a:rPr>
              <a:t>s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44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170" sz="1050">
                <a:latin typeface="Arial"/>
                <a:cs typeface="Arial"/>
              </a:rPr>
              <a:t> </a:t>
            </a:r>
            <a:r>
              <a:rPr dirty="0" smtClean="0" spc="-9" sz="1050">
                <a:latin typeface="Arial"/>
                <a:cs typeface="Arial"/>
              </a:rPr>
              <a:t>O</a:t>
            </a:r>
            <a:r>
              <a:rPr dirty="0" smtClean="0" spc="-14" sz="1050">
                <a:latin typeface="Arial"/>
                <a:cs typeface="Arial"/>
              </a:rPr>
              <a:t>p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                                 </a:t>
            </a:r>
            <a:r>
              <a:rPr dirty="0" smtClean="0" spc="248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9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18" sz="1050">
                <a:latin typeface="Arial"/>
                <a:cs typeface="Arial"/>
              </a:rPr>
              <a:t>3</a:t>
            </a:r>
            <a:r>
              <a:rPr dirty="0" smtClean="0" spc="10" sz="105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801326" y="2416809"/>
            <a:ext cx="2972022" cy="178450"/>
          </a:xfrm>
          <a:prstGeom prst="rect">
            <a:avLst/>
          </a:prstGeom>
        </p:spPr>
        <p:txBody>
          <a:bodyPr bIns="0" lIns="0" rIns="0" rtlCol="0" tIns="3175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14" sz="1050">
                <a:latin typeface="Arial"/>
                <a:cs typeface="Arial"/>
              </a:rPr>
              <a:t>S</a:t>
            </a:r>
            <a:r>
              <a:rPr dirty="0" smtClean="0" spc="-9" sz="1050">
                <a:latin typeface="Arial"/>
                <a:cs typeface="Arial"/>
              </a:rPr>
              <a:t>Q</a:t>
            </a:r>
            <a:r>
              <a:rPr dirty="0" smtClean="0" spc="0" sz="1050">
                <a:latin typeface="Arial"/>
                <a:cs typeface="Arial"/>
              </a:rPr>
              <a:t>L</a:t>
            </a:r>
            <a:r>
              <a:rPr dirty="0" smtClean="0" spc="66" sz="1050">
                <a:latin typeface="Arial"/>
                <a:cs typeface="Arial"/>
              </a:rPr>
              <a:t> </a:t>
            </a:r>
            <a:r>
              <a:rPr dirty="0" smtClean="0" spc="-34" sz="1050">
                <a:latin typeface="Arial"/>
                <a:cs typeface="Arial"/>
              </a:rPr>
              <a:t>(</a:t>
            </a:r>
            <a:r>
              <a:rPr dirty="0" smtClean="0" spc="34" sz="1050">
                <a:latin typeface="Arial"/>
                <a:cs typeface="Arial"/>
              </a:rPr>
              <a:t>P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29" sz="1050">
                <a:latin typeface="Arial"/>
                <a:cs typeface="Arial"/>
              </a:rPr>
              <a:t>g</a:t>
            </a:r>
            <a:r>
              <a:rPr dirty="0" smtClean="0" spc="-14" sz="1050">
                <a:latin typeface="Arial"/>
                <a:cs typeface="Arial"/>
              </a:rPr>
              <a:t>r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157" sz="1050">
                <a:latin typeface="Arial"/>
                <a:cs typeface="Arial"/>
              </a:rPr>
              <a:t> </a:t>
            </a:r>
            <a:r>
              <a:rPr dirty="0" smtClean="0" spc="-14" sz="1050">
                <a:latin typeface="Arial"/>
                <a:cs typeface="Arial"/>
              </a:rPr>
              <a:t>L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-14" sz="1050">
                <a:latin typeface="Arial"/>
                <a:cs typeface="Arial"/>
              </a:rPr>
              <a:t>g</a:t>
            </a:r>
            <a:r>
              <a:rPr dirty="0" smtClean="0" spc="-4" sz="1050">
                <a:latin typeface="Arial"/>
                <a:cs typeface="Arial"/>
              </a:rPr>
              <a:t>u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g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)</a:t>
            </a:r>
            <a:r>
              <a:rPr dirty="0" smtClean="0" spc="0" sz="1050">
                <a:latin typeface="Arial"/>
                <a:cs typeface="Arial"/>
              </a:rPr>
              <a:t>                  </a:t>
            </a:r>
            <a:r>
              <a:rPr dirty="0" smtClean="0" spc="251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-3" sz="1050">
                <a:latin typeface="Arial"/>
                <a:cs typeface="Arial"/>
              </a:rPr>
              <a:t>6</a:t>
            </a:r>
            <a:r>
              <a:rPr dirty="0" smtClean="0" spc="10" sz="1050">
                <a:latin typeface="Arial"/>
                <a:cs typeface="Arial"/>
              </a:rPr>
              <a:t>1</a:t>
            </a:r>
            <a:endParaRPr sz="10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83352" y="2595260"/>
            <a:ext cx="3214798" cy="17840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-34" sz="1050">
                <a:latin typeface="Arial"/>
                <a:cs typeface="Arial"/>
              </a:rPr>
              <a:t>C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19" sz="1050">
                <a:latin typeface="Arial"/>
                <a:cs typeface="Arial"/>
              </a:rPr>
              <a:t>i</a:t>
            </a:r>
            <a:r>
              <a:rPr dirty="0" smtClean="0" spc="25" sz="1050">
                <a:latin typeface="Arial"/>
                <a:cs typeface="Arial"/>
              </a:rPr>
              <a:t>t</a:t>
            </a:r>
            <a:r>
              <a:rPr dirty="0" smtClean="0" spc="19" sz="1050">
                <a:latin typeface="Arial"/>
                <a:cs typeface="Arial"/>
              </a:rPr>
              <a:t>i</a:t>
            </a:r>
            <a:r>
              <a:rPr dirty="0" smtClean="0" spc="29" sz="1050">
                <a:latin typeface="Arial"/>
                <a:cs typeface="Arial"/>
              </a:rPr>
              <a:t>c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0" sz="1050">
                <a:latin typeface="Arial"/>
                <a:cs typeface="Arial"/>
              </a:rPr>
              <a:t>l</a:t>
            </a:r>
            <a:r>
              <a:rPr dirty="0" smtClean="0" spc="114" sz="1050">
                <a:latin typeface="Arial"/>
                <a:cs typeface="Arial"/>
              </a:rPr>
              <a:t> </a:t>
            </a:r>
            <a:r>
              <a:rPr dirty="0" smtClean="0" spc="-75" sz="1050">
                <a:latin typeface="Arial"/>
                <a:cs typeface="Arial"/>
              </a:rPr>
              <a:t>T</a:t>
            </a:r>
            <a:r>
              <a:rPr dirty="0" smtClean="0" spc="-14" sz="1050">
                <a:latin typeface="Arial"/>
                <a:cs typeface="Arial"/>
              </a:rPr>
              <a:t>h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-4" sz="1050">
                <a:latin typeface="Arial"/>
                <a:cs typeface="Arial"/>
              </a:rPr>
              <a:t>n</a:t>
            </a:r>
            <a:r>
              <a:rPr dirty="0" smtClean="0" spc="44" sz="1050">
                <a:latin typeface="Arial"/>
                <a:cs typeface="Arial"/>
              </a:rPr>
              <a:t>k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-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94" sz="1050">
                <a:latin typeface="Arial"/>
                <a:cs typeface="Arial"/>
              </a:rPr>
              <a:t> 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d</a:t>
            </a:r>
            <a:r>
              <a:rPr dirty="0" smtClean="0" spc="49" sz="1050">
                <a:latin typeface="Arial"/>
                <a:cs typeface="Arial"/>
              </a:rPr>
              <a:t> </a:t>
            </a:r>
            <a:r>
              <a:rPr dirty="0" smtClean="0" spc="25" sz="1050">
                <a:latin typeface="Arial"/>
                <a:cs typeface="Arial"/>
              </a:rPr>
              <a:t>P</a:t>
            </a:r>
            <a:r>
              <a:rPr dirty="0" smtClean="0" spc="-14" sz="1050">
                <a:latin typeface="Arial"/>
                <a:cs typeface="Arial"/>
              </a:rPr>
              <a:t>r</a:t>
            </a:r>
            <a:r>
              <a:rPr dirty="0" smtClean="0" spc="-29" sz="1050">
                <a:latin typeface="Arial"/>
                <a:cs typeface="Arial"/>
              </a:rPr>
              <a:t>o</a:t>
            </a:r>
            <a:r>
              <a:rPr dirty="0" smtClean="0" spc="-14" sz="1050">
                <a:latin typeface="Arial"/>
                <a:cs typeface="Arial"/>
              </a:rPr>
              <a:t>b</a:t>
            </a:r>
            <a:r>
              <a:rPr dirty="0" smtClean="0" spc="19" sz="1050">
                <a:latin typeface="Arial"/>
                <a:cs typeface="Arial"/>
              </a:rPr>
              <a:t>l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m</a:t>
            </a:r>
            <a:r>
              <a:rPr dirty="0" smtClean="0" spc="128" sz="1050">
                <a:latin typeface="Arial"/>
                <a:cs typeface="Arial"/>
              </a:rPr>
              <a:t> </a:t>
            </a:r>
            <a:r>
              <a:rPr dirty="0" smtClean="0" spc="34" sz="1050">
                <a:latin typeface="Arial"/>
                <a:cs typeface="Arial"/>
              </a:rPr>
              <a:t>S</a:t>
            </a:r>
            <a:r>
              <a:rPr dirty="0" smtClean="0" spc="-29" sz="1050">
                <a:latin typeface="Arial"/>
                <a:cs typeface="Arial"/>
              </a:rPr>
              <a:t>o</a:t>
            </a:r>
            <a:r>
              <a:rPr dirty="0" smtClean="0" spc="19" sz="1050">
                <a:latin typeface="Arial"/>
                <a:cs typeface="Arial"/>
              </a:rPr>
              <a:t>l</a:t>
            </a:r>
            <a:r>
              <a:rPr dirty="0" smtClean="0" spc="-129" sz="1050">
                <a:latin typeface="Arial"/>
                <a:cs typeface="Arial"/>
              </a:rPr>
              <a:t>v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0" sz="1050">
                <a:latin typeface="Arial"/>
                <a:cs typeface="Arial"/>
              </a:rPr>
              <a:t>       </a:t>
            </a:r>
            <a:r>
              <a:rPr dirty="0" smtClean="0" spc="33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9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18" sz="1050">
                <a:latin typeface="Arial"/>
                <a:cs typeface="Arial"/>
              </a:rPr>
              <a:t>0</a:t>
            </a:r>
            <a:r>
              <a:rPr dirty="0" smtClean="0" spc="10" sz="105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801326" y="2595260"/>
            <a:ext cx="2972022" cy="17840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14" sz="1050">
                <a:latin typeface="Arial"/>
                <a:cs typeface="Arial"/>
              </a:rPr>
              <a:t>P</a:t>
            </a:r>
            <a:r>
              <a:rPr dirty="0" smtClean="0" spc="54" sz="1050">
                <a:latin typeface="Arial"/>
                <a:cs typeface="Arial"/>
              </a:rPr>
              <a:t>y</a:t>
            </a:r>
            <a:r>
              <a:rPr dirty="0" smtClean="0" spc="25" sz="1050">
                <a:latin typeface="Arial"/>
                <a:cs typeface="Arial"/>
              </a:rPr>
              <a:t>t</a:t>
            </a:r>
            <a:r>
              <a:rPr dirty="0" smtClean="0" spc="-14" sz="1050">
                <a:latin typeface="Arial"/>
                <a:cs typeface="Arial"/>
              </a:rPr>
              <a:t>h</a:t>
            </a:r>
            <a:r>
              <a:rPr dirty="0" smtClean="0" spc="-29" sz="1050">
                <a:latin typeface="Arial"/>
                <a:cs typeface="Arial"/>
              </a:rPr>
              <a:t>o</a:t>
            </a:r>
            <a:r>
              <a:rPr dirty="0" smtClean="0" spc="0" sz="1050">
                <a:latin typeface="Arial"/>
                <a:cs typeface="Arial"/>
              </a:rPr>
              <a:t>n</a:t>
            </a:r>
            <a:r>
              <a:rPr dirty="0" smtClean="0" spc="90" sz="1050">
                <a:latin typeface="Arial"/>
                <a:cs typeface="Arial"/>
              </a:rPr>
              <a:t> </a:t>
            </a:r>
            <a:r>
              <a:rPr dirty="0" smtClean="0" spc="-14" sz="1050">
                <a:latin typeface="Arial"/>
                <a:cs typeface="Arial"/>
              </a:rPr>
              <a:t>(</a:t>
            </a:r>
            <a:r>
              <a:rPr dirty="0" smtClean="0" spc="25" sz="1050">
                <a:latin typeface="Arial"/>
                <a:cs typeface="Arial"/>
              </a:rPr>
              <a:t>P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29" sz="1050">
                <a:latin typeface="Arial"/>
                <a:cs typeface="Arial"/>
              </a:rPr>
              <a:t>g</a:t>
            </a:r>
            <a:r>
              <a:rPr dirty="0" smtClean="0" spc="-14" sz="1050">
                <a:latin typeface="Arial"/>
                <a:cs typeface="Arial"/>
              </a:rPr>
              <a:t>r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157" sz="1050">
                <a:latin typeface="Arial"/>
                <a:cs typeface="Arial"/>
              </a:rPr>
              <a:t> </a:t>
            </a:r>
            <a:r>
              <a:rPr dirty="0" smtClean="0" spc="-14" sz="1050">
                <a:latin typeface="Arial"/>
                <a:cs typeface="Arial"/>
              </a:rPr>
              <a:t>L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-14" sz="1050">
                <a:latin typeface="Arial"/>
                <a:cs typeface="Arial"/>
              </a:rPr>
              <a:t>g</a:t>
            </a:r>
            <a:r>
              <a:rPr dirty="0" smtClean="0" spc="-14" sz="1050">
                <a:latin typeface="Arial"/>
                <a:cs typeface="Arial"/>
              </a:rPr>
              <a:t>u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g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)</a:t>
            </a:r>
            <a:r>
              <a:rPr dirty="0" smtClean="0" spc="0" sz="1050">
                <a:latin typeface="Arial"/>
                <a:cs typeface="Arial"/>
              </a:rPr>
              <a:t>              </a:t>
            </a:r>
            <a:r>
              <a:rPr dirty="0" smtClean="0" spc="165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18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5</a:t>
            </a:r>
            <a:r>
              <a:rPr dirty="0" smtClean="0" spc="10" sz="105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83352" y="2773664"/>
            <a:ext cx="3214798" cy="17840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-19" sz="1050">
                <a:latin typeface="Arial"/>
                <a:cs typeface="Arial"/>
              </a:rPr>
              <a:t>G</a:t>
            </a:r>
            <a:r>
              <a:rPr dirty="0" smtClean="0" spc="-4" sz="1050">
                <a:latin typeface="Arial"/>
                <a:cs typeface="Arial"/>
              </a:rPr>
              <a:t>e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-4" sz="1050">
                <a:latin typeface="Arial"/>
                <a:cs typeface="Arial"/>
              </a:rPr>
              <a:t>a</a:t>
            </a:r>
            <a:r>
              <a:rPr dirty="0" smtClean="0" spc="0" sz="1050">
                <a:latin typeface="Arial"/>
                <a:cs typeface="Arial"/>
              </a:rPr>
              <a:t>l</a:t>
            </a:r>
            <a:r>
              <a:rPr dirty="0" smtClean="0" spc="124" sz="1050">
                <a:latin typeface="Arial"/>
                <a:cs typeface="Arial"/>
              </a:rPr>
              <a:t> </a:t>
            </a:r>
            <a:r>
              <a:rPr dirty="0" smtClean="0" spc="25" sz="1050">
                <a:latin typeface="Arial"/>
                <a:cs typeface="Arial"/>
              </a:rPr>
              <a:t>S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9" sz="1050">
                <a:latin typeface="Arial"/>
                <a:cs typeface="Arial"/>
              </a:rPr>
              <a:t>l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127" sz="1050">
                <a:latin typeface="Arial"/>
                <a:cs typeface="Arial"/>
              </a:rPr>
              <a:t> </a:t>
            </a:r>
            <a:r>
              <a:rPr dirty="0" smtClean="0" spc="25" sz="1050">
                <a:latin typeface="Arial"/>
                <a:cs typeface="Arial"/>
              </a:rPr>
              <a:t>P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54" sz="1050">
                <a:latin typeface="Arial"/>
                <a:cs typeface="Arial"/>
              </a:rPr>
              <a:t>c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                            </a:t>
            </a:r>
            <a:r>
              <a:rPr dirty="0" smtClean="0" spc="26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7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18" sz="1050">
                <a:latin typeface="Arial"/>
                <a:cs typeface="Arial"/>
              </a:rPr>
              <a:t>7</a:t>
            </a:r>
            <a:r>
              <a:rPr dirty="0" smtClean="0" spc="10" sz="1050">
                <a:latin typeface="Arial"/>
                <a:cs typeface="Arial"/>
              </a:rPr>
              <a:t>9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801326" y="2773664"/>
            <a:ext cx="2972022" cy="17840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14" sz="1050">
                <a:latin typeface="Arial"/>
                <a:cs typeface="Arial"/>
              </a:rPr>
              <a:t>S</a:t>
            </a:r>
            <a:r>
              <a:rPr dirty="0" smtClean="0" spc="-4" sz="1050">
                <a:latin typeface="Arial"/>
                <a:cs typeface="Arial"/>
              </a:rPr>
              <a:t>a</a:t>
            </a:r>
            <a:r>
              <a:rPr dirty="0" smtClean="0" spc="0" sz="1050">
                <a:latin typeface="Arial"/>
                <a:cs typeface="Arial"/>
              </a:rPr>
              <a:t>l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54" sz="1050">
                <a:latin typeface="Arial"/>
                <a:cs typeface="Arial"/>
              </a:rPr>
              <a:t>s</a:t>
            </a:r>
            <a:r>
              <a:rPr dirty="0" smtClean="0" spc="-59" sz="1050">
                <a:latin typeface="Arial"/>
                <a:cs typeface="Arial"/>
              </a:rPr>
              <a:t>f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                                                   </a:t>
            </a:r>
            <a:r>
              <a:rPr dirty="0" smtClean="0" spc="59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9</a:t>
            </a:r>
            <a:r>
              <a:rPr dirty="0" smtClean="0" spc="-3" sz="1050">
                <a:latin typeface="Arial"/>
                <a:cs typeface="Arial"/>
              </a:rPr>
              <a:t>9</a:t>
            </a:r>
            <a:r>
              <a:rPr dirty="0" smtClean="0" spc="10" sz="1050">
                <a:latin typeface="Arial"/>
                <a:cs typeface="Arial"/>
              </a:rPr>
              <a:t>1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3352" y="2952067"/>
            <a:ext cx="3214798" cy="17840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14" sz="1050">
                <a:latin typeface="Arial"/>
                <a:cs typeface="Arial"/>
              </a:rPr>
              <a:t>g</a:t>
            </a:r>
            <a:r>
              <a:rPr dirty="0" smtClean="0" spc="-29" sz="1050">
                <a:latin typeface="Arial"/>
                <a:cs typeface="Arial"/>
              </a:rPr>
              <a:t>u</a:t>
            </a:r>
            <a:r>
              <a:rPr dirty="0" smtClean="0" spc="19" sz="1050">
                <a:latin typeface="Arial"/>
                <a:cs typeface="Arial"/>
              </a:rPr>
              <a:t>l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0" sz="1050">
                <a:latin typeface="Arial"/>
                <a:cs typeface="Arial"/>
              </a:rPr>
              <a:t>n</a:t>
            </a:r>
            <a:r>
              <a:rPr dirty="0" smtClean="0" spc="125" sz="1050">
                <a:latin typeface="Arial"/>
                <a:cs typeface="Arial"/>
              </a:rPr>
              <a:t> 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d</a:t>
            </a:r>
            <a:r>
              <a:rPr dirty="0" smtClean="0" spc="59" sz="1050">
                <a:latin typeface="Arial"/>
                <a:cs typeface="Arial"/>
              </a:rPr>
              <a:t> </a:t>
            </a:r>
            <a:r>
              <a:rPr dirty="0" smtClean="0" spc="-14" sz="1050">
                <a:latin typeface="Arial"/>
                <a:cs typeface="Arial"/>
              </a:rPr>
              <a:t>L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-14" sz="1050">
                <a:latin typeface="Arial"/>
                <a:cs typeface="Arial"/>
              </a:rPr>
              <a:t>g</a:t>
            </a:r>
            <a:r>
              <a:rPr dirty="0" smtClean="0" spc="-4" sz="1050">
                <a:latin typeface="Arial"/>
                <a:cs typeface="Arial"/>
              </a:rPr>
              <a:t>a</a:t>
            </a:r>
            <a:r>
              <a:rPr dirty="0" smtClean="0" spc="0" sz="1050">
                <a:latin typeface="Arial"/>
                <a:cs typeface="Arial"/>
              </a:rPr>
              <a:t>l</a:t>
            </a:r>
            <a:r>
              <a:rPr dirty="0" smtClean="0" spc="91" sz="1050">
                <a:latin typeface="Arial"/>
                <a:cs typeface="Arial"/>
              </a:rPr>
              <a:t> </a:t>
            </a:r>
            <a:r>
              <a:rPr dirty="0" smtClean="0" spc="-25" sz="1050">
                <a:latin typeface="Arial"/>
                <a:cs typeface="Arial"/>
              </a:rPr>
              <a:t>C</a:t>
            </a:r>
            <a:r>
              <a:rPr dirty="0" smtClean="0" spc="-29" sz="1050">
                <a:latin typeface="Arial"/>
                <a:cs typeface="Arial"/>
              </a:rPr>
              <a:t>o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14" sz="1050">
                <a:latin typeface="Arial"/>
                <a:cs typeface="Arial"/>
              </a:rPr>
              <a:t>p</a:t>
            </a:r>
            <a:r>
              <a:rPr dirty="0" smtClean="0" spc="0" sz="1050">
                <a:latin typeface="Arial"/>
                <a:cs typeface="Arial"/>
              </a:rPr>
              <a:t>l</a:t>
            </a:r>
            <a:r>
              <a:rPr dirty="0" smtClean="0" spc="1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             </a:t>
            </a:r>
            <a:r>
              <a:rPr dirty="0" smtClean="0" spc="70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6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3" sz="1050">
                <a:latin typeface="Arial"/>
                <a:cs typeface="Arial"/>
              </a:rPr>
              <a:t>3</a:t>
            </a:r>
            <a:r>
              <a:rPr dirty="0" smtClean="0" spc="-18" sz="1050">
                <a:latin typeface="Arial"/>
                <a:cs typeface="Arial"/>
              </a:rPr>
              <a:t>3</a:t>
            </a:r>
            <a:r>
              <a:rPr dirty="0" smtClean="0" spc="10" sz="1050">
                <a:latin typeface="Arial"/>
                <a:cs typeface="Arial"/>
              </a:rPr>
              <a:t>9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801326" y="2952067"/>
            <a:ext cx="2972022" cy="17840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14" sz="1050">
                <a:latin typeface="Arial"/>
                <a:cs typeface="Arial"/>
              </a:rPr>
              <a:t>S</a:t>
            </a:r>
            <a:r>
              <a:rPr dirty="0" smtClean="0" spc="25" sz="1050">
                <a:latin typeface="Arial"/>
                <a:cs typeface="Arial"/>
              </a:rPr>
              <a:t>A</a:t>
            </a:r>
            <a:r>
              <a:rPr dirty="0" smtClean="0" spc="0" sz="1050">
                <a:latin typeface="Arial"/>
                <a:cs typeface="Arial"/>
              </a:rPr>
              <a:t>P</a:t>
            </a:r>
            <a:r>
              <a:rPr dirty="0" smtClean="0" spc="121" sz="1050">
                <a:latin typeface="Arial"/>
                <a:cs typeface="Arial"/>
              </a:rPr>
              <a:t> </a:t>
            </a:r>
            <a:r>
              <a:rPr dirty="0" smtClean="0" spc="25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p</a:t>
            </a:r>
            <a:r>
              <a:rPr dirty="0" smtClean="0" spc="-14" sz="1050">
                <a:latin typeface="Arial"/>
                <a:cs typeface="Arial"/>
              </a:rPr>
              <a:t>p</a:t>
            </a:r>
            <a:r>
              <a:rPr dirty="0" smtClean="0" spc="9" sz="1050">
                <a:latin typeface="Arial"/>
                <a:cs typeface="Arial"/>
              </a:rPr>
              <a:t>l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54" sz="1050">
                <a:latin typeface="Arial"/>
                <a:cs typeface="Arial"/>
              </a:rPr>
              <a:t>c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25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                                       </a:t>
            </a:r>
            <a:r>
              <a:rPr dirty="0" smtClean="0" spc="243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8</a:t>
            </a:r>
            <a:r>
              <a:rPr dirty="0" smtClean="0" spc="-3" sz="1050">
                <a:latin typeface="Arial"/>
                <a:cs typeface="Arial"/>
              </a:rPr>
              <a:t>9</a:t>
            </a:r>
            <a:r>
              <a:rPr dirty="0" smtClean="0" spc="10" sz="105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3352" y="3130470"/>
            <a:ext cx="3214798" cy="178450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25" sz="1050">
                <a:latin typeface="Arial"/>
                <a:cs typeface="Arial"/>
              </a:rPr>
              <a:t>P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19" sz="1050">
                <a:latin typeface="Arial"/>
                <a:cs typeface="Arial"/>
              </a:rPr>
              <a:t>j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130" sz="1050">
                <a:latin typeface="Arial"/>
                <a:cs typeface="Arial"/>
              </a:rPr>
              <a:t> 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-4" sz="1050">
                <a:latin typeface="Arial"/>
                <a:cs typeface="Arial"/>
              </a:rPr>
              <a:t>g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                                  </a:t>
            </a:r>
            <a:r>
              <a:rPr dirty="0" smtClean="0" spc="47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5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3" sz="1050">
                <a:latin typeface="Arial"/>
                <a:cs typeface="Arial"/>
              </a:rPr>
              <a:t>6</a:t>
            </a:r>
            <a:r>
              <a:rPr dirty="0" smtClean="0" spc="-18" sz="1050">
                <a:latin typeface="Arial"/>
                <a:cs typeface="Arial"/>
              </a:rPr>
              <a:t>9</a:t>
            </a:r>
            <a:r>
              <a:rPr dirty="0" smtClean="0" spc="10" sz="1050">
                <a:latin typeface="Arial"/>
                <a:cs typeface="Arial"/>
              </a:rPr>
              <a:t>5</a:t>
            </a:r>
            <a:endParaRPr sz="10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01326" y="3130470"/>
            <a:ext cx="2972022" cy="178450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14" sz="1050">
                <a:latin typeface="Arial"/>
                <a:cs typeface="Arial"/>
              </a:rPr>
              <a:t>S</a:t>
            </a:r>
            <a:r>
              <a:rPr dirty="0" smtClean="0" spc="-4" sz="1050">
                <a:latin typeface="Arial"/>
                <a:cs typeface="Arial"/>
              </a:rPr>
              <a:t>p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-4" sz="1050">
                <a:latin typeface="Arial"/>
                <a:cs typeface="Arial"/>
              </a:rPr>
              <a:t>d</a:t>
            </a:r>
            <a:r>
              <a:rPr dirty="0" smtClean="0" spc="44" sz="1050">
                <a:latin typeface="Arial"/>
                <a:cs typeface="Arial"/>
              </a:rPr>
              <a:t>s</a:t>
            </a:r>
            <a:r>
              <a:rPr dirty="0" smtClean="0" spc="-29" sz="1050">
                <a:latin typeface="Arial"/>
                <a:cs typeface="Arial"/>
              </a:rPr>
              <a:t>h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                                              </a:t>
            </a:r>
            <a:r>
              <a:rPr dirty="0" smtClean="0" spc="39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8</a:t>
            </a:r>
            <a:r>
              <a:rPr dirty="0" smtClean="0" spc="-3" sz="1050">
                <a:latin typeface="Arial"/>
                <a:cs typeface="Arial"/>
              </a:rPr>
              <a:t>3</a:t>
            </a:r>
            <a:r>
              <a:rPr dirty="0" smtClean="0" spc="10" sz="105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3352" y="3308921"/>
            <a:ext cx="3214798" cy="179165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6" sz="1050">
                <a:latin typeface="Arial"/>
                <a:cs typeface="Arial"/>
              </a:rPr>
              <a:t>O</a:t>
            </a:r>
            <a:r>
              <a:rPr dirty="0" smtClean="0" spc="6" sz="1050">
                <a:latin typeface="Arial"/>
                <a:cs typeface="Arial"/>
              </a:rPr>
              <a:t>f</a:t>
            </a:r>
            <a:r>
              <a:rPr dirty="0" smtClean="0" spc="6" sz="1050">
                <a:latin typeface="Arial"/>
                <a:cs typeface="Arial"/>
              </a:rPr>
              <a:t>f</a:t>
            </a:r>
            <a:r>
              <a:rPr dirty="0" smtClean="0" spc="6" sz="1050">
                <a:latin typeface="Arial"/>
                <a:cs typeface="Arial"/>
              </a:rPr>
              <a:t>i</a:t>
            </a:r>
            <a:r>
              <a:rPr dirty="0" smtClean="0" spc="6" sz="1050">
                <a:latin typeface="Arial"/>
                <a:cs typeface="Arial"/>
              </a:rPr>
              <a:t>c</a:t>
            </a:r>
            <a:r>
              <a:rPr dirty="0" smtClean="0" spc="6" sz="1050">
                <a:latin typeface="Arial"/>
                <a:cs typeface="Arial"/>
              </a:rPr>
              <a:t>e</a:t>
            </a:r>
            <a:r>
              <a:rPr dirty="0" smtClean="0" spc="6" sz="1050">
                <a:latin typeface="Arial"/>
                <a:cs typeface="Arial"/>
              </a:rPr>
              <a:t> </a:t>
            </a:r>
            <a:r>
              <a:rPr dirty="0" smtClean="0" spc="6" sz="1050">
                <a:latin typeface="Arial"/>
                <a:cs typeface="Arial"/>
              </a:rPr>
              <a:t>a</a:t>
            </a:r>
            <a:r>
              <a:rPr dirty="0" smtClean="0" spc="6" sz="1050">
                <a:latin typeface="Arial"/>
                <a:cs typeface="Arial"/>
              </a:rPr>
              <a:t>n</a:t>
            </a:r>
            <a:r>
              <a:rPr dirty="0" smtClean="0" spc="6" sz="1050">
                <a:latin typeface="Arial"/>
                <a:cs typeface="Arial"/>
              </a:rPr>
              <a:t>d</a:t>
            </a:r>
            <a:r>
              <a:rPr dirty="0" smtClean="0" spc="6" sz="1050">
                <a:latin typeface="Arial"/>
                <a:cs typeface="Arial"/>
              </a:rPr>
              <a:t> </a:t>
            </a:r>
            <a:r>
              <a:rPr dirty="0" smtClean="0" spc="6" sz="1050">
                <a:latin typeface="Arial"/>
                <a:cs typeface="Arial"/>
              </a:rPr>
              <a:t>P</a:t>
            </a:r>
            <a:r>
              <a:rPr dirty="0" smtClean="0" spc="6" sz="1050">
                <a:latin typeface="Arial"/>
                <a:cs typeface="Arial"/>
              </a:rPr>
              <a:t>r</a:t>
            </a:r>
            <a:r>
              <a:rPr dirty="0" smtClean="0" spc="6" sz="1050">
                <a:latin typeface="Arial"/>
                <a:cs typeface="Arial"/>
              </a:rPr>
              <a:t>o</a:t>
            </a:r>
            <a:r>
              <a:rPr dirty="0" smtClean="0" spc="6" sz="1050">
                <a:latin typeface="Arial"/>
                <a:cs typeface="Arial"/>
              </a:rPr>
              <a:t>d</a:t>
            </a:r>
            <a:r>
              <a:rPr dirty="0" smtClean="0" spc="6" sz="1050">
                <a:latin typeface="Arial"/>
                <a:cs typeface="Arial"/>
              </a:rPr>
              <a:t>u</a:t>
            </a:r>
            <a:r>
              <a:rPr dirty="0" smtClean="0" spc="6" sz="1050">
                <a:latin typeface="Arial"/>
                <a:cs typeface="Arial"/>
              </a:rPr>
              <a:t>c</a:t>
            </a:r>
            <a:r>
              <a:rPr dirty="0" smtClean="0" spc="6" sz="1050">
                <a:latin typeface="Arial"/>
                <a:cs typeface="Arial"/>
              </a:rPr>
              <a:t>t</a:t>
            </a:r>
            <a:r>
              <a:rPr dirty="0" smtClean="0" spc="6" sz="1050">
                <a:latin typeface="Arial"/>
                <a:cs typeface="Arial"/>
              </a:rPr>
              <a:t>i</a:t>
            </a:r>
            <a:r>
              <a:rPr dirty="0" smtClean="0" spc="6" sz="1050">
                <a:latin typeface="Arial"/>
                <a:cs typeface="Arial"/>
              </a:rPr>
              <a:t>v</a:t>
            </a:r>
            <a:r>
              <a:rPr dirty="0" smtClean="0" spc="6" sz="1050">
                <a:latin typeface="Arial"/>
                <a:cs typeface="Arial"/>
              </a:rPr>
              <a:t>i</a:t>
            </a:r>
            <a:r>
              <a:rPr dirty="0" smtClean="0" spc="6" sz="1050">
                <a:latin typeface="Arial"/>
                <a:cs typeface="Arial"/>
              </a:rPr>
              <a:t>t</a:t>
            </a:r>
            <a:r>
              <a:rPr dirty="0" smtClean="0" spc="6" sz="1050">
                <a:latin typeface="Arial"/>
                <a:cs typeface="Arial"/>
              </a:rPr>
              <a:t>y</a:t>
            </a:r>
            <a:r>
              <a:rPr dirty="0" smtClean="0" spc="6" sz="1050">
                <a:latin typeface="Arial"/>
                <a:cs typeface="Arial"/>
              </a:rPr>
              <a:t> </a:t>
            </a:r>
            <a:r>
              <a:rPr dirty="0" smtClean="0" spc="6" sz="1050">
                <a:latin typeface="Arial"/>
                <a:cs typeface="Arial"/>
              </a:rPr>
              <a:t>E</a:t>
            </a:r>
            <a:r>
              <a:rPr dirty="0" smtClean="0" spc="6" sz="1050">
                <a:latin typeface="Arial"/>
                <a:cs typeface="Arial"/>
              </a:rPr>
              <a:t>q</a:t>
            </a:r>
            <a:r>
              <a:rPr dirty="0" smtClean="0" spc="6" sz="1050">
                <a:latin typeface="Arial"/>
                <a:cs typeface="Arial"/>
              </a:rPr>
              <a:t>u</a:t>
            </a:r>
            <a:r>
              <a:rPr dirty="0" smtClean="0" spc="6" sz="1050">
                <a:latin typeface="Arial"/>
                <a:cs typeface="Arial"/>
              </a:rPr>
              <a:t>i</a:t>
            </a:r>
            <a:r>
              <a:rPr dirty="0" smtClean="0" spc="6" sz="1050">
                <a:latin typeface="Arial"/>
                <a:cs typeface="Arial"/>
              </a:rPr>
              <a:t>p</a:t>
            </a:r>
            <a:r>
              <a:rPr dirty="0" smtClean="0" spc="6" sz="1050">
                <a:latin typeface="Arial"/>
                <a:cs typeface="Arial"/>
              </a:rPr>
              <a:t>m</a:t>
            </a:r>
            <a:r>
              <a:rPr dirty="0" smtClean="0" spc="6" sz="1050">
                <a:latin typeface="Arial"/>
                <a:cs typeface="Arial"/>
              </a:rPr>
              <a:t>e</a:t>
            </a:r>
            <a:r>
              <a:rPr dirty="0" smtClean="0" spc="6" sz="1050">
                <a:latin typeface="Arial"/>
                <a:cs typeface="Arial"/>
              </a:rPr>
              <a:t>n</a:t>
            </a:r>
            <a:r>
              <a:rPr dirty="0" smtClean="0" spc="6" sz="1050">
                <a:latin typeface="Arial"/>
                <a:cs typeface="Arial"/>
              </a:rPr>
              <a:t>t</a:t>
            </a:r>
            <a:r>
              <a:rPr dirty="0" smtClean="0" spc="6" sz="1050">
                <a:latin typeface="Arial"/>
                <a:cs typeface="Arial"/>
              </a:rPr>
              <a:t> </a:t>
            </a:r>
            <a:r>
              <a:rPr dirty="0" smtClean="0" spc="6" sz="1050">
                <a:latin typeface="Arial"/>
                <a:cs typeface="Arial"/>
              </a:rPr>
              <a:t>a</a:t>
            </a:r>
            <a:r>
              <a:rPr dirty="0" smtClean="0" spc="6" sz="1050">
                <a:latin typeface="Arial"/>
                <a:cs typeface="Arial"/>
              </a:rPr>
              <a:t>n</a:t>
            </a:r>
            <a:r>
              <a:rPr dirty="0" smtClean="0" spc="6" sz="1050">
                <a:latin typeface="Arial"/>
                <a:cs typeface="Arial"/>
              </a:rPr>
              <a:t>d</a:t>
            </a:r>
            <a:r>
              <a:rPr dirty="0" smtClean="0" spc="6" sz="1050">
                <a:latin typeface="Arial"/>
                <a:cs typeface="Arial"/>
              </a:rPr>
              <a:t> </a:t>
            </a:r>
            <a:r>
              <a:rPr dirty="0" smtClean="0" spc="6" sz="1050">
                <a:latin typeface="Arial"/>
                <a:cs typeface="Arial"/>
              </a:rPr>
              <a:t>T</a:t>
            </a:r>
            <a:r>
              <a:rPr dirty="0" smtClean="0" spc="6" sz="1050">
                <a:latin typeface="Arial"/>
                <a:cs typeface="Arial"/>
              </a:rPr>
              <a:t>e</a:t>
            </a:r>
            <a:r>
              <a:rPr dirty="0" smtClean="0" spc="6" sz="1050">
                <a:latin typeface="Arial"/>
                <a:cs typeface="Arial"/>
              </a:rPr>
              <a:t> </a:t>
            </a:r>
            <a:r>
              <a:rPr dirty="0" smtClean="0" spc="6" sz="1050">
                <a:latin typeface="Arial"/>
                <a:cs typeface="Arial"/>
              </a:rPr>
              <a:t>1</a:t>
            </a:r>
            <a:r>
              <a:rPr dirty="0" smtClean="0" spc="6" sz="1050">
                <a:latin typeface="Arial"/>
                <a:cs typeface="Arial"/>
              </a:rPr>
              <a:t>3</a:t>
            </a:r>
            <a:r>
              <a:rPr dirty="0" smtClean="0" spc="6" sz="1050">
                <a:latin typeface="Arial"/>
                <a:cs typeface="Arial"/>
              </a:rPr>
              <a:t>,</a:t>
            </a:r>
            <a:r>
              <a:rPr dirty="0" smtClean="0" spc="6" sz="1050">
                <a:latin typeface="Arial"/>
                <a:cs typeface="Arial"/>
              </a:rPr>
              <a:t>0</a:t>
            </a:r>
            <a:r>
              <a:rPr dirty="0" smtClean="0" spc="6" sz="1050">
                <a:latin typeface="Arial"/>
                <a:cs typeface="Arial"/>
              </a:rPr>
              <a:t>8</a:t>
            </a:r>
            <a:r>
              <a:rPr dirty="0" smtClean="0" spc="6" sz="105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801326" y="3308921"/>
            <a:ext cx="2972022" cy="179165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31778">
              <a:lnSpc>
                <a:spcPct val="95825"/>
              </a:lnSpc>
            </a:pPr>
            <a:r>
              <a:rPr dirty="0" smtClean="0" spc="25" sz="1050">
                <a:latin typeface="Arial"/>
                <a:cs typeface="Arial"/>
              </a:rPr>
              <a:t>E</a:t>
            </a:r>
            <a:r>
              <a:rPr dirty="0" smtClean="0" spc="-14" sz="1050">
                <a:latin typeface="Arial"/>
                <a:cs typeface="Arial"/>
              </a:rPr>
              <a:t>p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0" sz="1050">
                <a:latin typeface="Arial"/>
                <a:cs typeface="Arial"/>
              </a:rPr>
              <a:t>c</a:t>
            </a:r>
            <a:r>
              <a:rPr dirty="0" smtClean="0" spc="125" sz="1050">
                <a:latin typeface="Arial"/>
                <a:cs typeface="Arial"/>
              </a:rPr>
              <a:t> </a:t>
            </a:r>
            <a:r>
              <a:rPr dirty="0" smtClean="0" spc="25" sz="1050">
                <a:latin typeface="Arial"/>
                <a:cs typeface="Arial"/>
              </a:rPr>
              <a:t>E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0" sz="1050">
                <a:latin typeface="Arial"/>
                <a:cs typeface="Arial"/>
              </a:rPr>
              <a:t>R</a:t>
            </a:r>
            <a:r>
              <a:rPr dirty="0" smtClean="0" spc="0" sz="1050">
                <a:latin typeface="Arial"/>
                <a:cs typeface="Arial"/>
              </a:rPr>
              <a:t>                                                   </a:t>
            </a:r>
            <a:r>
              <a:rPr dirty="0" smtClean="0" spc="151" sz="1050">
                <a:latin typeface="Arial"/>
                <a:cs typeface="Arial"/>
              </a:rPr>
              <a:t> </a:t>
            </a:r>
            <a:r>
              <a:rPr dirty="0" smtClean="0" spc="5" sz="1050">
                <a:latin typeface="Arial"/>
                <a:cs typeface="Arial"/>
              </a:rPr>
              <a:t>7</a:t>
            </a:r>
            <a:r>
              <a:rPr dirty="0" smtClean="0" spc="-3" sz="1050">
                <a:latin typeface="Arial"/>
                <a:cs typeface="Arial"/>
              </a:rPr>
              <a:t>7</a:t>
            </a:r>
            <a:r>
              <a:rPr dirty="0" smtClean="0" spc="10" sz="1050">
                <a:latin typeface="Arial"/>
                <a:cs typeface="Arial"/>
              </a:rPr>
              <a:t>9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3352" y="3488086"/>
            <a:ext cx="3214798" cy="178403"/>
          </a:xfrm>
          <a:prstGeom prst="rect">
            <a:avLst/>
          </a:prstGeom>
        </p:spPr>
        <p:txBody>
          <a:bodyPr bIns="0" lIns="0" rIns="0" rtlCol="0" tIns="3175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-34" sz="1050">
                <a:latin typeface="Arial"/>
                <a:cs typeface="Arial"/>
              </a:rPr>
              <a:t>N</a:t>
            </a:r>
            <a:r>
              <a:rPr dirty="0" smtClean="0" spc="-14" sz="1050">
                <a:latin typeface="Arial"/>
                <a:cs typeface="Arial"/>
              </a:rPr>
              <a:t>u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44" sz="1050">
                <a:latin typeface="Arial"/>
                <a:cs typeface="Arial"/>
              </a:rPr>
              <a:t>s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97" sz="1050">
                <a:latin typeface="Arial"/>
                <a:cs typeface="Arial"/>
              </a:rPr>
              <a:t> 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d</a:t>
            </a:r>
            <a:r>
              <a:rPr dirty="0" smtClean="0" spc="59" sz="1050">
                <a:latin typeface="Arial"/>
                <a:cs typeface="Arial"/>
              </a:rPr>
              <a:t> </a:t>
            </a:r>
            <a:r>
              <a:rPr dirty="0" smtClean="0" spc="34" sz="1050">
                <a:latin typeface="Arial"/>
                <a:cs typeface="Arial"/>
              </a:rPr>
              <a:t>P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140" sz="1050">
                <a:latin typeface="Arial"/>
                <a:cs typeface="Arial"/>
              </a:rPr>
              <a:t> </a:t>
            </a:r>
            <a:r>
              <a:rPr dirty="0" smtClean="0" spc="-34" sz="1050">
                <a:latin typeface="Arial"/>
                <a:cs typeface="Arial"/>
              </a:rPr>
              <a:t>C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                          </a:t>
            </a:r>
            <a:r>
              <a:rPr dirty="0" smtClean="0" spc="180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18" sz="1050">
                <a:latin typeface="Arial"/>
                <a:cs typeface="Arial"/>
              </a:rPr>
              <a:t>2</a:t>
            </a:r>
            <a:r>
              <a:rPr dirty="0" smtClean="0" spc="10" sz="105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01326" y="3488086"/>
            <a:ext cx="2972022" cy="178403"/>
          </a:xfrm>
          <a:prstGeom prst="rect">
            <a:avLst/>
          </a:prstGeom>
        </p:spPr>
        <p:txBody>
          <a:bodyPr bIns="0" lIns="0" rIns="0" rtlCol="0" tIns="3175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14" sz="1050">
                <a:latin typeface="Arial"/>
                <a:cs typeface="Arial"/>
              </a:rPr>
              <a:t>A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29" sz="1050">
                <a:latin typeface="Arial"/>
                <a:cs typeface="Arial"/>
              </a:rPr>
              <a:t>z</a:t>
            </a:r>
            <a:r>
              <a:rPr dirty="0" smtClean="0" spc="-4" sz="1050">
                <a:latin typeface="Arial"/>
                <a:cs typeface="Arial"/>
              </a:rPr>
              <a:t>o</a:t>
            </a:r>
            <a:r>
              <a:rPr dirty="0" smtClean="0" spc="0" sz="1050">
                <a:latin typeface="Arial"/>
                <a:cs typeface="Arial"/>
              </a:rPr>
              <a:t>n</a:t>
            </a:r>
            <a:r>
              <a:rPr dirty="0" smtClean="0" spc="91" sz="1050">
                <a:latin typeface="Arial"/>
                <a:cs typeface="Arial"/>
              </a:rPr>
              <a:t> </a:t>
            </a:r>
            <a:r>
              <a:rPr dirty="0" smtClean="0" spc="69" sz="1050">
                <a:latin typeface="Arial"/>
                <a:cs typeface="Arial"/>
              </a:rPr>
              <a:t>W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b</a:t>
            </a:r>
            <a:r>
              <a:rPr dirty="0" smtClean="0" spc="68" sz="1050">
                <a:latin typeface="Arial"/>
                <a:cs typeface="Arial"/>
              </a:rPr>
              <a:t> </a:t>
            </a:r>
            <a:r>
              <a:rPr dirty="0" smtClean="0" spc="25" sz="1050">
                <a:latin typeface="Arial"/>
                <a:cs typeface="Arial"/>
              </a:rPr>
              <a:t>S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-119" sz="1050">
                <a:latin typeface="Arial"/>
                <a:cs typeface="Arial"/>
              </a:rPr>
              <a:t>v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29" sz="1050">
                <a:latin typeface="Arial"/>
                <a:cs typeface="Arial"/>
              </a:rPr>
              <a:t>c</a:t>
            </a:r>
            <a:r>
              <a:rPr dirty="0" smtClean="0" spc="-4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                               </a:t>
            </a:r>
            <a:r>
              <a:rPr dirty="0" smtClean="0" spc="60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7</a:t>
            </a: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10" sz="105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3352" y="3666490"/>
            <a:ext cx="3214798" cy="178403"/>
          </a:xfrm>
          <a:prstGeom prst="rect">
            <a:avLst/>
          </a:prstGeom>
        </p:spPr>
        <p:txBody>
          <a:bodyPr bIns="0" lIns="0" rIns="0" rtlCol="0" tIns="3175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25" sz="1050">
                <a:latin typeface="Arial"/>
                <a:cs typeface="Arial"/>
              </a:rPr>
              <a:t>S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0" sz="1050">
                <a:latin typeface="Arial"/>
                <a:cs typeface="Arial"/>
              </a:rPr>
              <a:t>l</a:t>
            </a:r>
            <a:r>
              <a:rPr dirty="0" smtClean="0" spc="97" sz="1050">
                <a:latin typeface="Arial"/>
                <a:cs typeface="Arial"/>
              </a:rPr>
              <a:t> </a:t>
            </a:r>
            <a:r>
              <a:rPr dirty="0" smtClean="0" spc="34" sz="1050">
                <a:latin typeface="Arial"/>
                <a:cs typeface="Arial"/>
              </a:rPr>
              <a:t>S</a:t>
            </a:r>
            <a:r>
              <a:rPr dirty="0" smtClean="0" spc="29" sz="1050">
                <a:latin typeface="Arial"/>
                <a:cs typeface="Arial"/>
              </a:rPr>
              <a:t>k</a:t>
            </a:r>
            <a:r>
              <a:rPr dirty="0" smtClean="0" spc="19" sz="1050">
                <a:latin typeface="Arial"/>
                <a:cs typeface="Arial"/>
              </a:rPr>
              <a:t>i</a:t>
            </a:r>
            <a:r>
              <a:rPr dirty="0" smtClean="0" spc="0" sz="1050">
                <a:latin typeface="Arial"/>
                <a:cs typeface="Arial"/>
              </a:rPr>
              <a:t>l</a:t>
            </a:r>
            <a:r>
              <a:rPr dirty="0" smtClean="0" spc="19" sz="1050">
                <a:latin typeface="Arial"/>
                <a:cs typeface="Arial"/>
              </a:rPr>
              <a:t>l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                                               </a:t>
            </a:r>
            <a:r>
              <a:rPr dirty="0" smtClean="0" spc="158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3" sz="1050">
                <a:latin typeface="Arial"/>
                <a:cs typeface="Arial"/>
              </a:rPr>
              <a:t>5</a:t>
            </a:r>
            <a:r>
              <a:rPr dirty="0" smtClean="0" spc="-18" sz="1050">
                <a:latin typeface="Arial"/>
                <a:cs typeface="Arial"/>
              </a:rPr>
              <a:t>3</a:t>
            </a:r>
            <a:r>
              <a:rPr dirty="0" smtClean="0" spc="10" sz="105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801326" y="3666490"/>
            <a:ext cx="2972022" cy="178403"/>
          </a:xfrm>
          <a:prstGeom prst="rect">
            <a:avLst/>
          </a:prstGeom>
        </p:spPr>
        <p:txBody>
          <a:bodyPr bIns="0" lIns="0" rIns="0" rtlCol="0" tIns="3175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-5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-119" sz="1050">
                <a:latin typeface="Arial"/>
                <a:cs typeface="Arial"/>
              </a:rPr>
              <a:t>v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44" sz="1050">
                <a:latin typeface="Arial"/>
                <a:cs typeface="Arial"/>
              </a:rPr>
              <a:t>t</a:t>
            </a:r>
            <a:r>
              <a:rPr dirty="0" smtClean="0" spc="-29" sz="1050">
                <a:latin typeface="Arial"/>
                <a:cs typeface="Arial"/>
              </a:rPr>
              <a:t>o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0" sz="1050">
                <a:latin typeface="Arial"/>
                <a:cs typeface="Arial"/>
              </a:rPr>
              <a:t>y</a:t>
            </a:r>
            <a:r>
              <a:rPr dirty="0" smtClean="0" spc="171" sz="1050">
                <a:latin typeface="Arial"/>
                <a:cs typeface="Arial"/>
              </a:rPr>
              <a:t> 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g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-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197" sz="1050">
                <a:latin typeface="Arial"/>
                <a:cs typeface="Arial"/>
              </a:rPr>
              <a:t> </a:t>
            </a:r>
            <a:r>
              <a:rPr dirty="0" smtClean="0" spc="14" sz="1050">
                <a:latin typeface="Arial"/>
                <a:cs typeface="Arial"/>
              </a:rPr>
              <a:t>S</a:t>
            </a:r>
            <a:r>
              <a:rPr dirty="0" smtClean="0" spc="54" sz="1050">
                <a:latin typeface="Arial"/>
                <a:cs typeface="Arial"/>
              </a:rPr>
              <a:t>y</a:t>
            </a:r>
            <a:r>
              <a:rPr dirty="0" smtClean="0" spc="29" sz="1050">
                <a:latin typeface="Arial"/>
                <a:cs typeface="Arial"/>
              </a:rPr>
              <a:t>s</a:t>
            </a:r>
            <a:r>
              <a:rPr dirty="0" smtClean="0" spc="25" sz="1050">
                <a:latin typeface="Arial"/>
                <a:cs typeface="Arial"/>
              </a:rPr>
              <a:t>t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m</a:t>
            </a:r>
            <a:r>
              <a:rPr dirty="0" smtClean="0" spc="0" sz="1050">
                <a:latin typeface="Arial"/>
                <a:cs typeface="Arial"/>
              </a:rPr>
              <a:t>                 </a:t>
            </a:r>
            <a:r>
              <a:rPr dirty="0" smtClean="0" spc="220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6</a:t>
            </a:r>
            <a:r>
              <a:rPr dirty="0" smtClean="0" spc="-3" sz="1050">
                <a:latin typeface="Arial"/>
                <a:cs typeface="Arial"/>
              </a:rPr>
              <a:t>6</a:t>
            </a:r>
            <a:r>
              <a:rPr dirty="0" smtClean="0" spc="10" sz="105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3352" y="3844893"/>
            <a:ext cx="3214798" cy="178450"/>
          </a:xfrm>
          <a:prstGeom prst="rect">
            <a:avLst/>
          </a:prstGeom>
        </p:spPr>
        <p:txBody>
          <a:bodyPr bIns="0" lIns="0" rIns="0" rtlCol="0" tIns="3175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50" sz="1050">
                <a:latin typeface="Arial"/>
                <a:cs typeface="Arial"/>
              </a:rPr>
              <a:t>W</a:t>
            </a:r>
            <a:r>
              <a:rPr dirty="0" smtClean="0" spc="-14" sz="1050">
                <a:latin typeface="Arial"/>
                <a:cs typeface="Arial"/>
              </a:rPr>
              <a:t>r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70" sz="1050">
                <a:latin typeface="Arial"/>
                <a:cs typeface="Arial"/>
              </a:rPr>
              <a:t> 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d</a:t>
            </a:r>
            <a:r>
              <a:rPr dirty="0" smtClean="0" spc="49" sz="1050">
                <a:latin typeface="Arial"/>
                <a:cs typeface="Arial"/>
              </a:rPr>
              <a:t> </a:t>
            </a:r>
            <a:r>
              <a:rPr dirty="0" smtClean="0" spc="25" sz="1050">
                <a:latin typeface="Arial"/>
                <a:cs typeface="Arial"/>
              </a:rPr>
              <a:t>E</a:t>
            </a:r>
            <a:r>
              <a:rPr dirty="0" smtClean="0" spc="-14" sz="1050">
                <a:latin typeface="Arial"/>
                <a:cs typeface="Arial"/>
              </a:rPr>
              <a:t>d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0" sz="1050">
                <a:latin typeface="Arial"/>
                <a:cs typeface="Arial"/>
              </a:rPr>
              <a:t>                                    </a:t>
            </a:r>
            <a:r>
              <a:rPr dirty="0" smtClean="0" spc="179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-18" sz="1050">
                <a:latin typeface="Arial"/>
                <a:cs typeface="Arial"/>
              </a:rPr>
              <a:t>3</a:t>
            </a:r>
            <a:r>
              <a:rPr dirty="0" smtClean="0" spc="10" sz="105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801326" y="3844893"/>
            <a:ext cx="2972022" cy="178450"/>
          </a:xfrm>
          <a:prstGeom prst="rect">
            <a:avLst/>
          </a:prstGeom>
        </p:spPr>
        <p:txBody>
          <a:bodyPr bIns="0" lIns="0" rIns="0" rtlCol="0" tIns="3175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14" sz="1050">
                <a:latin typeface="Arial"/>
                <a:cs typeface="Arial"/>
              </a:rPr>
              <a:t>A</a:t>
            </a:r>
            <a:r>
              <a:rPr dirty="0" smtClean="0" spc="-4" sz="1050">
                <a:latin typeface="Arial"/>
                <a:cs typeface="Arial"/>
              </a:rPr>
              <a:t>p</a:t>
            </a:r>
            <a:r>
              <a:rPr dirty="0" smtClean="0" spc="-29" sz="1050">
                <a:latin typeface="Arial"/>
                <a:cs typeface="Arial"/>
              </a:rPr>
              <a:t>p</a:t>
            </a:r>
            <a:r>
              <a:rPr dirty="0" smtClean="0" spc="9" sz="1050">
                <a:latin typeface="Arial"/>
                <a:cs typeface="Arial"/>
              </a:rPr>
              <a:t>l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0" sz="1050">
                <a:latin typeface="Arial"/>
                <a:cs typeface="Arial"/>
              </a:rPr>
              <a:t>n</a:t>
            </a:r>
            <a:r>
              <a:rPr dirty="0" smtClean="0" spc="117" sz="1050">
                <a:latin typeface="Arial"/>
                <a:cs typeface="Arial"/>
              </a:rPr>
              <a:t> </a:t>
            </a:r>
            <a:r>
              <a:rPr dirty="0" smtClean="0" spc="25" sz="1050">
                <a:latin typeface="Arial"/>
                <a:cs typeface="Arial"/>
              </a:rPr>
              <a:t>P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14" sz="1050">
                <a:latin typeface="Arial"/>
                <a:cs typeface="Arial"/>
              </a:rPr>
              <a:t>g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150" sz="1050">
                <a:latin typeface="Arial"/>
                <a:cs typeface="Arial"/>
              </a:rPr>
              <a:t> </a:t>
            </a:r>
            <a:r>
              <a:rPr dirty="0" smtClean="0" spc="-59" sz="1050">
                <a:latin typeface="Arial"/>
                <a:cs typeface="Arial"/>
              </a:rPr>
              <a:t>I</a:t>
            </a:r>
            <a:r>
              <a:rPr dirty="0" smtClean="0" spc="-4" sz="1050">
                <a:latin typeface="Arial"/>
                <a:cs typeface="Arial"/>
              </a:rPr>
              <a:t>n</a:t>
            </a:r>
            <a:r>
              <a:rPr dirty="0" smtClean="0" spc="25" sz="1050">
                <a:latin typeface="Arial"/>
                <a:cs typeface="Arial"/>
              </a:rPr>
              <a:t>t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59" sz="1050">
                <a:latin typeface="Arial"/>
                <a:cs typeface="Arial"/>
              </a:rPr>
              <a:t>f</a:t>
            </a:r>
            <a:r>
              <a:rPr dirty="0" smtClean="0" spc="-4" sz="1050">
                <a:latin typeface="Arial"/>
                <a:cs typeface="Arial"/>
              </a:rPr>
              <a:t>a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96" sz="1050">
                <a:latin typeface="Arial"/>
                <a:cs typeface="Arial"/>
              </a:rPr>
              <a:t> </a:t>
            </a:r>
            <a:r>
              <a:rPr dirty="0" smtClean="0" spc="-25" sz="1050">
                <a:latin typeface="Arial"/>
                <a:cs typeface="Arial"/>
              </a:rPr>
              <a:t>(</a:t>
            </a:r>
            <a:r>
              <a:rPr dirty="0" smtClean="0" spc="25" sz="1050">
                <a:latin typeface="Arial"/>
                <a:cs typeface="Arial"/>
              </a:rPr>
              <a:t>A</a:t>
            </a:r>
            <a:r>
              <a:rPr dirty="0" smtClean="0" spc="34" sz="1050">
                <a:latin typeface="Arial"/>
                <a:cs typeface="Arial"/>
              </a:rPr>
              <a:t>P</a:t>
            </a:r>
            <a:r>
              <a:rPr dirty="0" smtClean="0" spc="-59" sz="1050">
                <a:latin typeface="Arial"/>
                <a:cs typeface="Arial"/>
              </a:rPr>
              <a:t>I</a:t>
            </a:r>
            <a:r>
              <a:rPr dirty="0" smtClean="0" spc="0" sz="1050">
                <a:latin typeface="Arial"/>
                <a:cs typeface="Arial"/>
              </a:rPr>
              <a:t>)</a:t>
            </a:r>
            <a:r>
              <a:rPr dirty="0" smtClean="0" spc="0" sz="1050">
                <a:latin typeface="Arial"/>
                <a:cs typeface="Arial"/>
              </a:rPr>
              <a:t>  </a:t>
            </a:r>
            <a:r>
              <a:rPr dirty="0" smtClean="0" spc="223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6</a:t>
            </a:r>
            <a:r>
              <a:rPr dirty="0" smtClean="0" spc="-3" sz="1050">
                <a:latin typeface="Arial"/>
                <a:cs typeface="Arial"/>
              </a:rPr>
              <a:t>3</a:t>
            </a:r>
            <a:r>
              <a:rPr dirty="0" smtClean="0" spc="10" sz="1050">
                <a:latin typeface="Arial"/>
                <a:cs typeface="Arial"/>
              </a:rPr>
              <a:t>1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3352" y="4023344"/>
            <a:ext cx="3214798" cy="17840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-14" sz="1050">
                <a:latin typeface="Arial"/>
                <a:cs typeface="Arial"/>
              </a:rPr>
              <a:t>L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-14" sz="1050">
                <a:latin typeface="Arial"/>
                <a:cs typeface="Arial"/>
              </a:rPr>
              <a:t>g</a:t>
            </a:r>
            <a:r>
              <a:rPr dirty="0" smtClean="0" spc="-29" sz="1050">
                <a:latin typeface="Arial"/>
                <a:cs typeface="Arial"/>
              </a:rPr>
              <a:t>u</a:t>
            </a:r>
            <a:r>
              <a:rPr dirty="0" smtClean="0" spc="-4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g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118" sz="1050">
                <a:latin typeface="Arial"/>
                <a:cs typeface="Arial"/>
              </a:rPr>
              <a:t> </a:t>
            </a:r>
            <a:r>
              <a:rPr dirty="0" smtClean="0" spc="-44" sz="1050">
                <a:latin typeface="Arial"/>
                <a:cs typeface="Arial"/>
              </a:rPr>
              <a:t>C</a:t>
            </a:r>
            <a:r>
              <a:rPr dirty="0" smtClean="0" spc="-4" sz="1050">
                <a:latin typeface="Arial"/>
                <a:cs typeface="Arial"/>
              </a:rPr>
              <a:t>o</a:t>
            </a: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-29" sz="1050">
                <a:latin typeface="Arial"/>
                <a:cs typeface="Arial"/>
              </a:rPr>
              <a:t>p</a:t>
            </a:r>
            <a:r>
              <a:rPr dirty="0" smtClean="0" spc="-4" sz="1050">
                <a:latin typeface="Arial"/>
                <a:cs typeface="Arial"/>
              </a:rPr>
              <a:t>e</a:t>
            </a:r>
            <a:r>
              <a:rPr dirty="0" smtClean="0" spc="25" sz="1050">
                <a:latin typeface="Arial"/>
                <a:cs typeface="Arial"/>
              </a:rPr>
              <a:t>t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54" sz="1050">
                <a:latin typeface="Arial"/>
                <a:cs typeface="Arial"/>
              </a:rPr>
              <a:t>c</a:t>
            </a:r>
            <a:r>
              <a:rPr dirty="0" smtClean="0" spc="0" sz="1050">
                <a:latin typeface="Arial"/>
                <a:cs typeface="Arial"/>
              </a:rPr>
              <a:t>y</a:t>
            </a:r>
            <a:r>
              <a:rPr dirty="0" smtClean="0" spc="0" sz="1050">
                <a:latin typeface="Arial"/>
                <a:cs typeface="Arial"/>
              </a:rPr>
              <a:t>                              </a:t>
            </a:r>
            <a:r>
              <a:rPr dirty="0" smtClean="0" spc="137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3" sz="1050">
                <a:latin typeface="Arial"/>
                <a:cs typeface="Arial"/>
              </a:rPr>
              <a:t>0</a:t>
            </a:r>
            <a:r>
              <a:rPr dirty="0" smtClean="0" spc="39" sz="1050">
                <a:latin typeface="Arial"/>
                <a:cs typeface="Arial"/>
              </a:rPr>
              <a:t>,</a:t>
            </a:r>
            <a:r>
              <a:rPr dirty="0" smtClean="0" spc="-3" sz="1050">
                <a:latin typeface="Arial"/>
                <a:cs typeface="Arial"/>
              </a:rPr>
              <a:t>1</a:t>
            </a:r>
            <a:r>
              <a:rPr dirty="0" smtClean="0" spc="-18" sz="1050">
                <a:latin typeface="Arial"/>
                <a:cs typeface="Arial"/>
              </a:rPr>
              <a:t>1</a:t>
            </a:r>
            <a:r>
              <a:rPr dirty="0" smtClean="0" spc="10" sz="1050">
                <a:latin typeface="Arial"/>
                <a:cs typeface="Arial"/>
              </a:rPr>
              <a:t>7</a:t>
            </a:r>
            <a:endParaRPr sz="10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01326" y="4023344"/>
            <a:ext cx="2972022" cy="17840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29" sz="1050">
                <a:latin typeface="Arial"/>
                <a:cs typeface="Arial"/>
              </a:rPr>
              <a:t>s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39" sz="1050">
                <a:latin typeface="Arial"/>
                <a:cs typeface="Arial"/>
              </a:rPr>
              <a:t>f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150" sz="1050">
                <a:latin typeface="Arial"/>
                <a:cs typeface="Arial"/>
              </a:rPr>
              <a:t> </a:t>
            </a:r>
            <a:r>
              <a:rPr dirty="0" smtClean="0" spc="25" sz="1050">
                <a:latin typeface="Arial"/>
                <a:cs typeface="Arial"/>
              </a:rPr>
              <a:t>A</a:t>
            </a:r>
            <a:r>
              <a:rPr dirty="0" smtClean="0" spc="44" sz="1050">
                <a:latin typeface="Arial"/>
                <a:cs typeface="Arial"/>
              </a:rPr>
              <a:t>z</a:t>
            </a:r>
            <a:r>
              <a:rPr dirty="0" smtClean="0" spc="-14" sz="1050">
                <a:latin typeface="Arial"/>
                <a:cs typeface="Arial"/>
              </a:rPr>
              <a:t>u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                                          </a:t>
            </a:r>
            <a:r>
              <a:rPr dirty="0" smtClean="0" spc="154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6</a:t>
            </a:r>
            <a:r>
              <a:rPr dirty="0" smtClean="0" spc="-3" sz="1050">
                <a:latin typeface="Arial"/>
                <a:cs typeface="Arial"/>
              </a:rPr>
              <a:t>2</a:t>
            </a:r>
            <a:r>
              <a:rPr dirty="0" smtClean="0" spc="10" sz="105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3352" y="4201747"/>
            <a:ext cx="3214798" cy="17840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25" sz="1050">
                <a:latin typeface="Arial"/>
                <a:cs typeface="Arial"/>
              </a:rPr>
              <a:t>P</a:t>
            </a:r>
            <a:r>
              <a:rPr dirty="0" smtClean="0" spc="-14" sz="1050">
                <a:latin typeface="Arial"/>
                <a:cs typeface="Arial"/>
              </a:rPr>
              <a:t>h</a:t>
            </a:r>
            <a:r>
              <a:rPr dirty="0" smtClean="0" spc="44" sz="1050">
                <a:latin typeface="Arial"/>
                <a:cs typeface="Arial"/>
              </a:rPr>
              <a:t>y</a:t>
            </a:r>
            <a:r>
              <a:rPr dirty="0" smtClean="0" spc="29" sz="1050">
                <a:latin typeface="Arial"/>
                <a:cs typeface="Arial"/>
              </a:rPr>
              <a:t>s</a:t>
            </a:r>
            <a:r>
              <a:rPr dirty="0" smtClean="0" spc="19" sz="1050">
                <a:latin typeface="Arial"/>
                <a:cs typeface="Arial"/>
              </a:rPr>
              <a:t>i</a:t>
            </a:r>
            <a:r>
              <a:rPr dirty="0" smtClean="0" spc="29" sz="1050">
                <a:latin typeface="Arial"/>
                <a:cs typeface="Arial"/>
              </a:rPr>
              <a:t>c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0" sz="1050">
                <a:latin typeface="Arial"/>
                <a:cs typeface="Arial"/>
              </a:rPr>
              <a:t>l</a:t>
            </a:r>
            <a:r>
              <a:rPr dirty="0" smtClean="0" spc="128" sz="1050">
                <a:latin typeface="Arial"/>
                <a:cs typeface="Arial"/>
              </a:rPr>
              <a:t> </a:t>
            </a:r>
            <a:r>
              <a:rPr dirty="0" smtClean="0" spc="25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b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19" sz="1050">
                <a:latin typeface="Arial"/>
                <a:cs typeface="Arial"/>
              </a:rPr>
              <a:t>l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                                       </a:t>
            </a:r>
            <a:r>
              <a:rPr dirty="0" smtClean="0" spc="202" sz="1050">
                <a:latin typeface="Arial"/>
                <a:cs typeface="Arial"/>
              </a:rPr>
              <a:t> </a:t>
            </a:r>
            <a:r>
              <a:rPr dirty="0" smtClean="0" spc="-4" sz="1050">
                <a:latin typeface="Arial"/>
                <a:cs typeface="Arial"/>
              </a:rPr>
              <a:t>9</a:t>
            </a:r>
            <a:r>
              <a:rPr dirty="0" smtClean="0" spc="40" sz="1050">
                <a:latin typeface="Arial"/>
                <a:cs typeface="Arial"/>
              </a:rPr>
              <a:t>,</a:t>
            </a:r>
            <a:r>
              <a:rPr dirty="0" smtClean="0" spc="-4" sz="1050">
                <a:latin typeface="Arial"/>
                <a:cs typeface="Arial"/>
              </a:rPr>
              <a:t>9</a:t>
            </a:r>
            <a:r>
              <a:rPr dirty="0" smtClean="0" spc="-4" sz="1050">
                <a:latin typeface="Arial"/>
                <a:cs typeface="Arial"/>
              </a:rPr>
              <a:t>4</a:t>
            </a:r>
            <a:r>
              <a:rPr dirty="0" smtClean="0" spc="10" sz="1050">
                <a:latin typeface="Arial"/>
                <a:cs typeface="Arial"/>
              </a:rPr>
              <a:t>5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01326" y="4201747"/>
            <a:ext cx="2972022" cy="17840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-44" sz="1050">
                <a:latin typeface="Arial"/>
                <a:cs typeface="Arial"/>
              </a:rPr>
              <a:t>D</a:t>
            </a:r>
            <a:r>
              <a:rPr dirty="0" smtClean="0" spc="-4" sz="1050">
                <a:latin typeface="Arial"/>
                <a:cs typeface="Arial"/>
              </a:rPr>
              <a:t>a</a:t>
            </a:r>
            <a:r>
              <a:rPr dirty="0" smtClean="0" spc="29" sz="1050">
                <a:latin typeface="Arial"/>
                <a:cs typeface="Arial"/>
              </a:rPr>
              <a:t>s</a:t>
            </a:r>
            <a:r>
              <a:rPr dirty="0" smtClean="0" spc="-14" sz="1050">
                <a:latin typeface="Arial"/>
                <a:cs typeface="Arial"/>
              </a:rPr>
              <a:t>h</a:t>
            </a:r>
            <a:r>
              <a:rPr dirty="0" smtClean="0" spc="-14" sz="1050">
                <a:latin typeface="Arial"/>
                <a:cs typeface="Arial"/>
              </a:rPr>
              <a:t>b</a:t>
            </a:r>
            <a:r>
              <a:rPr dirty="0" smtClean="0" spc="-29" sz="1050">
                <a:latin typeface="Arial"/>
                <a:cs typeface="Arial"/>
              </a:rPr>
              <a:t>o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0" sz="1050">
                <a:latin typeface="Arial"/>
                <a:cs typeface="Arial"/>
              </a:rPr>
              <a:t>d</a:t>
            </a:r>
            <a:r>
              <a:rPr dirty="0" smtClean="0" spc="0" sz="1050">
                <a:latin typeface="Arial"/>
                <a:cs typeface="Arial"/>
              </a:rPr>
              <a:t>                                                  </a:t>
            </a:r>
            <a:r>
              <a:rPr dirty="0" smtClean="0" spc="278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5</a:t>
            </a:r>
            <a:r>
              <a:rPr dirty="0" smtClean="0" spc="-3" sz="1050">
                <a:latin typeface="Arial"/>
                <a:cs typeface="Arial"/>
              </a:rPr>
              <a:t>8</a:t>
            </a:r>
            <a:r>
              <a:rPr dirty="0" smtClean="0" spc="10" sz="105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3352" y="4380150"/>
            <a:ext cx="3214798" cy="17840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25" sz="1050">
                <a:latin typeface="Arial"/>
                <a:cs typeface="Arial"/>
              </a:rPr>
              <a:t>B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44" sz="1050">
                <a:latin typeface="Arial"/>
                <a:cs typeface="Arial"/>
              </a:rPr>
              <a:t>s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0" sz="1050">
                <a:latin typeface="Arial"/>
                <a:cs typeface="Arial"/>
              </a:rPr>
              <a:t>c</a:t>
            </a:r>
            <a:r>
              <a:rPr dirty="0" smtClean="0" spc="126" sz="1050">
                <a:latin typeface="Arial"/>
                <a:cs typeface="Arial"/>
              </a:rPr>
              <a:t> </a:t>
            </a:r>
            <a:r>
              <a:rPr dirty="0" smtClean="0" spc="-75" sz="1050">
                <a:latin typeface="Arial"/>
                <a:cs typeface="Arial"/>
              </a:rPr>
              <a:t>T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-14" sz="1050">
                <a:latin typeface="Arial"/>
                <a:cs typeface="Arial"/>
              </a:rPr>
              <a:t>h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19" sz="1050">
                <a:latin typeface="Arial"/>
                <a:cs typeface="Arial"/>
              </a:rPr>
              <a:t>i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0" sz="1050">
                <a:latin typeface="Arial"/>
                <a:cs typeface="Arial"/>
              </a:rPr>
              <a:t>l</a:t>
            </a:r>
            <a:r>
              <a:rPr dirty="0" smtClean="0" spc="139" sz="1050">
                <a:latin typeface="Arial"/>
                <a:cs typeface="Arial"/>
              </a:rPr>
              <a:t> </a:t>
            </a:r>
            <a:r>
              <a:rPr dirty="0" smtClean="0" spc="25" sz="1050">
                <a:latin typeface="Arial"/>
                <a:cs typeface="Arial"/>
              </a:rPr>
              <a:t>K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-29" sz="1050">
                <a:latin typeface="Arial"/>
                <a:cs typeface="Arial"/>
              </a:rPr>
              <a:t>o</a:t>
            </a:r>
            <a:r>
              <a:rPr dirty="0" smtClean="0" spc="-25" sz="1050">
                <a:latin typeface="Arial"/>
                <a:cs typeface="Arial"/>
              </a:rPr>
              <a:t>w</a:t>
            </a:r>
            <a:r>
              <a:rPr dirty="0" smtClean="0" spc="9" sz="1050">
                <a:latin typeface="Arial"/>
                <a:cs typeface="Arial"/>
              </a:rPr>
              <a:t>l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14" sz="1050">
                <a:latin typeface="Arial"/>
                <a:cs typeface="Arial"/>
              </a:rPr>
              <a:t>d</a:t>
            </a:r>
            <a:r>
              <a:rPr dirty="0" smtClean="0" spc="-14" sz="1050">
                <a:latin typeface="Arial"/>
                <a:cs typeface="Arial"/>
              </a:rPr>
              <a:t>g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                      </a:t>
            </a:r>
            <a:r>
              <a:rPr dirty="0" smtClean="0" spc="243" sz="1050">
                <a:latin typeface="Arial"/>
                <a:cs typeface="Arial"/>
              </a:rPr>
              <a:t> </a:t>
            </a:r>
            <a:r>
              <a:rPr dirty="0" smtClean="0" spc="-4" sz="1050">
                <a:latin typeface="Arial"/>
                <a:cs typeface="Arial"/>
              </a:rPr>
              <a:t>9</a:t>
            </a:r>
            <a:r>
              <a:rPr dirty="0" smtClean="0" spc="40" sz="1050">
                <a:latin typeface="Arial"/>
                <a:cs typeface="Arial"/>
              </a:rPr>
              <a:t>,</a:t>
            </a:r>
            <a:r>
              <a:rPr dirty="0" smtClean="0" spc="-4" sz="1050">
                <a:latin typeface="Arial"/>
                <a:cs typeface="Arial"/>
              </a:rPr>
              <a:t>7</a:t>
            </a:r>
            <a:r>
              <a:rPr dirty="0" smtClean="0" spc="-4" sz="1050">
                <a:latin typeface="Arial"/>
                <a:cs typeface="Arial"/>
              </a:rPr>
              <a:t>7</a:t>
            </a:r>
            <a:r>
              <a:rPr dirty="0" smtClean="0" spc="10" sz="105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01326" y="4380150"/>
            <a:ext cx="2972022" cy="178403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-19" sz="1050">
                <a:latin typeface="Arial"/>
                <a:cs typeface="Arial"/>
              </a:rPr>
              <a:t>O</a:t>
            </a:r>
            <a:r>
              <a:rPr dirty="0" smtClean="0" spc="-4" sz="1050">
                <a:latin typeface="Arial"/>
                <a:cs typeface="Arial"/>
              </a:rPr>
              <a:t>p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19" sz="1050">
                <a:latin typeface="Arial"/>
                <a:cs typeface="Arial"/>
              </a:rPr>
              <a:t>i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97" sz="1050">
                <a:latin typeface="Arial"/>
                <a:cs typeface="Arial"/>
              </a:rPr>
              <a:t> </a:t>
            </a:r>
            <a:r>
              <a:rPr dirty="0" smtClean="0" spc="34" sz="1050">
                <a:latin typeface="Arial"/>
                <a:cs typeface="Arial"/>
              </a:rPr>
              <a:t>S</a:t>
            </a:r>
            <a:r>
              <a:rPr dirty="0" smtClean="0" spc="29" sz="1050">
                <a:latin typeface="Arial"/>
                <a:cs typeface="Arial"/>
              </a:rPr>
              <a:t>y</a:t>
            </a:r>
            <a:r>
              <a:rPr dirty="0" smtClean="0" spc="54" sz="1050">
                <a:latin typeface="Arial"/>
                <a:cs typeface="Arial"/>
              </a:rPr>
              <a:t>s</a:t>
            </a:r>
            <a:r>
              <a:rPr dirty="0" smtClean="0" spc="25" sz="1050">
                <a:latin typeface="Arial"/>
                <a:cs typeface="Arial"/>
              </a:rPr>
              <a:t>t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                                    </a:t>
            </a:r>
            <a:r>
              <a:rPr dirty="0" smtClean="0" spc="256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5</a:t>
            </a:r>
            <a:r>
              <a:rPr dirty="0" smtClean="0" spc="-3" sz="1050">
                <a:latin typeface="Arial"/>
                <a:cs typeface="Arial"/>
              </a:rPr>
              <a:t>7</a:t>
            </a:r>
            <a:r>
              <a:rPr dirty="0" smtClean="0" spc="10" sz="105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3352" y="4558553"/>
            <a:ext cx="3214798" cy="179212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-19" sz="1050">
                <a:latin typeface="Arial"/>
                <a:cs typeface="Arial"/>
              </a:rPr>
              <a:t>G</a:t>
            </a:r>
            <a:r>
              <a:rPr dirty="0" smtClean="0" spc="-4" sz="1050">
                <a:latin typeface="Arial"/>
                <a:cs typeface="Arial"/>
              </a:rPr>
              <a:t>e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34" sz="1050">
                <a:latin typeface="Arial"/>
                <a:cs typeface="Arial"/>
              </a:rPr>
              <a:t>r</a:t>
            </a:r>
            <a:r>
              <a:rPr dirty="0" smtClean="0" spc="-4" sz="1050">
                <a:latin typeface="Arial"/>
                <a:cs typeface="Arial"/>
              </a:rPr>
              <a:t>a</a:t>
            </a:r>
            <a:r>
              <a:rPr dirty="0" smtClean="0" spc="0" sz="1050">
                <a:latin typeface="Arial"/>
                <a:cs typeface="Arial"/>
              </a:rPr>
              <a:t>l</a:t>
            </a:r>
            <a:r>
              <a:rPr dirty="0" smtClean="0" spc="124" sz="1050">
                <a:latin typeface="Arial"/>
                <a:cs typeface="Arial"/>
              </a:rPr>
              <a:t> 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-14" sz="1050">
                <a:latin typeface="Arial"/>
                <a:cs typeface="Arial"/>
              </a:rPr>
              <a:t>d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54" sz="1050">
                <a:latin typeface="Arial"/>
                <a:cs typeface="Arial"/>
              </a:rPr>
              <a:t>c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                                       </a:t>
            </a:r>
            <a:r>
              <a:rPr dirty="0" smtClean="0" spc="79" sz="1050">
                <a:latin typeface="Arial"/>
                <a:cs typeface="Arial"/>
              </a:rPr>
              <a:t> </a:t>
            </a:r>
            <a:r>
              <a:rPr dirty="0" smtClean="0" spc="-4" sz="1050">
                <a:latin typeface="Arial"/>
                <a:cs typeface="Arial"/>
              </a:rPr>
              <a:t>9</a:t>
            </a:r>
            <a:r>
              <a:rPr dirty="0" smtClean="0" spc="40" sz="1050">
                <a:latin typeface="Arial"/>
                <a:cs typeface="Arial"/>
              </a:rPr>
              <a:t>,</a:t>
            </a:r>
            <a:r>
              <a:rPr dirty="0" smtClean="0" spc="-4" sz="1050">
                <a:latin typeface="Arial"/>
                <a:cs typeface="Arial"/>
              </a:rPr>
              <a:t>2</a:t>
            </a:r>
            <a:r>
              <a:rPr dirty="0" smtClean="0" spc="-4" sz="1050">
                <a:latin typeface="Arial"/>
                <a:cs typeface="Arial"/>
              </a:rPr>
              <a:t>2</a:t>
            </a:r>
            <a:r>
              <a:rPr dirty="0" smtClean="0" spc="10" sz="105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01326" y="4558553"/>
            <a:ext cx="2972022" cy="179212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9" sz="1050">
                <a:latin typeface="Arial"/>
                <a:cs typeface="Arial"/>
              </a:rPr>
              <a:t>i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29" sz="1050">
                <a:latin typeface="Arial"/>
                <a:cs typeface="Arial"/>
              </a:rPr>
              <a:t>s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39" sz="1050">
                <a:latin typeface="Arial"/>
                <a:cs typeface="Arial"/>
              </a:rPr>
              <a:t>f</a:t>
            </a:r>
            <a:r>
              <a:rPr dirty="0" smtClean="0" spc="0" sz="1050">
                <a:latin typeface="Arial"/>
                <a:cs typeface="Arial"/>
              </a:rPr>
              <a:t>t</a:t>
            </a:r>
            <a:r>
              <a:rPr dirty="0" smtClean="0" spc="150" sz="1050">
                <a:latin typeface="Arial"/>
                <a:cs typeface="Arial"/>
              </a:rPr>
              <a:t> </a:t>
            </a:r>
            <a:r>
              <a:rPr dirty="0" smtClean="0" spc="25" sz="1050">
                <a:latin typeface="Arial"/>
                <a:cs typeface="Arial"/>
              </a:rPr>
              <a:t>A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44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s</a:t>
            </a:r>
            <a:r>
              <a:rPr dirty="0" smtClean="0" spc="0" sz="1050">
                <a:latin typeface="Arial"/>
                <a:cs typeface="Arial"/>
              </a:rPr>
              <a:t>                                       </a:t>
            </a:r>
            <a:r>
              <a:rPr dirty="0" smtClean="0" spc="283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5</a:t>
            </a:r>
            <a:r>
              <a:rPr dirty="0" smtClean="0" spc="-3" sz="1050">
                <a:latin typeface="Arial"/>
                <a:cs typeface="Arial"/>
              </a:rPr>
              <a:t>4</a:t>
            </a:r>
            <a:r>
              <a:rPr dirty="0" smtClean="0" spc="10" sz="105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3352" y="4737766"/>
            <a:ext cx="3214798" cy="178403"/>
          </a:xfrm>
          <a:prstGeom prst="rect">
            <a:avLst/>
          </a:prstGeom>
        </p:spPr>
        <p:txBody>
          <a:bodyPr bIns="0" lIns="0" rIns="0" rtlCol="0" tIns="3175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-19" sz="1050">
                <a:latin typeface="Arial"/>
                <a:cs typeface="Arial"/>
              </a:rPr>
              <a:t>O</a:t>
            </a:r>
            <a:r>
              <a:rPr dirty="0" smtClean="0" spc="54" sz="1050">
                <a:latin typeface="Arial"/>
                <a:cs typeface="Arial"/>
              </a:rPr>
              <a:t>c</a:t>
            </a:r>
            <a:r>
              <a:rPr dirty="0" smtClean="0" spc="29" sz="1050">
                <a:latin typeface="Arial"/>
                <a:cs typeface="Arial"/>
              </a:rPr>
              <a:t>c</a:t>
            </a:r>
            <a:r>
              <a:rPr dirty="0" smtClean="0" spc="-14" sz="1050">
                <a:latin typeface="Arial"/>
                <a:cs typeface="Arial"/>
              </a:rPr>
              <a:t>u</a:t>
            </a:r>
            <a:r>
              <a:rPr dirty="0" smtClean="0" spc="-14" sz="1050">
                <a:latin typeface="Arial"/>
                <a:cs typeface="Arial"/>
              </a:rPr>
              <a:t>p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44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-4" sz="1050">
                <a:latin typeface="Arial"/>
                <a:cs typeface="Arial"/>
              </a:rPr>
              <a:t>o</a:t>
            </a:r>
            <a:r>
              <a:rPr dirty="0" smtClean="0" spc="-14" sz="1050">
                <a:latin typeface="Arial"/>
                <a:cs typeface="Arial"/>
              </a:rPr>
              <a:t>n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0" sz="1050">
                <a:latin typeface="Arial"/>
                <a:cs typeface="Arial"/>
              </a:rPr>
              <a:t>l</a:t>
            </a:r>
            <a:r>
              <a:rPr dirty="0" smtClean="0" spc="172" sz="1050">
                <a:latin typeface="Arial"/>
                <a:cs typeface="Arial"/>
              </a:rPr>
              <a:t> </a:t>
            </a:r>
            <a:r>
              <a:rPr dirty="0" smtClean="0" spc="-34" sz="1050">
                <a:latin typeface="Arial"/>
                <a:cs typeface="Arial"/>
              </a:rPr>
              <a:t>H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9" sz="1050">
                <a:latin typeface="Arial"/>
                <a:cs typeface="Arial"/>
              </a:rPr>
              <a:t>l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h</a:t>
            </a:r>
            <a:r>
              <a:rPr dirty="0" smtClean="0" spc="75" sz="1050">
                <a:latin typeface="Arial"/>
                <a:cs typeface="Arial"/>
              </a:rPr>
              <a:t> 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4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d</a:t>
            </a:r>
            <a:r>
              <a:rPr dirty="0" smtClean="0" spc="39" sz="1050">
                <a:latin typeface="Arial"/>
                <a:cs typeface="Arial"/>
              </a:rPr>
              <a:t> </a:t>
            </a:r>
            <a:r>
              <a:rPr dirty="0" smtClean="0" spc="34" sz="1050">
                <a:latin typeface="Arial"/>
                <a:cs typeface="Arial"/>
              </a:rPr>
              <a:t>S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-39" sz="1050">
                <a:latin typeface="Arial"/>
                <a:cs typeface="Arial"/>
              </a:rPr>
              <a:t>f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34" sz="1050">
                <a:latin typeface="Arial"/>
                <a:cs typeface="Arial"/>
              </a:rPr>
              <a:t>t</a:t>
            </a:r>
            <a:r>
              <a:rPr dirty="0" smtClean="0" spc="0" sz="1050">
                <a:latin typeface="Arial"/>
                <a:cs typeface="Arial"/>
              </a:rPr>
              <a:t>y</a:t>
            </a:r>
            <a:r>
              <a:rPr dirty="0" smtClean="0" spc="0" sz="1050">
                <a:latin typeface="Arial"/>
                <a:cs typeface="Arial"/>
              </a:rPr>
              <a:t>                </a:t>
            </a:r>
            <a:r>
              <a:rPr dirty="0" smtClean="0" spc="19" sz="1050">
                <a:latin typeface="Arial"/>
                <a:cs typeface="Arial"/>
              </a:rPr>
              <a:t> </a:t>
            </a:r>
            <a:r>
              <a:rPr dirty="0" smtClean="0" spc="-4" sz="1050">
                <a:latin typeface="Arial"/>
                <a:cs typeface="Arial"/>
              </a:rPr>
              <a:t>8</a:t>
            </a:r>
            <a:r>
              <a:rPr dirty="0" smtClean="0" spc="40" sz="1050">
                <a:latin typeface="Arial"/>
                <a:cs typeface="Arial"/>
              </a:rPr>
              <a:t>,</a:t>
            </a:r>
            <a:r>
              <a:rPr dirty="0" smtClean="0" spc="-4" sz="1050">
                <a:latin typeface="Arial"/>
                <a:cs typeface="Arial"/>
              </a:rPr>
              <a:t>7</a:t>
            </a:r>
            <a:r>
              <a:rPr dirty="0" smtClean="0" spc="-4" sz="1050">
                <a:latin typeface="Arial"/>
                <a:cs typeface="Arial"/>
              </a:rPr>
              <a:t>5</a:t>
            </a:r>
            <a:r>
              <a:rPr dirty="0" smtClean="0" spc="10" sz="1050">
                <a:latin typeface="Arial"/>
                <a:cs typeface="Arial"/>
              </a:rPr>
              <a:t>5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01326" y="4737766"/>
            <a:ext cx="2972022" cy="178403"/>
          </a:xfrm>
          <a:prstGeom prst="rect">
            <a:avLst/>
          </a:prstGeom>
        </p:spPr>
        <p:txBody>
          <a:bodyPr bIns="0" lIns="0" rIns="0" rtlCol="0" tIns="3175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14" sz="1050">
                <a:latin typeface="Arial"/>
                <a:cs typeface="Arial"/>
              </a:rPr>
              <a:t>P</a:t>
            </a:r>
            <a:r>
              <a:rPr dirty="0" smtClean="0" spc="-4" sz="1050">
                <a:latin typeface="Arial"/>
                <a:cs typeface="Arial"/>
              </a:rPr>
              <a:t>o</a:t>
            </a:r>
            <a:r>
              <a:rPr dirty="0" smtClean="0" spc="-34" sz="1050">
                <a:latin typeface="Arial"/>
                <a:cs typeface="Arial"/>
              </a:rPr>
              <a:t>w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r</a:t>
            </a:r>
            <a:r>
              <a:rPr dirty="0" smtClean="0" spc="64" sz="1050">
                <a:latin typeface="Arial"/>
                <a:cs typeface="Arial"/>
              </a:rPr>
              <a:t> </a:t>
            </a:r>
            <a:r>
              <a:rPr dirty="0" smtClean="0" spc="34" sz="1050">
                <a:latin typeface="Arial"/>
                <a:cs typeface="Arial"/>
              </a:rPr>
              <a:t>B</a:t>
            </a:r>
            <a:r>
              <a:rPr dirty="0" smtClean="0" spc="0" sz="1050">
                <a:latin typeface="Arial"/>
                <a:cs typeface="Arial"/>
              </a:rPr>
              <a:t>I</a:t>
            </a:r>
            <a:r>
              <a:rPr dirty="0" smtClean="0" spc="0" sz="1050">
                <a:latin typeface="Arial"/>
                <a:cs typeface="Arial"/>
              </a:rPr>
              <a:t>                                                     </a:t>
            </a:r>
            <a:r>
              <a:rPr dirty="0" smtClean="0" spc="104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5</a:t>
            </a:r>
            <a:r>
              <a:rPr dirty="0" smtClean="0" spc="-3" sz="1050">
                <a:latin typeface="Arial"/>
                <a:cs typeface="Arial"/>
              </a:rPr>
              <a:t>3</a:t>
            </a:r>
            <a:r>
              <a:rPr dirty="0" smtClean="0" spc="10" sz="1050">
                <a:latin typeface="Arial"/>
                <a:cs typeface="Arial"/>
              </a:rPr>
              <a:t>5</a:t>
            </a:r>
            <a:endParaRPr sz="10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3352" y="4916170"/>
            <a:ext cx="3214798" cy="178403"/>
          </a:xfrm>
          <a:prstGeom prst="rect">
            <a:avLst/>
          </a:prstGeom>
        </p:spPr>
        <p:txBody>
          <a:bodyPr bIns="0" lIns="0" rIns="0" rtlCol="0" tIns="3175" wrap="square">
            <a:noAutofit/>
          </a:bodyPr>
          <a:lstStyle/>
          <a:p>
            <a:pPr marL="27566">
              <a:lnSpc>
                <a:spcPct val="95825"/>
              </a:lnSpc>
            </a:pPr>
            <a:r>
              <a:rPr dirty="0" smtClean="0" spc="-75" sz="1050">
                <a:latin typeface="Arial"/>
                <a:cs typeface="Arial"/>
              </a:rPr>
              <a:t>T</a:t>
            </a:r>
            <a:r>
              <a:rPr dirty="0" smtClean="0" spc="-29" sz="1050">
                <a:latin typeface="Arial"/>
                <a:cs typeface="Arial"/>
              </a:rPr>
              <a:t>e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44" sz="1050">
                <a:latin typeface="Arial"/>
                <a:cs typeface="Arial"/>
              </a:rPr>
              <a:t>c</a:t>
            </a:r>
            <a:r>
              <a:rPr dirty="0" smtClean="0" spc="-29" sz="1050">
                <a:latin typeface="Arial"/>
                <a:cs typeface="Arial"/>
              </a:rPr>
              <a:t>h</a:t>
            </a:r>
            <a:r>
              <a:rPr dirty="0" smtClean="0" spc="19" sz="1050">
                <a:latin typeface="Arial"/>
                <a:cs typeface="Arial"/>
              </a:rPr>
              <a:t>i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0" sz="1050">
                <a:latin typeface="Arial"/>
                <a:cs typeface="Arial"/>
              </a:rPr>
              <a:t>                                                     </a:t>
            </a:r>
            <a:r>
              <a:rPr dirty="0" smtClean="0" spc="56" sz="1050">
                <a:latin typeface="Arial"/>
                <a:cs typeface="Arial"/>
              </a:rPr>
              <a:t> </a:t>
            </a:r>
            <a:r>
              <a:rPr dirty="0" smtClean="0" spc="-4" sz="1050">
                <a:latin typeface="Arial"/>
                <a:cs typeface="Arial"/>
              </a:rPr>
              <a:t>8</a:t>
            </a:r>
            <a:r>
              <a:rPr dirty="0" smtClean="0" spc="40" sz="1050">
                <a:latin typeface="Arial"/>
                <a:cs typeface="Arial"/>
              </a:rPr>
              <a:t>,</a:t>
            </a:r>
            <a:r>
              <a:rPr dirty="0" smtClean="0" spc="-4" sz="1050">
                <a:latin typeface="Arial"/>
                <a:cs typeface="Arial"/>
              </a:rPr>
              <a:t>6</a:t>
            </a:r>
            <a:r>
              <a:rPr dirty="0" smtClean="0" spc="-4" sz="1050">
                <a:latin typeface="Arial"/>
                <a:cs typeface="Arial"/>
              </a:rPr>
              <a:t>8</a:t>
            </a:r>
            <a:r>
              <a:rPr dirty="0" smtClean="0" spc="10" sz="105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801326" y="4916170"/>
            <a:ext cx="2972022" cy="178403"/>
          </a:xfrm>
          <a:prstGeom prst="rect">
            <a:avLst/>
          </a:prstGeom>
        </p:spPr>
        <p:txBody>
          <a:bodyPr bIns="0" lIns="0" rIns="0" rtlCol="0" tIns="3175" wrap="square">
            <a:noAutofit/>
          </a:bodyPr>
          <a:lstStyle/>
          <a:p>
            <a:pPr marL="32627">
              <a:lnSpc>
                <a:spcPct val="95825"/>
              </a:lnSpc>
            </a:pPr>
            <a:r>
              <a:rPr dirty="0" smtClean="0" spc="0" sz="1050">
                <a:latin typeface="Arial"/>
                <a:cs typeface="Arial"/>
              </a:rPr>
              <a:t>R</a:t>
            </a:r>
            <a:r>
              <a:rPr dirty="0" smtClean="0" spc="10" sz="1050">
                <a:latin typeface="Arial"/>
                <a:cs typeface="Arial"/>
              </a:rPr>
              <a:t> </a:t>
            </a:r>
            <a:r>
              <a:rPr dirty="0" smtClean="0" spc="-14" sz="1050">
                <a:latin typeface="Arial"/>
                <a:cs typeface="Arial"/>
              </a:rPr>
              <a:t>(</a:t>
            </a:r>
            <a:r>
              <a:rPr dirty="0" smtClean="0" spc="14" sz="1050">
                <a:latin typeface="Arial"/>
                <a:cs typeface="Arial"/>
              </a:rPr>
              <a:t>P</a:t>
            </a:r>
            <a:r>
              <a:rPr dirty="0" smtClean="0" spc="-25" sz="1050">
                <a:latin typeface="Arial"/>
                <a:cs typeface="Arial"/>
              </a:rPr>
              <a:t>r</a:t>
            </a:r>
            <a:r>
              <a:rPr dirty="0" smtClean="0" spc="-14" sz="1050">
                <a:latin typeface="Arial"/>
                <a:cs typeface="Arial"/>
              </a:rPr>
              <a:t>o</a:t>
            </a:r>
            <a:r>
              <a:rPr dirty="0" smtClean="0" spc="-29" sz="1050">
                <a:latin typeface="Arial"/>
                <a:cs typeface="Arial"/>
              </a:rPr>
              <a:t>g</a:t>
            </a:r>
            <a:r>
              <a:rPr dirty="0" smtClean="0" spc="-14" sz="1050">
                <a:latin typeface="Arial"/>
                <a:cs typeface="Arial"/>
              </a:rPr>
              <a:t>r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19" sz="1050">
                <a:latin typeface="Arial"/>
                <a:cs typeface="Arial"/>
              </a:rPr>
              <a:t>m</a:t>
            </a:r>
            <a:r>
              <a:rPr dirty="0" smtClean="0" spc="9" sz="1050">
                <a:latin typeface="Arial"/>
                <a:cs typeface="Arial"/>
              </a:rPr>
              <a:t>m</a:t>
            </a:r>
            <a:r>
              <a:rPr dirty="0" smtClean="0" spc="19" sz="1050">
                <a:latin typeface="Arial"/>
                <a:cs typeface="Arial"/>
              </a:rPr>
              <a:t>i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0" sz="1050">
                <a:latin typeface="Arial"/>
                <a:cs typeface="Arial"/>
              </a:rPr>
              <a:t>g</a:t>
            </a:r>
            <a:r>
              <a:rPr dirty="0" smtClean="0" spc="157" sz="1050">
                <a:latin typeface="Arial"/>
                <a:cs typeface="Arial"/>
              </a:rPr>
              <a:t> </a:t>
            </a:r>
            <a:r>
              <a:rPr dirty="0" smtClean="0" spc="-14" sz="1050">
                <a:latin typeface="Arial"/>
                <a:cs typeface="Arial"/>
              </a:rPr>
              <a:t>L</a:t>
            </a:r>
            <a:r>
              <a:rPr dirty="0" smtClean="0" spc="-14" sz="1050">
                <a:latin typeface="Arial"/>
                <a:cs typeface="Arial"/>
              </a:rPr>
              <a:t>a</a:t>
            </a:r>
            <a:r>
              <a:rPr dirty="0" smtClean="0" spc="-29" sz="1050">
                <a:latin typeface="Arial"/>
                <a:cs typeface="Arial"/>
              </a:rPr>
              <a:t>n</a:t>
            </a:r>
            <a:r>
              <a:rPr dirty="0" smtClean="0" spc="-4" sz="1050">
                <a:latin typeface="Arial"/>
                <a:cs typeface="Arial"/>
              </a:rPr>
              <a:t>g</a:t>
            </a:r>
            <a:r>
              <a:rPr dirty="0" smtClean="0" spc="-14" sz="1050">
                <a:latin typeface="Arial"/>
                <a:cs typeface="Arial"/>
              </a:rPr>
              <a:t>u</a:t>
            </a:r>
            <a:r>
              <a:rPr dirty="0" smtClean="0" spc="-29" sz="1050">
                <a:latin typeface="Arial"/>
                <a:cs typeface="Arial"/>
              </a:rPr>
              <a:t>a</a:t>
            </a:r>
            <a:r>
              <a:rPr dirty="0" smtClean="0" spc="-14" sz="1050">
                <a:latin typeface="Arial"/>
                <a:cs typeface="Arial"/>
              </a:rPr>
              <a:t>g</a:t>
            </a:r>
            <a:r>
              <a:rPr dirty="0" smtClean="0" spc="-14" sz="1050">
                <a:latin typeface="Arial"/>
                <a:cs typeface="Arial"/>
              </a:rPr>
              <a:t>e</a:t>
            </a:r>
            <a:r>
              <a:rPr dirty="0" smtClean="0" spc="0" sz="1050">
                <a:latin typeface="Arial"/>
                <a:cs typeface="Arial"/>
              </a:rPr>
              <a:t>)</a:t>
            </a:r>
            <a:r>
              <a:rPr dirty="0" smtClean="0" spc="0" sz="1050">
                <a:latin typeface="Arial"/>
                <a:cs typeface="Arial"/>
              </a:rPr>
              <a:t>                       </a:t>
            </a:r>
            <a:r>
              <a:rPr dirty="0" smtClean="0" spc="190" sz="1050">
                <a:latin typeface="Arial"/>
                <a:cs typeface="Arial"/>
              </a:rPr>
              <a:t> </a:t>
            </a:r>
            <a:r>
              <a:rPr dirty="0" smtClean="0" spc="-3" sz="1050">
                <a:latin typeface="Arial"/>
                <a:cs typeface="Arial"/>
              </a:rPr>
              <a:t>4</a:t>
            </a:r>
            <a:r>
              <a:rPr dirty="0" smtClean="0" spc="-3" sz="1050">
                <a:latin typeface="Arial"/>
                <a:cs typeface="Arial"/>
              </a:rPr>
              <a:t>5</a:t>
            </a:r>
            <a:r>
              <a:rPr dirty="0" smtClean="0" spc="10" sz="1050">
                <a:latin typeface="Arial"/>
                <a:cs typeface="Arial"/>
              </a:rPr>
              <a:t>7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56108" y="1307306"/>
            <a:ext cx="3746372" cy="0"/>
          </a:xfrm>
          <a:custGeom>
            <a:avLst/>
            <a:gdLst/>
            <a:ahLst/>
            <a:cxnLst/>
            <a:rect b="b" l="l" r="r" t="t"/>
            <a:pathLst>
              <a:path h="0" w="3746372">
                <a:moveTo>
                  <a:pt x="0" y="0"/>
                </a:moveTo>
                <a:lnTo>
                  <a:pt x="3746372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56203" y="1313687"/>
            <a:ext cx="3745992" cy="0"/>
          </a:xfrm>
          <a:custGeom>
            <a:avLst/>
            <a:gdLst/>
            <a:ahLst/>
            <a:cxnLst/>
            <a:rect b="b" l="l" r="r" t="t"/>
            <a:pathLst>
              <a:path h="0" w="3745992">
                <a:moveTo>
                  <a:pt x="0" y="0"/>
                </a:moveTo>
                <a:lnTo>
                  <a:pt x="374599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56108" y="1331404"/>
            <a:ext cx="3746372" cy="0"/>
          </a:xfrm>
          <a:custGeom>
            <a:avLst/>
            <a:gdLst/>
            <a:ahLst/>
            <a:cxnLst/>
            <a:rect b="b" l="l" r="r" t="t"/>
            <a:pathLst>
              <a:path h="0" w="3746372">
                <a:moveTo>
                  <a:pt x="0" y="0"/>
                </a:moveTo>
                <a:lnTo>
                  <a:pt x="3746372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56203" y="1338071"/>
            <a:ext cx="3745992" cy="0"/>
          </a:xfrm>
          <a:custGeom>
            <a:avLst/>
            <a:gdLst/>
            <a:ahLst/>
            <a:cxnLst/>
            <a:rect b="b" l="l" r="r" t="t"/>
            <a:pathLst>
              <a:path h="0" w="3745992">
                <a:moveTo>
                  <a:pt x="0" y="0"/>
                </a:moveTo>
                <a:lnTo>
                  <a:pt x="374599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349235" y="452439"/>
            <a:ext cx="3377397" cy="615798"/>
          </a:xfrm>
          <a:prstGeom prst="rect">
            <a:avLst/>
          </a:prstGeom>
        </p:spPr>
        <p:txBody>
          <a:bodyPr bIns="0" lIns="0" rIns="0" rtlCol="0" tIns="13303" wrap="square">
            <a:noAutofit/>
          </a:bodyPr>
          <a:lstStyle/>
          <a:p>
            <a:pPr algn="ctr">
              <a:lnSpc>
                <a:spcPts val="2095"/>
              </a:lnSpc>
            </a:pPr>
            <a:r>
              <a:rPr b="1" dirty="0" smtClean="0" spc="-14" sz="2000">
                <a:latin typeface="Calibri"/>
                <a:cs typeface="Calibri"/>
              </a:rPr>
              <a:t>C</a:t>
            </a:r>
            <a:r>
              <a:rPr b="1" dirty="0" smtClean="0" spc="-14" sz="2000">
                <a:latin typeface="Calibri"/>
                <a:cs typeface="Calibri"/>
              </a:rPr>
              <a:t>o</a:t>
            </a:r>
            <a:r>
              <a:rPr b="1" dirty="0" smtClean="0" spc="-14" sz="2000">
                <a:latin typeface="Calibri"/>
                <a:cs typeface="Calibri"/>
              </a:rPr>
              <a:t>n</a:t>
            </a:r>
            <a:r>
              <a:rPr b="1" dirty="0" smtClean="0" spc="-14" sz="2000">
                <a:latin typeface="Calibri"/>
                <a:cs typeface="Calibri"/>
              </a:rPr>
              <a:t>n</a:t>
            </a:r>
            <a:r>
              <a:rPr b="1" dirty="0" smtClean="0" spc="-14" sz="2000">
                <a:latin typeface="Calibri"/>
                <a:cs typeface="Calibri"/>
              </a:rPr>
              <a:t>e</a:t>
            </a:r>
            <a:r>
              <a:rPr b="1" dirty="0" smtClean="0" spc="-14" sz="2000">
                <a:latin typeface="Calibri"/>
                <a:cs typeface="Calibri"/>
              </a:rPr>
              <a:t>c</a:t>
            </a:r>
            <a:r>
              <a:rPr b="1" dirty="0" smtClean="0" spc="-14" sz="2000">
                <a:latin typeface="Calibri"/>
                <a:cs typeface="Calibri"/>
              </a:rPr>
              <a:t>t</a:t>
            </a:r>
            <a:r>
              <a:rPr b="1" dirty="0" smtClean="0" spc="-14" sz="2000">
                <a:latin typeface="Calibri"/>
                <a:cs typeface="Calibri"/>
              </a:rPr>
              <a:t>i</a:t>
            </a:r>
            <a:r>
              <a:rPr b="1" dirty="0" smtClean="0" spc="-14" sz="2000">
                <a:latin typeface="Calibri"/>
                <a:cs typeface="Calibri"/>
              </a:rPr>
              <a:t>c</a:t>
            </a:r>
            <a:r>
              <a:rPr b="1" dirty="0" smtClean="0" spc="-14" sz="2000">
                <a:latin typeface="Calibri"/>
                <a:cs typeface="Calibri"/>
              </a:rPr>
              <a:t>u</a:t>
            </a:r>
            <a:r>
              <a:rPr b="1" dirty="0" smtClean="0" spc="-14" sz="2000">
                <a:latin typeface="Calibri"/>
                <a:cs typeface="Calibri"/>
              </a:rPr>
              <a:t>t</a:t>
            </a:r>
            <a:r>
              <a:rPr b="1" dirty="0" smtClean="0" spc="-14" sz="2000">
                <a:latin typeface="Calibri"/>
                <a:cs typeface="Calibri"/>
              </a:rPr>
              <a:t> </a:t>
            </a:r>
            <a:r>
              <a:rPr b="1" dirty="0" smtClean="0" spc="-14" sz="2000">
                <a:latin typeface="Calibri"/>
                <a:cs typeface="Calibri"/>
              </a:rPr>
              <a:t>J</a:t>
            </a:r>
            <a:r>
              <a:rPr b="1" dirty="0" smtClean="0" spc="-14" sz="2000">
                <a:latin typeface="Calibri"/>
                <a:cs typeface="Calibri"/>
              </a:rPr>
              <a:t>o</a:t>
            </a:r>
            <a:r>
              <a:rPr b="1" dirty="0" smtClean="0" spc="-14" sz="2000">
                <a:latin typeface="Calibri"/>
                <a:cs typeface="Calibri"/>
              </a:rPr>
              <a:t>b</a:t>
            </a:r>
            <a:r>
              <a:rPr b="1" dirty="0" smtClean="0" spc="-14" sz="2000">
                <a:latin typeface="Calibri"/>
                <a:cs typeface="Calibri"/>
              </a:rPr>
              <a:t> </a:t>
            </a:r>
            <a:r>
              <a:rPr b="1" dirty="0" smtClean="0" spc="-14" sz="2000">
                <a:latin typeface="Calibri"/>
                <a:cs typeface="Calibri"/>
              </a:rPr>
              <a:t>A</a:t>
            </a:r>
            <a:r>
              <a:rPr b="1" dirty="0" smtClean="0" spc="-14" sz="2000">
                <a:latin typeface="Calibri"/>
                <a:cs typeface="Calibri"/>
              </a:rPr>
              <a:t>d</a:t>
            </a:r>
            <a:r>
              <a:rPr b="1" dirty="0" smtClean="0" spc="-14" sz="2000">
                <a:latin typeface="Calibri"/>
                <a:cs typeface="Calibri"/>
              </a:rPr>
              <a:t>s</a:t>
            </a:r>
            <a:r>
              <a:rPr b="1" dirty="0" smtClean="0" spc="-14" sz="2000">
                <a:latin typeface="Calibri"/>
                <a:cs typeface="Calibri"/>
              </a:rPr>
              <a:t> </a:t>
            </a:r>
            <a:r>
              <a:rPr b="1" dirty="0" smtClean="0" spc="-14" sz="2000">
                <a:latin typeface="Calibri"/>
                <a:cs typeface="Calibri"/>
              </a:rPr>
              <a:t>b</a:t>
            </a:r>
            <a:r>
              <a:rPr b="1" dirty="0" smtClean="0" spc="-14" sz="2000">
                <a:latin typeface="Calibri"/>
                <a:cs typeface="Calibri"/>
              </a:rPr>
              <a:t>y</a:t>
            </a:r>
            <a:r>
              <a:rPr b="1" dirty="0" smtClean="0" spc="-14" sz="2000">
                <a:latin typeface="Calibri"/>
                <a:cs typeface="Calibri"/>
              </a:rPr>
              <a:t> </a:t>
            </a:r>
            <a:r>
              <a:rPr b="1" dirty="0" smtClean="0" spc="-14" sz="2000">
                <a:latin typeface="Calibri"/>
                <a:cs typeface="Calibri"/>
              </a:rPr>
              <a:t>I</a:t>
            </a:r>
            <a:r>
              <a:rPr b="1" dirty="0" smtClean="0" spc="-14" sz="2000">
                <a:latin typeface="Calibri"/>
                <a:cs typeface="Calibri"/>
              </a:rPr>
              <a:t>n</a:t>
            </a:r>
            <a:r>
              <a:rPr b="1" dirty="0" smtClean="0" spc="-14" sz="2000">
                <a:latin typeface="Calibri"/>
                <a:cs typeface="Calibri"/>
              </a:rPr>
              <a:t>d</a:t>
            </a:r>
            <a:r>
              <a:rPr b="1" dirty="0" smtClean="0" spc="-14" sz="2000">
                <a:latin typeface="Calibri"/>
                <a:cs typeface="Calibri"/>
              </a:rPr>
              <a:t>u</a:t>
            </a:r>
            <a:r>
              <a:rPr b="1" dirty="0" smtClean="0" spc="-14" sz="2000">
                <a:latin typeface="Calibri"/>
                <a:cs typeface="Calibri"/>
              </a:rPr>
              <a:t>s</a:t>
            </a:r>
            <a:r>
              <a:rPr b="1" dirty="0" smtClean="0" spc="-14" sz="2000">
                <a:latin typeface="Calibri"/>
                <a:cs typeface="Calibri"/>
              </a:rPr>
              <a:t>t</a:t>
            </a:r>
            <a:r>
              <a:rPr b="1" dirty="0" smtClean="0" spc="-14" sz="2000">
                <a:latin typeface="Calibri"/>
                <a:cs typeface="Calibri"/>
              </a:rPr>
              <a:t>r</a:t>
            </a:r>
            <a:r>
              <a:rPr b="1" dirty="0" smtClean="0" spc="-14" sz="2000">
                <a:latin typeface="Calibri"/>
                <a:cs typeface="Calibri"/>
              </a:rPr>
              <a:t>y</a:t>
            </a:r>
            <a:endParaRPr sz="2000">
              <a:latin typeface="Calibri"/>
              <a:cs typeface="Calibri"/>
            </a:endParaRPr>
          </a:p>
          <a:p>
            <a:pPr algn="ctr" marL="802391" marR="764004">
              <a:lnSpc>
                <a:spcPct val="101725"/>
              </a:lnSpc>
              <a:spcBef>
                <a:spcPts val="105"/>
              </a:spcBef>
            </a:pPr>
            <a:r>
              <a:rPr b="1" dirty="0" smtClean="0" spc="1" sz="2000">
                <a:latin typeface="Calibri"/>
                <a:cs typeface="Calibri"/>
              </a:rPr>
              <a:t>S</a:t>
            </a:r>
            <a:r>
              <a:rPr b="1" dirty="0" smtClean="0" spc="1" sz="2000">
                <a:latin typeface="Calibri"/>
                <a:cs typeface="Calibri"/>
              </a:rPr>
              <a:t>e</a:t>
            </a:r>
            <a:r>
              <a:rPr b="1" dirty="0" smtClean="0" spc="1" sz="2000">
                <a:latin typeface="Calibri"/>
                <a:cs typeface="Calibri"/>
              </a:rPr>
              <a:t>p</a:t>
            </a:r>
            <a:r>
              <a:rPr b="1" dirty="0" smtClean="0" spc="1" sz="2000">
                <a:latin typeface="Calibri"/>
                <a:cs typeface="Calibri"/>
              </a:rPr>
              <a:t>t</a:t>
            </a:r>
            <a:r>
              <a:rPr b="1" dirty="0" smtClean="0" spc="1" sz="2000">
                <a:latin typeface="Calibri"/>
                <a:cs typeface="Calibri"/>
              </a:rPr>
              <a:t>e</a:t>
            </a:r>
            <a:r>
              <a:rPr b="1" dirty="0" smtClean="0" spc="1" sz="2000">
                <a:latin typeface="Calibri"/>
                <a:cs typeface="Calibri"/>
              </a:rPr>
              <a:t>m</a:t>
            </a:r>
            <a:r>
              <a:rPr b="1" dirty="0" smtClean="0" spc="1" sz="2000">
                <a:latin typeface="Calibri"/>
                <a:cs typeface="Calibri"/>
              </a:rPr>
              <a:t>b</a:t>
            </a:r>
            <a:r>
              <a:rPr b="1" dirty="0" smtClean="0" spc="1" sz="2000">
                <a:latin typeface="Calibri"/>
                <a:cs typeface="Calibri"/>
              </a:rPr>
              <a:t>e</a:t>
            </a:r>
            <a:r>
              <a:rPr b="1" dirty="0" smtClean="0" spc="1" sz="2000">
                <a:latin typeface="Calibri"/>
                <a:cs typeface="Calibri"/>
              </a:rPr>
              <a:t>r</a:t>
            </a:r>
            <a:r>
              <a:rPr b="1" dirty="0" smtClean="0" spc="1" sz="2000">
                <a:latin typeface="Calibri"/>
                <a:cs typeface="Calibri"/>
              </a:rPr>
              <a:t> </a:t>
            </a:r>
            <a:r>
              <a:rPr b="1" dirty="0" smtClean="0" spc="1" sz="2000">
                <a:latin typeface="Calibri"/>
                <a:cs typeface="Calibri"/>
              </a:rPr>
              <a:t>2</a:t>
            </a:r>
            <a:r>
              <a:rPr b="1" dirty="0" smtClean="0" spc="1" sz="2000">
                <a:latin typeface="Calibri"/>
                <a:cs typeface="Calibri"/>
              </a:rPr>
              <a:t>0</a:t>
            </a:r>
            <a:r>
              <a:rPr b="1" dirty="0" smtClean="0" spc="1" sz="2000">
                <a:latin typeface="Calibri"/>
                <a:cs typeface="Calibri"/>
              </a:rPr>
              <a:t>2</a:t>
            </a:r>
            <a:r>
              <a:rPr b="1" dirty="0" smtClean="0" spc="1" sz="2000"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67870" y="1113381"/>
            <a:ext cx="669443" cy="206464"/>
          </a:xfrm>
          <a:prstGeom prst="rect">
            <a:avLst/>
          </a:prstGeom>
        </p:spPr>
        <p:txBody>
          <a:bodyPr bIns="0" lIns="0" rIns="0" rtlCol="0" tIns="9652" wrap="square">
            <a:noAutofit/>
          </a:bodyPr>
          <a:lstStyle/>
          <a:p>
            <a:pPr marL="12700">
              <a:lnSpc>
                <a:spcPts val="1520"/>
              </a:lnSpc>
            </a:pPr>
            <a:r>
              <a:rPr b="1" dirty="0" smtClean="0" spc="-2" sz="1450">
                <a:latin typeface="Calibri"/>
                <a:cs typeface="Calibri"/>
              </a:rPr>
              <a:t>I</a:t>
            </a:r>
            <a:r>
              <a:rPr b="1" dirty="0" smtClean="0" spc="-2" sz="1450">
                <a:latin typeface="Calibri"/>
                <a:cs typeface="Calibri"/>
              </a:rPr>
              <a:t>n</a:t>
            </a:r>
            <a:r>
              <a:rPr b="1" dirty="0" smtClean="0" spc="-2" sz="1450">
                <a:latin typeface="Calibri"/>
                <a:cs typeface="Calibri"/>
              </a:rPr>
              <a:t>d</a:t>
            </a:r>
            <a:r>
              <a:rPr b="1" dirty="0" smtClean="0" spc="-2" sz="1450">
                <a:latin typeface="Calibri"/>
                <a:cs typeface="Calibri"/>
              </a:rPr>
              <a:t>u</a:t>
            </a:r>
            <a:r>
              <a:rPr b="1" dirty="0" smtClean="0" spc="-2" sz="1450">
                <a:latin typeface="Calibri"/>
                <a:cs typeface="Calibri"/>
              </a:rPr>
              <a:t>s</a:t>
            </a:r>
            <a:r>
              <a:rPr b="1" dirty="0" smtClean="0" spc="-2" sz="1450">
                <a:latin typeface="Calibri"/>
                <a:cs typeface="Calibri"/>
              </a:rPr>
              <a:t>t</a:t>
            </a:r>
            <a:r>
              <a:rPr b="1" dirty="0" smtClean="0" spc="-2" sz="1450">
                <a:latin typeface="Calibri"/>
                <a:cs typeface="Calibri"/>
              </a:rPr>
              <a:t>r</a:t>
            </a:r>
            <a:r>
              <a:rPr b="1" dirty="0" smtClean="0" spc="-2" sz="1450">
                <a:latin typeface="Calibri"/>
                <a:cs typeface="Calibri"/>
              </a:rPr>
              <a:t>y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53494" y="1113381"/>
            <a:ext cx="619592" cy="206464"/>
          </a:xfrm>
          <a:prstGeom prst="rect">
            <a:avLst/>
          </a:prstGeom>
        </p:spPr>
        <p:txBody>
          <a:bodyPr bIns="0" lIns="0" rIns="0" rtlCol="0" tIns="9652" wrap="square">
            <a:noAutofit/>
          </a:bodyPr>
          <a:lstStyle/>
          <a:p>
            <a:pPr marL="12700">
              <a:lnSpc>
                <a:spcPts val="1520"/>
              </a:lnSpc>
            </a:pPr>
            <a:r>
              <a:rPr b="1" dirty="0" smtClean="0" spc="-2" sz="1450">
                <a:latin typeface="Calibri"/>
                <a:cs typeface="Calibri"/>
              </a:rPr>
              <a:t>J</a:t>
            </a:r>
            <a:r>
              <a:rPr b="1" dirty="0" smtClean="0" spc="-2" sz="1450">
                <a:latin typeface="Calibri"/>
                <a:cs typeface="Calibri"/>
              </a:rPr>
              <a:t>o</a:t>
            </a:r>
            <a:r>
              <a:rPr b="1" dirty="0" smtClean="0" spc="-2" sz="1450">
                <a:latin typeface="Calibri"/>
                <a:cs typeface="Calibri"/>
              </a:rPr>
              <a:t>b</a:t>
            </a:r>
            <a:r>
              <a:rPr b="1" dirty="0" smtClean="0" spc="-2" sz="1450">
                <a:latin typeface="Calibri"/>
                <a:cs typeface="Calibri"/>
              </a:rPr>
              <a:t> </a:t>
            </a:r>
            <a:r>
              <a:rPr b="1" dirty="0" smtClean="0" spc="-2" sz="1450">
                <a:latin typeface="Calibri"/>
                <a:cs typeface="Calibri"/>
              </a:rPr>
              <a:t>A</a:t>
            </a:r>
            <a:r>
              <a:rPr b="1" dirty="0" smtClean="0" spc="-2" sz="1450">
                <a:latin typeface="Calibri"/>
                <a:cs typeface="Calibri"/>
              </a:rPr>
              <a:t>d</a:t>
            </a:r>
            <a:r>
              <a:rPr b="1" dirty="0" smtClean="0" spc="-2" sz="1450">
                <a:latin typeface="Calibri"/>
                <a:cs typeface="Calibri"/>
              </a:rPr>
              <a:t>s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73835" y="1367915"/>
            <a:ext cx="637581" cy="5287503"/>
          </a:xfrm>
          <a:prstGeom prst="rect">
            <a:avLst/>
          </a:prstGeom>
        </p:spPr>
        <p:txBody>
          <a:bodyPr bIns="0" lIns="0" rIns="0" rtlCol="0" tIns="9652" wrap="square">
            <a:noAutofit/>
          </a:bodyPr>
          <a:lstStyle/>
          <a:p>
            <a:pPr marL="12700" marR="13579">
              <a:lnSpc>
                <a:spcPts val="1520"/>
              </a:lnSpc>
            </a:pPr>
            <a:r>
              <a:rPr dirty="0" smtClean="0" spc="-24" sz="1450">
                <a:latin typeface="Calibri"/>
                <a:cs typeface="Calibri"/>
              </a:rPr>
              <a:t>7</a:t>
            </a:r>
            <a:r>
              <a:rPr dirty="0" smtClean="0" spc="-24" sz="1450">
                <a:latin typeface="Calibri"/>
                <a:cs typeface="Calibri"/>
              </a:rPr>
              <a:t>9</a:t>
            </a:r>
            <a:r>
              <a:rPr dirty="0" smtClean="0" spc="-24" sz="1450">
                <a:latin typeface="Calibri"/>
                <a:cs typeface="Calibri"/>
              </a:rPr>
              <a:t>,</a:t>
            </a:r>
            <a:r>
              <a:rPr dirty="0" smtClean="0" spc="-24" sz="1450">
                <a:latin typeface="Calibri"/>
                <a:cs typeface="Calibri"/>
              </a:rPr>
              <a:t>1</a:t>
            </a:r>
            <a:r>
              <a:rPr dirty="0" smtClean="0" spc="-24" sz="1450">
                <a:latin typeface="Calibri"/>
                <a:cs typeface="Calibri"/>
              </a:rPr>
              <a:t>6</a:t>
            </a:r>
            <a:r>
              <a:rPr dirty="0" smtClean="0" spc="-24" sz="1450">
                <a:latin typeface="Calibri"/>
                <a:cs typeface="Calibri"/>
              </a:rPr>
              <a:t>0</a:t>
            </a:r>
            <a:endParaRPr sz="1450">
              <a:latin typeface="Calibri"/>
              <a:cs typeface="Calibri"/>
            </a:endParaRPr>
          </a:p>
          <a:p>
            <a:pPr algn="ctr" marL="107177" marR="0">
              <a:lnSpc>
                <a:spcPct val="101725"/>
              </a:lnSpc>
              <a:spcBef>
                <a:spcPts val="204"/>
              </a:spcBef>
            </a:pPr>
            <a:r>
              <a:rPr dirty="0" smtClean="0" spc="-26" sz="1450">
                <a:latin typeface="Calibri"/>
                <a:cs typeface="Calibri"/>
              </a:rPr>
              <a:t>1</a:t>
            </a:r>
            <a:r>
              <a:rPr dirty="0" smtClean="0" spc="-26" sz="1450">
                <a:latin typeface="Calibri"/>
                <a:cs typeface="Calibri"/>
              </a:rPr>
              <a:t>5</a:t>
            </a:r>
            <a:r>
              <a:rPr dirty="0" smtClean="0" spc="-26" sz="1450">
                <a:latin typeface="Calibri"/>
                <a:cs typeface="Calibri"/>
              </a:rPr>
              <a:t>,</a:t>
            </a:r>
            <a:r>
              <a:rPr dirty="0" smtClean="0" spc="-26" sz="1450">
                <a:latin typeface="Calibri"/>
                <a:cs typeface="Calibri"/>
              </a:rPr>
              <a:t>9</a:t>
            </a:r>
            <a:r>
              <a:rPr dirty="0" smtClean="0" spc="-26" sz="1450">
                <a:latin typeface="Calibri"/>
                <a:cs typeface="Calibri"/>
              </a:rPr>
              <a:t>3</a:t>
            </a:r>
            <a:r>
              <a:rPr dirty="0" smtClean="0" spc="-26" sz="1450">
                <a:latin typeface="Calibri"/>
                <a:cs typeface="Calibri"/>
              </a:rPr>
              <a:t>4</a:t>
            </a:r>
            <a:endParaRPr sz="1450">
              <a:latin typeface="Calibri"/>
              <a:cs typeface="Calibri"/>
            </a:endParaRPr>
          </a:p>
          <a:p>
            <a:pPr algn="ctr" marL="192377" marR="0">
              <a:lnSpc>
                <a:spcPct val="101725"/>
              </a:lnSpc>
              <a:spcBef>
                <a:spcPts val="185"/>
              </a:spcBef>
            </a:pPr>
            <a:r>
              <a:rPr dirty="0" smtClean="0" spc="-23" sz="1450">
                <a:latin typeface="Calibri"/>
                <a:cs typeface="Calibri"/>
              </a:rPr>
              <a:t>8</a:t>
            </a:r>
            <a:r>
              <a:rPr dirty="0" smtClean="0" spc="-23" sz="1450">
                <a:latin typeface="Calibri"/>
                <a:cs typeface="Calibri"/>
              </a:rPr>
              <a:t>,</a:t>
            </a:r>
            <a:r>
              <a:rPr dirty="0" smtClean="0" spc="-23" sz="1450">
                <a:latin typeface="Calibri"/>
                <a:cs typeface="Calibri"/>
              </a:rPr>
              <a:t>6</a:t>
            </a:r>
            <a:r>
              <a:rPr dirty="0" smtClean="0" spc="-23" sz="1450">
                <a:latin typeface="Calibri"/>
                <a:cs typeface="Calibri"/>
              </a:rPr>
              <a:t>3</a:t>
            </a:r>
            <a:r>
              <a:rPr dirty="0" smtClean="0" spc="-23" sz="1450">
                <a:latin typeface="Calibri"/>
                <a:cs typeface="Calibri"/>
              </a:rPr>
              <a:t>9</a:t>
            </a:r>
            <a:endParaRPr sz="1450">
              <a:latin typeface="Calibri"/>
              <a:cs typeface="Calibri"/>
            </a:endParaRPr>
          </a:p>
          <a:p>
            <a:pPr algn="ctr" marL="192377" marR="0">
              <a:lnSpc>
                <a:spcPct val="101725"/>
              </a:lnSpc>
              <a:spcBef>
                <a:spcPts val="200"/>
              </a:spcBef>
            </a:pPr>
            <a:r>
              <a:rPr dirty="0" smtClean="0" spc="-23" sz="1450">
                <a:latin typeface="Calibri"/>
                <a:cs typeface="Calibri"/>
              </a:rPr>
              <a:t>6</a:t>
            </a:r>
            <a:r>
              <a:rPr dirty="0" smtClean="0" spc="-23" sz="1450">
                <a:latin typeface="Calibri"/>
                <a:cs typeface="Calibri"/>
              </a:rPr>
              <a:t>,</a:t>
            </a:r>
            <a:r>
              <a:rPr dirty="0" smtClean="0" spc="-23" sz="1450">
                <a:latin typeface="Calibri"/>
                <a:cs typeface="Calibri"/>
              </a:rPr>
              <a:t>4</a:t>
            </a:r>
            <a:r>
              <a:rPr dirty="0" smtClean="0" spc="-23" sz="1450">
                <a:latin typeface="Calibri"/>
                <a:cs typeface="Calibri"/>
              </a:rPr>
              <a:t>3</a:t>
            </a:r>
            <a:r>
              <a:rPr dirty="0" smtClean="0" spc="-23" sz="1450">
                <a:latin typeface="Calibri"/>
                <a:cs typeface="Calibri"/>
              </a:rPr>
              <a:t>3</a:t>
            </a:r>
            <a:endParaRPr sz="1450">
              <a:latin typeface="Calibri"/>
              <a:cs typeface="Calibri"/>
            </a:endParaRPr>
          </a:p>
          <a:p>
            <a:pPr algn="ctr" marL="192377" marR="0">
              <a:lnSpc>
                <a:spcPct val="101725"/>
              </a:lnSpc>
              <a:spcBef>
                <a:spcPts val="185"/>
              </a:spcBef>
            </a:pPr>
            <a:r>
              <a:rPr dirty="0" smtClean="0" spc="-23" sz="1450">
                <a:latin typeface="Calibri"/>
                <a:cs typeface="Calibri"/>
              </a:rPr>
              <a:t>5</a:t>
            </a:r>
            <a:r>
              <a:rPr dirty="0" smtClean="0" spc="-23" sz="1450">
                <a:latin typeface="Calibri"/>
                <a:cs typeface="Calibri"/>
              </a:rPr>
              <a:t>,</a:t>
            </a:r>
            <a:r>
              <a:rPr dirty="0" smtClean="0" spc="-23" sz="1450">
                <a:latin typeface="Calibri"/>
                <a:cs typeface="Calibri"/>
              </a:rPr>
              <a:t>2</a:t>
            </a:r>
            <a:r>
              <a:rPr dirty="0" smtClean="0" spc="-23" sz="1450">
                <a:latin typeface="Calibri"/>
                <a:cs typeface="Calibri"/>
              </a:rPr>
              <a:t>1</a:t>
            </a:r>
            <a:r>
              <a:rPr dirty="0" smtClean="0" spc="-23" sz="1450">
                <a:latin typeface="Calibri"/>
                <a:cs typeface="Calibri"/>
              </a:rPr>
              <a:t>5</a:t>
            </a:r>
            <a:endParaRPr sz="1450">
              <a:latin typeface="Calibri"/>
              <a:cs typeface="Calibri"/>
            </a:endParaRPr>
          </a:p>
          <a:p>
            <a:pPr algn="ctr" marL="192377" marR="0">
              <a:lnSpc>
                <a:spcPct val="101725"/>
              </a:lnSpc>
              <a:spcBef>
                <a:spcPts val="200"/>
              </a:spcBef>
            </a:pPr>
            <a:r>
              <a:rPr dirty="0" smtClean="0" spc="-23" sz="1450">
                <a:latin typeface="Calibri"/>
                <a:cs typeface="Calibri"/>
              </a:rPr>
              <a:t>5</a:t>
            </a:r>
            <a:r>
              <a:rPr dirty="0" smtClean="0" spc="-23" sz="1450">
                <a:latin typeface="Calibri"/>
                <a:cs typeface="Calibri"/>
              </a:rPr>
              <a:t>,</a:t>
            </a:r>
            <a:r>
              <a:rPr dirty="0" smtClean="0" spc="-23" sz="1450">
                <a:latin typeface="Calibri"/>
                <a:cs typeface="Calibri"/>
              </a:rPr>
              <a:t>0</a:t>
            </a:r>
            <a:r>
              <a:rPr dirty="0" smtClean="0" spc="-23" sz="1450">
                <a:latin typeface="Calibri"/>
                <a:cs typeface="Calibri"/>
              </a:rPr>
              <a:t>2</a:t>
            </a:r>
            <a:r>
              <a:rPr dirty="0" smtClean="0" spc="-23" sz="1450">
                <a:latin typeface="Calibri"/>
                <a:cs typeface="Calibri"/>
              </a:rPr>
              <a:t>6</a:t>
            </a:r>
            <a:endParaRPr sz="1450">
              <a:latin typeface="Calibri"/>
              <a:cs typeface="Calibri"/>
            </a:endParaRPr>
          </a:p>
          <a:p>
            <a:pPr algn="ctr" marL="192377" marR="0">
              <a:lnSpc>
                <a:spcPct val="101725"/>
              </a:lnSpc>
              <a:spcBef>
                <a:spcPts val="185"/>
              </a:spcBef>
            </a:pPr>
            <a:r>
              <a:rPr dirty="0" smtClean="0" spc="-23" sz="1450">
                <a:latin typeface="Calibri"/>
                <a:cs typeface="Calibri"/>
              </a:rPr>
              <a:t>4</a:t>
            </a:r>
            <a:r>
              <a:rPr dirty="0" smtClean="0" spc="-23" sz="1450">
                <a:latin typeface="Calibri"/>
                <a:cs typeface="Calibri"/>
              </a:rPr>
              <a:t>,</a:t>
            </a:r>
            <a:r>
              <a:rPr dirty="0" smtClean="0" spc="-23" sz="1450">
                <a:latin typeface="Calibri"/>
                <a:cs typeface="Calibri"/>
              </a:rPr>
              <a:t>0</a:t>
            </a:r>
            <a:r>
              <a:rPr dirty="0" smtClean="0" spc="-23" sz="1450">
                <a:latin typeface="Calibri"/>
                <a:cs typeface="Calibri"/>
              </a:rPr>
              <a:t>6</a:t>
            </a:r>
            <a:r>
              <a:rPr dirty="0" smtClean="0" spc="-23" sz="1450">
                <a:latin typeface="Calibri"/>
                <a:cs typeface="Calibri"/>
              </a:rPr>
              <a:t>6</a:t>
            </a:r>
            <a:endParaRPr sz="1450">
              <a:latin typeface="Calibri"/>
              <a:cs typeface="Calibri"/>
            </a:endParaRPr>
          </a:p>
          <a:p>
            <a:pPr algn="ctr" marL="192377">
              <a:lnSpc>
                <a:spcPct val="101725"/>
              </a:lnSpc>
              <a:spcBef>
                <a:spcPts val="185"/>
              </a:spcBef>
            </a:pPr>
            <a:r>
              <a:rPr dirty="0" smtClean="0" spc="-23" sz="1450">
                <a:latin typeface="Calibri"/>
                <a:cs typeface="Calibri"/>
              </a:rPr>
              <a:t>3</a:t>
            </a:r>
            <a:r>
              <a:rPr dirty="0" smtClean="0" spc="-23" sz="1450">
                <a:latin typeface="Calibri"/>
                <a:cs typeface="Calibri"/>
              </a:rPr>
              <a:t>,</a:t>
            </a:r>
            <a:r>
              <a:rPr dirty="0" smtClean="0" spc="-23" sz="1450">
                <a:latin typeface="Calibri"/>
                <a:cs typeface="Calibri"/>
              </a:rPr>
              <a:t>4</a:t>
            </a:r>
            <a:r>
              <a:rPr dirty="0" smtClean="0" spc="-23" sz="1450">
                <a:latin typeface="Calibri"/>
                <a:cs typeface="Calibri"/>
              </a:rPr>
              <a:t>9</a:t>
            </a:r>
            <a:r>
              <a:rPr dirty="0" smtClean="0" spc="-23" sz="1450">
                <a:latin typeface="Calibri"/>
                <a:cs typeface="Calibri"/>
              </a:rPr>
              <a:t>3</a:t>
            </a:r>
            <a:endParaRPr sz="1450">
              <a:latin typeface="Calibri"/>
              <a:cs typeface="Calibri"/>
            </a:endParaRPr>
          </a:p>
          <a:p>
            <a:pPr algn="ctr" marL="192377" marR="0">
              <a:lnSpc>
                <a:spcPct val="101725"/>
              </a:lnSpc>
              <a:spcBef>
                <a:spcPts val="200"/>
              </a:spcBef>
            </a:pPr>
            <a:r>
              <a:rPr dirty="0" smtClean="0" spc="-23" sz="1450">
                <a:latin typeface="Calibri"/>
                <a:cs typeface="Calibri"/>
              </a:rPr>
              <a:t>2</a:t>
            </a:r>
            <a:r>
              <a:rPr dirty="0" smtClean="0" spc="-23" sz="1450">
                <a:latin typeface="Calibri"/>
                <a:cs typeface="Calibri"/>
              </a:rPr>
              <a:t>,</a:t>
            </a:r>
            <a:r>
              <a:rPr dirty="0" smtClean="0" spc="-23" sz="1450">
                <a:latin typeface="Calibri"/>
                <a:cs typeface="Calibri"/>
              </a:rPr>
              <a:t>4</a:t>
            </a:r>
            <a:r>
              <a:rPr dirty="0" smtClean="0" spc="-23" sz="1450">
                <a:latin typeface="Calibri"/>
                <a:cs typeface="Calibri"/>
              </a:rPr>
              <a:t>5</a:t>
            </a:r>
            <a:r>
              <a:rPr dirty="0" smtClean="0" spc="-23" sz="1450">
                <a:latin typeface="Calibri"/>
                <a:cs typeface="Calibri"/>
              </a:rPr>
              <a:t>5</a:t>
            </a:r>
            <a:endParaRPr sz="1450">
              <a:latin typeface="Calibri"/>
              <a:cs typeface="Calibri"/>
            </a:endParaRPr>
          </a:p>
          <a:p>
            <a:pPr algn="ctr" marL="192377" marR="0">
              <a:lnSpc>
                <a:spcPct val="101725"/>
              </a:lnSpc>
              <a:spcBef>
                <a:spcPts val="185"/>
              </a:spcBef>
            </a:pPr>
            <a:r>
              <a:rPr dirty="0" smtClean="0" spc="-23" sz="1450">
                <a:latin typeface="Calibri"/>
                <a:cs typeface="Calibri"/>
              </a:rPr>
              <a:t>2</a:t>
            </a:r>
            <a:r>
              <a:rPr dirty="0" smtClean="0" spc="-23" sz="1450">
                <a:latin typeface="Calibri"/>
                <a:cs typeface="Calibri"/>
              </a:rPr>
              <a:t>,</a:t>
            </a:r>
            <a:r>
              <a:rPr dirty="0" smtClean="0" spc="-23" sz="1450">
                <a:latin typeface="Calibri"/>
                <a:cs typeface="Calibri"/>
              </a:rPr>
              <a:t>3</a:t>
            </a:r>
            <a:r>
              <a:rPr dirty="0" smtClean="0" spc="-23" sz="1450">
                <a:latin typeface="Calibri"/>
                <a:cs typeface="Calibri"/>
              </a:rPr>
              <a:t>3</a:t>
            </a:r>
            <a:r>
              <a:rPr dirty="0" smtClean="0" spc="-23" sz="1450">
                <a:latin typeface="Calibri"/>
                <a:cs typeface="Calibri"/>
              </a:rPr>
              <a:t>3</a:t>
            </a:r>
            <a:endParaRPr sz="1450">
              <a:latin typeface="Calibri"/>
              <a:cs typeface="Calibri"/>
            </a:endParaRPr>
          </a:p>
          <a:p>
            <a:pPr algn="ctr" marL="192377">
              <a:lnSpc>
                <a:spcPct val="101725"/>
              </a:lnSpc>
              <a:spcBef>
                <a:spcPts val="195"/>
              </a:spcBef>
            </a:pPr>
            <a:r>
              <a:rPr dirty="0" smtClean="0" spc="-23" sz="1450">
                <a:latin typeface="Calibri"/>
                <a:cs typeface="Calibri"/>
              </a:rPr>
              <a:t>2</a:t>
            </a:r>
            <a:r>
              <a:rPr dirty="0" smtClean="0" spc="-23" sz="1450">
                <a:latin typeface="Calibri"/>
                <a:cs typeface="Calibri"/>
              </a:rPr>
              <a:t>,</a:t>
            </a:r>
            <a:r>
              <a:rPr dirty="0" smtClean="0" spc="-23" sz="1450">
                <a:latin typeface="Calibri"/>
                <a:cs typeface="Calibri"/>
              </a:rPr>
              <a:t>0</a:t>
            </a:r>
            <a:r>
              <a:rPr dirty="0" smtClean="0" spc="-23" sz="1450">
                <a:latin typeface="Calibri"/>
                <a:cs typeface="Calibri"/>
              </a:rPr>
              <a:t>6</a:t>
            </a:r>
            <a:r>
              <a:rPr dirty="0" smtClean="0" spc="-23" sz="1450">
                <a:latin typeface="Calibri"/>
                <a:cs typeface="Calibri"/>
              </a:rPr>
              <a:t>3</a:t>
            </a:r>
            <a:endParaRPr sz="1450">
              <a:latin typeface="Calibri"/>
              <a:cs typeface="Calibri"/>
            </a:endParaRPr>
          </a:p>
          <a:p>
            <a:pPr algn="ctr" marL="192377" marR="0">
              <a:lnSpc>
                <a:spcPct val="101725"/>
              </a:lnSpc>
              <a:spcBef>
                <a:spcPts val="185"/>
              </a:spcBef>
            </a:pPr>
            <a:r>
              <a:rPr dirty="0" smtClean="0" spc="-23" sz="1450">
                <a:latin typeface="Calibri"/>
                <a:cs typeface="Calibri"/>
              </a:rPr>
              <a:t>1</a:t>
            </a:r>
            <a:r>
              <a:rPr dirty="0" smtClean="0" spc="-23" sz="1450">
                <a:latin typeface="Calibri"/>
                <a:cs typeface="Calibri"/>
              </a:rPr>
              <a:t>,</a:t>
            </a:r>
            <a:r>
              <a:rPr dirty="0" smtClean="0" spc="-23" sz="1450">
                <a:latin typeface="Calibri"/>
                <a:cs typeface="Calibri"/>
              </a:rPr>
              <a:t>8</a:t>
            </a:r>
            <a:r>
              <a:rPr dirty="0" smtClean="0" spc="-23" sz="1450">
                <a:latin typeface="Calibri"/>
                <a:cs typeface="Calibri"/>
              </a:rPr>
              <a:t>2</a:t>
            </a:r>
            <a:r>
              <a:rPr dirty="0" smtClean="0" spc="-23" sz="1450">
                <a:latin typeface="Calibri"/>
                <a:cs typeface="Calibri"/>
              </a:rPr>
              <a:t>6</a:t>
            </a:r>
            <a:endParaRPr sz="1450">
              <a:latin typeface="Calibri"/>
              <a:cs typeface="Calibri"/>
            </a:endParaRPr>
          </a:p>
          <a:p>
            <a:pPr algn="ctr" marL="192377" marR="0">
              <a:lnSpc>
                <a:spcPct val="101725"/>
              </a:lnSpc>
              <a:spcBef>
                <a:spcPts val="185"/>
              </a:spcBef>
            </a:pPr>
            <a:r>
              <a:rPr dirty="0" smtClean="0" spc="-23" sz="1450">
                <a:latin typeface="Calibri"/>
                <a:cs typeface="Calibri"/>
              </a:rPr>
              <a:t>1</a:t>
            </a:r>
            <a:r>
              <a:rPr dirty="0" smtClean="0" spc="-23" sz="1450">
                <a:latin typeface="Calibri"/>
                <a:cs typeface="Calibri"/>
              </a:rPr>
              <a:t>,</a:t>
            </a:r>
            <a:r>
              <a:rPr dirty="0" smtClean="0" spc="-23" sz="1450">
                <a:latin typeface="Calibri"/>
                <a:cs typeface="Calibri"/>
              </a:rPr>
              <a:t>6</a:t>
            </a:r>
            <a:r>
              <a:rPr dirty="0" smtClean="0" spc="-23" sz="1450">
                <a:latin typeface="Calibri"/>
                <a:cs typeface="Calibri"/>
              </a:rPr>
              <a:t>6</a:t>
            </a:r>
            <a:r>
              <a:rPr dirty="0" smtClean="0" spc="-23" sz="1450">
                <a:latin typeface="Calibri"/>
                <a:cs typeface="Calibri"/>
              </a:rPr>
              <a:t>7</a:t>
            </a:r>
            <a:endParaRPr sz="1450">
              <a:latin typeface="Calibri"/>
              <a:cs typeface="Calibri"/>
            </a:endParaRPr>
          </a:p>
          <a:p>
            <a:pPr algn="ctr" marL="192377" marR="0">
              <a:lnSpc>
                <a:spcPct val="101725"/>
              </a:lnSpc>
              <a:spcBef>
                <a:spcPts val="195"/>
              </a:spcBef>
            </a:pPr>
            <a:r>
              <a:rPr dirty="0" smtClean="0" spc="-23" sz="1450">
                <a:latin typeface="Calibri"/>
                <a:cs typeface="Calibri"/>
              </a:rPr>
              <a:t>1</a:t>
            </a:r>
            <a:r>
              <a:rPr dirty="0" smtClean="0" spc="-23" sz="1450">
                <a:latin typeface="Calibri"/>
                <a:cs typeface="Calibri"/>
              </a:rPr>
              <a:t>,</a:t>
            </a:r>
            <a:r>
              <a:rPr dirty="0" smtClean="0" spc="-23" sz="1450">
                <a:latin typeface="Calibri"/>
                <a:cs typeface="Calibri"/>
              </a:rPr>
              <a:t>6</a:t>
            </a:r>
            <a:r>
              <a:rPr dirty="0" smtClean="0" spc="-23" sz="1450">
                <a:latin typeface="Calibri"/>
                <a:cs typeface="Calibri"/>
              </a:rPr>
              <a:t>3</a:t>
            </a:r>
            <a:r>
              <a:rPr dirty="0" smtClean="0" spc="-23" sz="1450">
                <a:latin typeface="Calibri"/>
                <a:cs typeface="Calibri"/>
              </a:rPr>
              <a:t>0</a:t>
            </a:r>
            <a:endParaRPr sz="1450">
              <a:latin typeface="Calibri"/>
              <a:cs typeface="Calibri"/>
            </a:endParaRPr>
          </a:p>
          <a:p>
            <a:pPr algn="ctr" marL="192377" marR="0">
              <a:lnSpc>
                <a:spcPct val="101725"/>
              </a:lnSpc>
              <a:spcBef>
                <a:spcPts val="185"/>
              </a:spcBef>
            </a:pPr>
            <a:r>
              <a:rPr dirty="0" smtClean="0" spc="-23" sz="1450">
                <a:latin typeface="Calibri"/>
                <a:cs typeface="Calibri"/>
              </a:rPr>
              <a:t>1</a:t>
            </a:r>
            <a:r>
              <a:rPr dirty="0" smtClean="0" spc="-23" sz="1450">
                <a:latin typeface="Calibri"/>
                <a:cs typeface="Calibri"/>
              </a:rPr>
              <a:t>,</a:t>
            </a:r>
            <a:r>
              <a:rPr dirty="0" smtClean="0" spc="-23" sz="1450">
                <a:latin typeface="Calibri"/>
                <a:cs typeface="Calibri"/>
              </a:rPr>
              <a:t>4</a:t>
            </a:r>
            <a:r>
              <a:rPr dirty="0" smtClean="0" spc="-23" sz="1450">
                <a:latin typeface="Calibri"/>
                <a:cs typeface="Calibri"/>
              </a:rPr>
              <a:t>4</a:t>
            </a:r>
            <a:r>
              <a:rPr dirty="0" smtClean="0" spc="-23" sz="1450">
                <a:latin typeface="Calibri"/>
                <a:cs typeface="Calibri"/>
              </a:rPr>
              <a:t>8</a:t>
            </a:r>
            <a:endParaRPr sz="1450">
              <a:latin typeface="Calibri"/>
              <a:cs typeface="Calibri"/>
            </a:endParaRPr>
          </a:p>
          <a:p>
            <a:pPr algn="ctr" marL="192377" marR="0">
              <a:lnSpc>
                <a:spcPct val="101725"/>
              </a:lnSpc>
              <a:spcBef>
                <a:spcPts val="200"/>
              </a:spcBef>
            </a:pPr>
            <a:r>
              <a:rPr dirty="0" smtClean="0" spc="-23" sz="1450">
                <a:latin typeface="Calibri"/>
                <a:cs typeface="Calibri"/>
              </a:rPr>
              <a:t>1</a:t>
            </a:r>
            <a:r>
              <a:rPr dirty="0" smtClean="0" spc="-23" sz="1450">
                <a:latin typeface="Calibri"/>
                <a:cs typeface="Calibri"/>
              </a:rPr>
              <a:t>,</a:t>
            </a:r>
            <a:r>
              <a:rPr dirty="0" smtClean="0" spc="-23" sz="1450">
                <a:latin typeface="Calibri"/>
                <a:cs typeface="Calibri"/>
              </a:rPr>
              <a:t>1</a:t>
            </a:r>
            <a:r>
              <a:rPr dirty="0" smtClean="0" spc="-23" sz="1450">
                <a:latin typeface="Calibri"/>
                <a:cs typeface="Calibri"/>
              </a:rPr>
              <a:t>7</a:t>
            </a:r>
            <a:r>
              <a:rPr dirty="0" smtClean="0" spc="-23" sz="1450">
                <a:latin typeface="Calibri"/>
                <a:cs typeface="Calibri"/>
              </a:rPr>
              <a:t>8</a:t>
            </a:r>
            <a:endParaRPr sz="1450">
              <a:latin typeface="Calibri"/>
              <a:cs typeface="Calibri"/>
            </a:endParaRPr>
          </a:p>
          <a:p>
            <a:pPr algn="ctr" marL="324709" marR="0">
              <a:lnSpc>
                <a:spcPct val="101725"/>
              </a:lnSpc>
              <a:spcBef>
                <a:spcPts val="185"/>
              </a:spcBef>
            </a:pPr>
            <a:r>
              <a:rPr dirty="0" smtClean="0" spc="-31" sz="1450">
                <a:latin typeface="Calibri"/>
                <a:cs typeface="Calibri"/>
              </a:rPr>
              <a:t>6</a:t>
            </a:r>
            <a:r>
              <a:rPr dirty="0" smtClean="0" spc="-31" sz="1450">
                <a:latin typeface="Calibri"/>
                <a:cs typeface="Calibri"/>
              </a:rPr>
              <a:t>2</a:t>
            </a:r>
            <a:r>
              <a:rPr dirty="0" smtClean="0" spc="-31" sz="1450">
                <a:latin typeface="Calibri"/>
                <a:cs typeface="Calibri"/>
              </a:rPr>
              <a:t>7</a:t>
            </a:r>
            <a:endParaRPr sz="1450">
              <a:latin typeface="Calibri"/>
              <a:cs typeface="Calibri"/>
            </a:endParaRPr>
          </a:p>
          <a:p>
            <a:pPr algn="ctr" marL="324709" marR="0">
              <a:lnSpc>
                <a:spcPct val="101725"/>
              </a:lnSpc>
              <a:spcBef>
                <a:spcPts val="185"/>
              </a:spcBef>
            </a:pPr>
            <a:r>
              <a:rPr dirty="0" smtClean="0" spc="-31" sz="1450">
                <a:latin typeface="Calibri"/>
                <a:cs typeface="Calibri"/>
              </a:rPr>
              <a:t>6</a:t>
            </a:r>
            <a:r>
              <a:rPr dirty="0" smtClean="0" spc="-31" sz="1450">
                <a:latin typeface="Calibri"/>
                <a:cs typeface="Calibri"/>
              </a:rPr>
              <a:t>1</a:t>
            </a:r>
            <a:r>
              <a:rPr dirty="0" smtClean="0" spc="-31" sz="1450">
                <a:latin typeface="Calibri"/>
                <a:cs typeface="Calibri"/>
              </a:rPr>
              <a:t>7</a:t>
            </a:r>
            <a:endParaRPr sz="1450">
              <a:latin typeface="Calibri"/>
              <a:cs typeface="Calibri"/>
            </a:endParaRPr>
          </a:p>
          <a:p>
            <a:pPr algn="ctr" marL="324709" marR="0">
              <a:lnSpc>
                <a:spcPct val="101725"/>
              </a:lnSpc>
              <a:spcBef>
                <a:spcPts val="200"/>
              </a:spcBef>
            </a:pPr>
            <a:r>
              <a:rPr dirty="0" smtClean="0" spc="-31" sz="1450">
                <a:latin typeface="Calibri"/>
                <a:cs typeface="Calibri"/>
              </a:rPr>
              <a:t>2</a:t>
            </a:r>
            <a:r>
              <a:rPr dirty="0" smtClean="0" spc="-31" sz="1450">
                <a:latin typeface="Calibri"/>
                <a:cs typeface="Calibri"/>
              </a:rPr>
              <a:t>1</a:t>
            </a:r>
            <a:r>
              <a:rPr dirty="0" smtClean="0" spc="-31" sz="1450">
                <a:latin typeface="Calibri"/>
                <a:cs typeface="Calibri"/>
              </a:rPr>
              <a:t>4</a:t>
            </a:r>
            <a:endParaRPr sz="1450">
              <a:latin typeface="Calibri"/>
              <a:cs typeface="Calibri"/>
            </a:endParaRPr>
          </a:p>
          <a:p>
            <a:pPr algn="ctr" marL="324709" marR="0">
              <a:lnSpc>
                <a:spcPct val="101725"/>
              </a:lnSpc>
              <a:spcBef>
                <a:spcPts val="185"/>
              </a:spcBef>
            </a:pPr>
            <a:r>
              <a:rPr dirty="0" smtClean="0" spc="-31" sz="1450">
                <a:latin typeface="Calibri"/>
                <a:cs typeface="Calibri"/>
              </a:rPr>
              <a:t>1</a:t>
            </a:r>
            <a:r>
              <a:rPr dirty="0" smtClean="0" spc="-31" sz="1450">
                <a:latin typeface="Calibri"/>
                <a:cs typeface="Calibri"/>
              </a:rPr>
              <a:t>0</a:t>
            </a:r>
            <a:r>
              <a:rPr dirty="0" smtClean="0" spc="-31" sz="1450">
                <a:latin typeface="Calibri"/>
                <a:cs typeface="Calibri"/>
              </a:rPr>
              <a:t>6</a:t>
            </a:r>
            <a:endParaRPr sz="1450">
              <a:latin typeface="Calibri"/>
              <a:cs typeface="Calibri"/>
            </a:endParaRPr>
          </a:p>
          <a:p>
            <a:pPr algn="r" marR="26279">
              <a:lnSpc>
                <a:spcPct val="101725"/>
              </a:lnSpc>
              <a:spcBef>
                <a:spcPts val="195"/>
              </a:spcBef>
            </a:pPr>
            <a:r>
              <a:rPr dirty="0" smtClean="0" spc="-17" sz="1450">
                <a:latin typeface="Calibri"/>
                <a:cs typeface="Calibri"/>
              </a:rPr>
              <a:t>9</a:t>
            </a:r>
            <a:r>
              <a:rPr dirty="0" smtClean="0" spc="-17" sz="1450">
                <a:latin typeface="Calibri"/>
                <a:cs typeface="Calibri"/>
              </a:rPr>
              <a:t>2</a:t>
            </a:r>
            <a:endParaRPr sz="1450">
              <a:latin typeface="Calibri"/>
              <a:cs typeface="Calibri"/>
            </a:endParaRPr>
          </a:p>
          <a:p>
            <a:pPr algn="ctr" marL="107177" marR="0">
              <a:lnSpc>
                <a:spcPct val="101725"/>
              </a:lnSpc>
              <a:spcBef>
                <a:spcPts val="185"/>
              </a:spcBef>
            </a:pPr>
            <a:r>
              <a:rPr dirty="0" smtClean="0" spc="-26" sz="1450">
                <a:latin typeface="Calibri"/>
                <a:cs typeface="Calibri"/>
              </a:rPr>
              <a:t>1</a:t>
            </a:r>
            <a:r>
              <a:rPr dirty="0" smtClean="0" spc="-26" sz="1450">
                <a:latin typeface="Calibri"/>
                <a:cs typeface="Calibri"/>
              </a:rPr>
              <a:t>4</a:t>
            </a:r>
            <a:r>
              <a:rPr dirty="0" smtClean="0" spc="-26" sz="1450">
                <a:latin typeface="Calibri"/>
                <a:cs typeface="Calibri"/>
              </a:rPr>
              <a:t>,</a:t>
            </a:r>
            <a:r>
              <a:rPr dirty="0" smtClean="0" spc="-26" sz="1450">
                <a:latin typeface="Calibri"/>
                <a:cs typeface="Calibri"/>
              </a:rPr>
              <a:t>0</a:t>
            </a:r>
            <a:r>
              <a:rPr dirty="0" smtClean="0" spc="-26" sz="1450">
                <a:latin typeface="Calibri"/>
                <a:cs typeface="Calibri"/>
              </a:rPr>
              <a:t>9</a:t>
            </a:r>
            <a:r>
              <a:rPr dirty="0" smtClean="0" spc="-26" sz="1450">
                <a:latin typeface="Calibri"/>
                <a:cs typeface="Calibri"/>
              </a:rPr>
              <a:t>8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67870" y="1380115"/>
            <a:ext cx="2868275" cy="5275302"/>
          </a:xfrm>
          <a:prstGeom prst="rect">
            <a:avLst/>
          </a:prstGeom>
        </p:spPr>
        <p:txBody>
          <a:bodyPr bIns="0" lIns="0" rIns="0" rtlCol="0" tIns="9652" wrap="square">
            <a:noAutofit/>
          </a:bodyPr>
          <a:lstStyle/>
          <a:p>
            <a:pPr marL="12700" marR="19856">
              <a:lnSpc>
                <a:spcPts val="1520"/>
              </a:lnSpc>
            </a:pPr>
            <a:r>
              <a:rPr dirty="0" smtClean="0" spc="-2" sz="1450">
                <a:latin typeface="Calibri"/>
                <a:cs typeface="Calibri"/>
              </a:rPr>
              <a:t>T</a:t>
            </a:r>
            <a:r>
              <a:rPr dirty="0" smtClean="0" spc="-2" sz="1450">
                <a:latin typeface="Calibri"/>
                <a:cs typeface="Calibri"/>
              </a:rPr>
              <a:t>o</a:t>
            </a:r>
            <a:r>
              <a:rPr dirty="0" smtClean="0" spc="-2" sz="1450">
                <a:latin typeface="Calibri"/>
                <a:cs typeface="Calibri"/>
              </a:rPr>
              <a:t>t</a:t>
            </a:r>
            <a:r>
              <a:rPr dirty="0" smtClean="0" spc="-2" sz="1450">
                <a:latin typeface="Calibri"/>
                <a:cs typeface="Calibri"/>
              </a:rPr>
              <a:t>a</a:t>
            </a:r>
            <a:r>
              <a:rPr dirty="0" smtClean="0" spc="-2" sz="1450">
                <a:latin typeface="Calibri"/>
                <a:cs typeface="Calibri"/>
              </a:rPr>
              <a:t>l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09"/>
              </a:spcBef>
            </a:pPr>
            <a:r>
              <a:rPr dirty="0" smtClean="0" spc="7" sz="1450">
                <a:latin typeface="Calibri"/>
                <a:cs typeface="Calibri"/>
              </a:rPr>
              <a:t>H</a:t>
            </a:r>
            <a:r>
              <a:rPr dirty="0" smtClean="0" spc="7" sz="1450">
                <a:latin typeface="Calibri"/>
                <a:cs typeface="Calibri"/>
              </a:rPr>
              <a:t>e</a:t>
            </a:r>
            <a:r>
              <a:rPr dirty="0" smtClean="0" spc="7" sz="1450">
                <a:latin typeface="Calibri"/>
                <a:cs typeface="Calibri"/>
              </a:rPr>
              <a:t>a</a:t>
            </a:r>
            <a:r>
              <a:rPr dirty="0" smtClean="0" spc="7" sz="1450">
                <a:latin typeface="Calibri"/>
                <a:cs typeface="Calibri"/>
              </a:rPr>
              <a:t>l</a:t>
            </a:r>
            <a:r>
              <a:rPr dirty="0" smtClean="0" spc="7" sz="1450">
                <a:latin typeface="Calibri"/>
                <a:cs typeface="Calibri"/>
              </a:rPr>
              <a:t>t</a:t>
            </a:r>
            <a:r>
              <a:rPr dirty="0" smtClean="0" spc="7" sz="1450">
                <a:latin typeface="Calibri"/>
                <a:cs typeface="Calibri"/>
              </a:rPr>
              <a:t>h</a:t>
            </a:r>
            <a:r>
              <a:rPr dirty="0" smtClean="0" spc="7" sz="1450">
                <a:latin typeface="Calibri"/>
                <a:cs typeface="Calibri"/>
              </a:rPr>
              <a:t> </a:t>
            </a:r>
            <a:r>
              <a:rPr dirty="0" smtClean="0" spc="7" sz="1450">
                <a:latin typeface="Calibri"/>
                <a:cs typeface="Calibri"/>
              </a:rPr>
              <a:t>C</a:t>
            </a:r>
            <a:r>
              <a:rPr dirty="0" smtClean="0" spc="7" sz="1450">
                <a:latin typeface="Calibri"/>
                <a:cs typeface="Calibri"/>
              </a:rPr>
              <a:t>a</a:t>
            </a:r>
            <a:r>
              <a:rPr dirty="0" smtClean="0" spc="7" sz="1450">
                <a:latin typeface="Calibri"/>
                <a:cs typeface="Calibri"/>
              </a:rPr>
              <a:t>r</a:t>
            </a:r>
            <a:r>
              <a:rPr dirty="0" smtClean="0" spc="7" sz="1450">
                <a:latin typeface="Calibri"/>
                <a:cs typeface="Calibri"/>
              </a:rPr>
              <a:t>e</a:t>
            </a:r>
            <a:r>
              <a:rPr dirty="0" smtClean="0" spc="7" sz="1450">
                <a:latin typeface="Calibri"/>
                <a:cs typeface="Calibri"/>
              </a:rPr>
              <a:t> </a:t>
            </a:r>
            <a:r>
              <a:rPr dirty="0" smtClean="0" spc="7" sz="1450">
                <a:latin typeface="Calibri"/>
                <a:cs typeface="Calibri"/>
              </a:rPr>
              <a:t>a</a:t>
            </a:r>
            <a:r>
              <a:rPr dirty="0" smtClean="0" spc="7" sz="1450">
                <a:latin typeface="Calibri"/>
                <a:cs typeface="Calibri"/>
              </a:rPr>
              <a:t>n</a:t>
            </a:r>
            <a:r>
              <a:rPr dirty="0" smtClean="0" spc="7" sz="1450">
                <a:latin typeface="Calibri"/>
                <a:cs typeface="Calibri"/>
              </a:rPr>
              <a:t>d</a:t>
            </a:r>
            <a:r>
              <a:rPr dirty="0" smtClean="0" spc="7" sz="1450">
                <a:latin typeface="Calibri"/>
                <a:cs typeface="Calibri"/>
              </a:rPr>
              <a:t> </a:t>
            </a:r>
            <a:r>
              <a:rPr dirty="0" smtClean="0" spc="7" sz="1450">
                <a:latin typeface="Calibri"/>
                <a:cs typeface="Calibri"/>
              </a:rPr>
              <a:t>S</a:t>
            </a:r>
            <a:r>
              <a:rPr dirty="0" smtClean="0" spc="7" sz="1450">
                <a:latin typeface="Calibri"/>
                <a:cs typeface="Calibri"/>
              </a:rPr>
              <a:t>o</a:t>
            </a:r>
            <a:r>
              <a:rPr dirty="0" smtClean="0" spc="7" sz="1450">
                <a:latin typeface="Calibri"/>
                <a:cs typeface="Calibri"/>
              </a:rPr>
              <a:t>c</a:t>
            </a:r>
            <a:r>
              <a:rPr dirty="0" smtClean="0" spc="7" sz="1450">
                <a:latin typeface="Calibri"/>
                <a:cs typeface="Calibri"/>
              </a:rPr>
              <a:t>i</a:t>
            </a:r>
            <a:r>
              <a:rPr dirty="0" smtClean="0" spc="7" sz="1450">
                <a:latin typeface="Calibri"/>
                <a:cs typeface="Calibri"/>
              </a:rPr>
              <a:t>a</a:t>
            </a:r>
            <a:r>
              <a:rPr dirty="0" smtClean="0" spc="7" sz="1450">
                <a:latin typeface="Calibri"/>
                <a:cs typeface="Calibri"/>
              </a:rPr>
              <a:t>l</a:t>
            </a:r>
            <a:r>
              <a:rPr dirty="0" smtClean="0" spc="7" sz="1450">
                <a:latin typeface="Calibri"/>
                <a:cs typeface="Calibri"/>
              </a:rPr>
              <a:t> </a:t>
            </a:r>
            <a:r>
              <a:rPr dirty="0" smtClean="0" spc="7" sz="1450">
                <a:latin typeface="Calibri"/>
                <a:cs typeface="Calibri"/>
              </a:rPr>
              <a:t>A</a:t>
            </a:r>
            <a:r>
              <a:rPr dirty="0" smtClean="0" spc="7" sz="1450">
                <a:latin typeface="Calibri"/>
                <a:cs typeface="Calibri"/>
              </a:rPr>
              <a:t>s</a:t>
            </a:r>
            <a:r>
              <a:rPr dirty="0" smtClean="0" spc="7" sz="1450">
                <a:latin typeface="Calibri"/>
                <a:cs typeface="Calibri"/>
              </a:rPr>
              <a:t>s</a:t>
            </a:r>
            <a:r>
              <a:rPr dirty="0" smtClean="0" spc="7" sz="1450">
                <a:latin typeface="Calibri"/>
                <a:cs typeface="Calibri"/>
              </a:rPr>
              <a:t>i</a:t>
            </a:r>
            <a:r>
              <a:rPr dirty="0" smtClean="0" spc="7" sz="1450">
                <a:latin typeface="Calibri"/>
                <a:cs typeface="Calibri"/>
              </a:rPr>
              <a:t>s</a:t>
            </a:r>
            <a:r>
              <a:rPr dirty="0" smtClean="0" spc="7" sz="1450">
                <a:latin typeface="Calibri"/>
                <a:cs typeface="Calibri"/>
              </a:rPr>
              <a:t>t</a:t>
            </a:r>
            <a:r>
              <a:rPr dirty="0" smtClean="0" spc="7" sz="1450">
                <a:latin typeface="Calibri"/>
                <a:cs typeface="Calibri"/>
              </a:rPr>
              <a:t>a</a:t>
            </a:r>
            <a:r>
              <a:rPr dirty="0" smtClean="0" spc="7" sz="1450">
                <a:latin typeface="Calibri"/>
                <a:cs typeface="Calibri"/>
              </a:rPr>
              <a:t>n</a:t>
            </a:r>
            <a:r>
              <a:rPr dirty="0" smtClean="0" spc="7" sz="1450">
                <a:latin typeface="Calibri"/>
                <a:cs typeface="Calibri"/>
              </a:rPr>
              <a:t>c</a:t>
            </a:r>
            <a:r>
              <a:rPr dirty="0" smtClean="0" spc="7" sz="1450">
                <a:latin typeface="Calibri"/>
                <a:cs typeface="Calibri"/>
              </a:rPr>
              <a:t>e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85"/>
              </a:spcBef>
            </a:pPr>
            <a:r>
              <a:rPr dirty="0" smtClean="0" spc="7" sz="1450">
                <a:latin typeface="Calibri"/>
                <a:cs typeface="Calibri"/>
              </a:rPr>
              <a:t>R</a:t>
            </a:r>
            <a:r>
              <a:rPr dirty="0" smtClean="0" spc="7" sz="1450">
                <a:latin typeface="Calibri"/>
                <a:cs typeface="Calibri"/>
              </a:rPr>
              <a:t>e</a:t>
            </a:r>
            <a:r>
              <a:rPr dirty="0" smtClean="0" spc="7" sz="1450">
                <a:latin typeface="Calibri"/>
                <a:cs typeface="Calibri"/>
              </a:rPr>
              <a:t>t</a:t>
            </a:r>
            <a:r>
              <a:rPr dirty="0" smtClean="0" spc="7" sz="1450">
                <a:latin typeface="Calibri"/>
                <a:cs typeface="Calibri"/>
              </a:rPr>
              <a:t>a</a:t>
            </a:r>
            <a:r>
              <a:rPr dirty="0" smtClean="0" spc="7" sz="1450">
                <a:latin typeface="Calibri"/>
                <a:cs typeface="Calibri"/>
              </a:rPr>
              <a:t>i</a:t>
            </a:r>
            <a:r>
              <a:rPr dirty="0" smtClean="0" spc="7" sz="1450">
                <a:latin typeface="Calibri"/>
                <a:cs typeface="Calibri"/>
              </a:rPr>
              <a:t>l</a:t>
            </a:r>
            <a:r>
              <a:rPr dirty="0" smtClean="0" spc="7" sz="1450">
                <a:latin typeface="Calibri"/>
                <a:cs typeface="Calibri"/>
              </a:rPr>
              <a:t> </a:t>
            </a:r>
            <a:r>
              <a:rPr dirty="0" smtClean="0" spc="7" sz="1450">
                <a:latin typeface="Calibri"/>
                <a:cs typeface="Calibri"/>
              </a:rPr>
              <a:t>T</a:t>
            </a:r>
            <a:r>
              <a:rPr dirty="0" smtClean="0" spc="7" sz="1450">
                <a:latin typeface="Calibri"/>
                <a:cs typeface="Calibri"/>
              </a:rPr>
              <a:t>r</a:t>
            </a:r>
            <a:r>
              <a:rPr dirty="0" smtClean="0" spc="7" sz="1450">
                <a:latin typeface="Calibri"/>
                <a:cs typeface="Calibri"/>
              </a:rPr>
              <a:t>a</a:t>
            </a:r>
            <a:r>
              <a:rPr dirty="0" smtClean="0" spc="7" sz="1450">
                <a:latin typeface="Calibri"/>
                <a:cs typeface="Calibri"/>
              </a:rPr>
              <a:t>d</a:t>
            </a:r>
            <a:r>
              <a:rPr dirty="0" smtClean="0" spc="7" sz="1450">
                <a:latin typeface="Calibri"/>
                <a:cs typeface="Calibri"/>
              </a:rPr>
              <a:t>e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200"/>
              </a:spcBef>
            </a:pPr>
            <a:r>
              <a:rPr dirty="0" smtClean="0" spc="3" sz="1450">
                <a:latin typeface="Calibri"/>
                <a:cs typeface="Calibri"/>
              </a:rPr>
              <a:t>M</a:t>
            </a:r>
            <a:r>
              <a:rPr dirty="0" smtClean="0" spc="3" sz="1450">
                <a:latin typeface="Calibri"/>
                <a:cs typeface="Calibri"/>
              </a:rPr>
              <a:t>a</a:t>
            </a:r>
            <a:r>
              <a:rPr dirty="0" smtClean="0" spc="3" sz="1450">
                <a:latin typeface="Calibri"/>
                <a:cs typeface="Calibri"/>
              </a:rPr>
              <a:t>n</a:t>
            </a:r>
            <a:r>
              <a:rPr dirty="0" smtClean="0" spc="3" sz="1450">
                <a:latin typeface="Calibri"/>
                <a:cs typeface="Calibri"/>
              </a:rPr>
              <a:t>u</a:t>
            </a:r>
            <a:r>
              <a:rPr dirty="0" smtClean="0" spc="3" sz="1450">
                <a:latin typeface="Calibri"/>
                <a:cs typeface="Calibri"/>
              </a:rPr>
              <a:t>f</a:t>
            </a:r>
            <a:r>
              <a:rPr dirty="0" smtClean="0" spc="3" sz="1450">
                <a:latin typeface="Calibri"/>
                <a:cs typeface="Calibri"/>
              </a:rPr>
              <a:t>a</a:t>
            </a:r>
            <a:r>
              <a:rPr dirty="0" smtClean="0" spc="3" sz="1450">
                <a:latin typeface="Calibri"/>
                <a:cs typeface="Calibri"/>
              </a:rPr>
              <a:t>c</a:t>
            </a:r>
            <a:r>
              <a:rPr dirty="0" smtClean="0" spc="3" sz="1450">
                <a:latin typeface="Calibri"/>
                <a:cs typeface="Calibri"/>
              </a:rPr>
              <a:t>t</a:t>
            </a:r>
            <a:r>
              <a:rPr dirty="0" smtClean="0" spc="3" sz="1450">
                <a:latin typeface="Calibri"/>
                <a:cs typeface="Calibri"/>
              </a:rPr>
              <a:t>u</a:t>
            </a:r>
            <a:r>
              <a:rPr dirty="0" smtClean="0" spc="3" sz="1450">
                <a:latin typeface="Calibri"/>
                <a:cs typeface="Calibri"/>
              </a:rPr>
              <a:t>r</a:t>
            </a:r>
            <a:r>
              <a:rPr dirty="0" smtClean="0" spc="3" sz="1450">
                <a:latin typeface="Calibri"/>
                <a:cs typeface="Calibri"/>
              </a:rPr>
              <a:t>i</a:t>
            </a:r>
            <a:r>
              <a:rPr dirty="0" smtClean="0" spc="3" sz="1450">
                <a:latin typeface="Calibri"/>
                <a:cs typeface="Calibri"/>
              </a:rPr>
              <a:t>n</a:t>
            </a:r>
            <a:r>
              <a:rPr dirty="0" smtClean="0" spc="3" sz="1450">
                <a:latin typeface="Calibri"/>
                <a:cs typeface="Calibri"/>
              </a:rPr>
              <a:t>g</a:t>
            </a:r>
            <a:endParaRPr sz="1450">
              <a:latin typeface="Calibri"/>
              <a:cs typeface="Calibri"/>
            </a:endParaRPr>
          </a:p>
          <a:p>
            <a:pPr marL="12700" marR="890430">
              <a:lnSpc>
                <a:spcPts val="1770"/>
              </a:lnSpc>
              <a:spcBef>
                <a:spcPts val="185"/>
              </a:spcBef>
            </a:pPr>
            <a:r>
              <a:rPr dirty="0" smtClean="0" spc="2" sz="1450">
                <a:latin typeface="Calibri"/>
                <a:cs typeface="Calibri"/>
              </a:rPr>
              <a:t>P</a:t>
            </a:r>
            <a:r>
              <a:rPr dirty="0" smtClean="0" spc="2" sz="1450">
                <a:latin typeface="Calibri"/>
                <a:cs typeface="Calibri"/>
              </a:rPr>
              <a:t>r</a:t>
            </a:r>
            <a:r>
              <a:rPr dirty="0" smtClean="0" spc="2" sz="1450">
                <a:latin typeface="Calibri"/>
                <a:cs typeface="Calibri"/>
              </a:rPr>
              <a:t>o</a:t>
            </a:r>
            <a:r>
              <a:rPr dirty="0" smtClean="0" spc="2" sz="1450">
                <a:latin typeface="Calibri"/>
                <a:cs typeface="Calibri"/>
              </a:rPr>
              <a:t>.</a:t>
            </a:r>
            <a:r>
              <a:rPr dirty="0" smtClean="0" spc="2" sz="1450">
                <a:latin typeface="Calibri"/>
                <a:cs typeface="Calibri"/>
              </a:rPr>
              <a:t>,</a:t>
            </a:r>
            <a:r>
              <a:rPr dirty="0" smtClean="0" spc="2" sz="1450">
                <a:latin typeface="Calibri"/>
                <a:cs typeface="Calibri"/>
              </a:rPr>
              <a:t> </a:t>
            </a:r>
            <a:r>
              <a:rPr dirty="0" smtClean="0" spc="2" sz="1450">
                <a:latin typeface="Calibri"/>
                <a:cs typeface="Calibri"/>
              </a:rPr>
              <a:t>S</a:t>
            </a:r>
            <a:r>
              <a:rPr dirty="0" smtClean="0" spc="2" sz="1450">
                <a:latin typeface="Calibri"/>
                <a:cs typeface="Calibri"/>
              </a:rPr>
              <a:t>c</a:t>
            </a:r>
            <a:r>
              <a:rPr dirty="0" smtClean="0" spc="2" sz="1450">
                <a:latin typeface="Calibri"/>
                <a:cs typeface="Calibri"/>
              </a:rPr>
              <a:t>i</a:t>
            </a:r>
            <a:r>
              <a:rPr dirty="0" smtClean="0" spc="2" sz="1450">
                <a:latin typeface="Calibri"/>
                <a:cs typeface="Calibri"/>
              </a:rPr>
              <a:t>.</a:t>
            </a:r>
            <a:r>
              <a:rPr dirty="0" smtClean="0" spc="2" sz="1450">
                <a:latin typeface="Calibri"/>
                <a:cs typeface="Calibri"/>
              </a:rPr>
              <a:t>,</a:t>
            </a:r>
            <a:r>
              <a:rPr dirty="0" smtClean="0" spc="2" sz="1450">
                <a:latin typeface="Calibri"/>
                <a:cs typeface="Calibri"/>
              </a:rPr>
              <a:t> </a:t>
            </a:r>
            <a:r>
              <a:rPr dirty="0" smtClean="0" spc="2" sz="1450">
                <a:latin typeface="Calibri"/>
                <a:cs typeface="Calibri"/>
              </a:rPr>
              <a:t>&amp;</a:t>
            </a:r>
            <a:r>
              <a:rPr dirty="0" smtClean="0" spc="2" sz="1450">
                <a:latin typeface="Calibri"/>
                <a:cs typeface="Calibri"/>
              </a:rPr>
              <a:t> </a:t>
            </a:r>
            <a:r>
              <a:rPr dirty="0" smtClean="0" spc="2" sz="1450">
                <a:latin typeface="Calibri"/>
                <a:cs typeface="Calibri"/>
              </a:rPr>
              <a:t>T</a:t>
            </a:r>
            <a:r>
              <a:rPr dirty="0" smtClean="0" spc="2" sz="1450">
                <a:latin typeface="Calibri"/>
                <a:cs typeface="Calibri"/>
              </a:rPr>
              <a:t>e</a:t>
            </a:r>
            <a:r>
              <a:rPr dirty="0" smtClean="0" spc="2" sz="1450">
                <a:latin typeface="Calibri"/>
                <a:cs typeface="Calibri"/>
              </a:rPr>
              <a:t>c</a:t>
            </a:r>
            <a:r>
              <a:rPr dirty="0" smtClean="0" spc="2" sz="1450">
                <a:latin typeface="Calibri"/>
                <a:cs typeface="Calibri"/>
              </a:rPr>
              <a:t>h</a:t>
            </a:r>
            <a:r>
              <a:rPr dirty="0" smtClean="0" spc="2" sz="1450">
                <a:latin typeface="Calibri"/>
                <a:cs typeface="Calibri"/>
              </a:rPr>
              <a:t>.</a:t>
            </a:r>
            <a:r>
              <a:rPr dirty="0" smtClean="0" spc="2" sz="1450">
                <a:latin typeface="Calibri"/>
                <a:cs typeface="Calibri"/>
              </a:rPr>
              <a:t> </a:t>
            </a:r>
            <a:endParaRPr sz="1450">
              <a:latin typeface="Calibri"/>
              <a:cs typeface="Calibri"/>
            </a:endParaRPr>
          </a:p>
          <a:p>
            <a:pPr marL="12700" marR="890430">
              <a:lnSpc>
                <a:spcPts val="1770"/>
              </a:lnSpc>
              <a:spcBef>
                <a:spcPts val="200"/>
              </a:spcBef>
            </a:pPr>
            <a:r>
              <a:rPr dirty="0" smtClean="0" spc="12" sz="1450">
                <a:latin typeface="Calibri"/>
                <a:cs typeface="Calibri"/>
              </a:rPr>
              <a:t>S</a:t>
            </a:r>
            <a:r>
              <a:rPr dirty="0" smtClean="0" spc="12" sz="1450">
                <a:latin typeface="Calibri"/>
                <a:cs typeface="Calibri"/>
              </a:rPr>
              <a:t>e</a:t>
            </a:r>
            <a:r>
              <a:rPr dirty="0" smtClean="0" spc="12" sz="1450">
                <a:latin typeface="Calibri"/>
                <a:cs typeface="Calibri"/>
              </a:rPr>
              <a:t>r</a:t>
            </a:r>
            <a:r>
              <a:rPr dirty="0" smtClean="0" spc="12" sz="1450">
                <a:latin typeface="Calibri"/>
                <a:cs typeface="Calibri"/>
              </a:rPr>
              <a:t>v</a:t>
            </a:r>
            <a:r>
              <a:rPr dirty="0" smtClean="0" spc="12" sz="1450">
                <a:latin typeface="Calibri"/>
                <a:cs typeface="Calibri"/>
              </a:rPr>
              <a:t>i</a:t>
            </a:r>
            <a:r>
              <a:rPr dirty="0" smtClean="0" spc="12" sz="1450">
                <a:latin typeface="Calibri"/>
                <a:cs typeface="Calibri"/>
              </a:rPr>
              <a:t>c</a:t>
            </a:r>
            <a:r>
              <a:rPr dirty="0" smtClean="0" spc="12" sz="1450">
                <a:latin typeface="Calibri"/>
                <a:cs typeface="Calibri"/>
              </a:rPr>
              <a:t>e</a:t>
            </a:r>
            <a:r>
              <a:rPr dirty="0" smtClean="0" spc="12" sz="1450">
                <a:latin typeface="Calibri"/>
                <a:cs typeface="Calibri"/>
              </a:rPr>
              <a:t>s</a:t>
            </a:r>
            <a:r>
              <a:rPr dirty="0" smtClean="0" spc="12" sz="1450">
                <a:latin typeface="Calibri"/>
                <a:cs typeface="Calibri"/>
              </a:rPr>
              <a:t> </a:t>
            </a:r>
            <a:r>
              <a:rPr dirty="0" smtClean="0" spc="12" sz="1450">
                <a:latin typeface="Calibri"/>
                <a:cs typeface="Calibri"/>
              </a:rPr>
              <a:t>F</a:t>
            </a:r>
            <a:r>
              <a:rPr dirty="0" smtClean="0" spc="12" sz="1450">
                <a:latin typeface="Calibri"/>
                <a:cs typeface="Calibri"/>
              </a:rPr>
              <a:t>i</a:t>
            </a:r>
            <a:r>
              <a:rPr dirty="0" smtClean="0" spc="12" sz="1450">
                <a:latin typeface="Calibri"/>
                <a:cs typeface="Calibri"/>
              </a:rPr>
              <a:t>n</a:t>
            </a:r>
            <a:r>
              <a:rPr dirty="0" smtClean="0" spc="12" sz="1450">
                <a:latin typeface="Calibri"/>
                <a:cs typeface="Calibri"/>
              </a:rPr>
              <a:t>a</a:t>
            </a:r>
            <a:r>
              <a:rPr dirty="0" smtClean="0" spc="12" sz="1450">
                <a:latin typeface="Calibri"/>
                <a:cs typeface="Calibri"/>
              </a:rPr>
              <a:t>n</a:t>
            </a:r>
            <a:r>
              <a:rPr dirty="0" smtClean="0" spc="12" sz="1450">
                <a:latin typeface="Calibri"/>
                <a:cs typeface="Calibri"/>
              </a:rPr>
              <a:t>c</a:t>
            </a:r>
            <a:r>
              <a:rPr dirty="0" smtClean="0" spc="12" sz="1450">
                <a:latin typeface="Calibri"/>
                <a:cs typeface="Calibri"/>
              </a:rPr>
              <a:t>e</a:t>
            </a:r>
            <a:r>
              <a:rPr dirty="0" smtClean="0" spc="12" sz="1450">
                <a:latin typeface="Calibri"/>
                <a:cs typeface="Calibri"/>
              </a:rPr>
              <a:t> </a:t>
            </a:r>
            <a:r>
              <a:rPr dirty="0" smtClean="0" spc="12" sz="1450">
                <a:latin typeface="Calibri"/>
                <a:cs typeface="Calibri"/>
              </a:rPr>
              <a:t>a</a:t>
            </a:r>
            <a:r>
              <a:rPr dirty="0" smtClean="0" spc="12" sz="1450">
                <a:latin typeface="Calibri"/>
                <a:cs typeface="Calibri"/>
              </a:rPr>
              <a:t>n</a:t>
            </a:r>
            <a:r>
              <a:rPr dirty="0" smtClean="0" spc="12" sz="1450">
                <a:latin typeface="Calibri"/>
                <a:cs typeface="Calibri"/>
              </a:rPr>
              <a:t>d</a:t>
            </a:r>
            <a:r>
              <a:rPr dirty="0" smtClean="0" spc="12" sz="1450">
                <a:latin typeface="Calibri"/>
                <a:cs typeface="Calibri"/>
              </a:rPr>
              <a:t> </a:t>
            </a:r>
            <a:endParaRPr sz="1450">
              <a:latin typeface="Calibri"/>
              <a:cs typeface="Calibri"/>
            </a:endParaRPr>
          </a:p>
          <a:p>
            <a:pPr marL="12700" marR="890430">
              <a:lnSpc>
                <a:spcPts val="1770"/>
              </a:lnSpc>
              <a:spcBef>
                <a:spcPts val="200"/>
              </a:spcBef>
            </a:pPr>
            <a:r>
              <a:rPr dirty="0" smtClean="0" spc="6" sz="1450">
                <a:latin typeface="Calibri"/>
                <a:cs typeface="Calibri"/>
              </a:rPr>
              <a:t>I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s</a:t>
            </a:r>
            <a:r>
              <a:rPr dirty="0" smtClean="0" spc="6" sz="1450">
                <a:latin typeface="Calibri"/>
                <a:cs typeface="Calibri"/>
              </a:rPr>
              <a:t>u</a:t>
            </a:r>
            <a:r>
              <a:rPr dirty="0" smtClean="0" spc="6" sz="1450">
                <a:latin typeface="Calibri"/>
                <a:cs typeface="Calibri"/>
              </a:rPr>
              <a:t>r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c</a:t>
            </a:r>
            <a:r>
              <a:rPr dirty="0" smtClean="0" spc="6" sz="1450">
                <a:latin typeface="Calibri"/>
                <a:cs typeface="Calibri"/>
              </a:rPr>
              <a:t>e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E</a:t>
            </a:r>
            <a:r>
              <a:rPr dirty="0" smtClean="0" spc="6" sz="1450">
                <a:latin typeface="Calibri"/>
                <a:cs typeface="Calibri"/>
              </a:rPr>
              <a:t>d</a:t>
            </a:r>
            <a:r>
              <a:rPr dirty="0" smtClean="0" spc="6" sz="1450">
                <a:latin typeface="Calibri"/>
                <a:cs typeface="Calibri"/>
              </a:rPr>
              <a:t>u</a:t>
            </a:r>
            <a:r>
              <a:rPr dirty="0" smtClean="0" spc="6" sz="1450">
                <a:latin typeface="Calibri"/>
                <a:cs typeface="Calibri"/>
              </a:rPr>
              <a:t>c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t</a:t>
            </a:r>
            <a:r>
              <a:rPr dirty="0" smtClean="0" spc="6" sz="1450">
                <a:latin typeface="Calibri"/>
                <a:cs typeface="Calibri"/>
              </a:rPr>
              <a:t>i</a:t>
            </a:r>
            <a:r>
              <a:rPr dirty="0" smtClean="0" spc="6" sz="1450">
                <a:latin typeface="Calibri"/>
                <a:cs typeface="Calibri"/>
              </a:rPr>
              <a:t>o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l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endParaRPr sz="1450">
              <a:latin typeface="Calibri"/>
              <a:cs typeface="Calibri"/>
            </a:endParaRPr>
          </a:p>
          <a:p>
            <a:pPr marL="12700" marR="890430">
              <a:lnSpc>
                <a:spcPts val="1770"/>
              </a:lnSpc>
              <a:spcBef>
                <a:spcPts val="200"/>
              </a:spcBef>
            </a:pPr>
            <a:r>
              <a:rPr dirty="0" smtClean="0" spc="22" sz="1450">
                <a:latin typeface="Calibri"/>
                <a:cs typeface="Calibri"/>
              </a:rPr>
              <a:t>S</a:t>
            </a:r>
            <a:r>
              <a:rPr dirty="0" smtClean="0" spc="22" sz="1450">
                <a:latin typeface="Calibri"/>
                <a:cs typeface="Calibri"/>
              </a:rPr>
              <a:t>e</a:t>
            </a:r>
            <a:r>
              <a:rPr dirty="0" smtClean="0" spc="22" sz="1450">
                <a:latin typeface="Calibri"/>
                <a:cs typeface="Calibri"/>
              </a:rPr>
              <a:t>r</a:t>
            </a:r>
            <a:r>
              <a:rPr dirty="0" smtClean="0" spc="22" sz="1450">
                <a:latin typeface="Calibri"/>
                <a:cs typeface="Calibri"/>
              </a:rPr>
              <a:t>v</a:t>
            </a:r>
            <a:r>
              <a:rPr dirty="0" smtClean="0" spc="22" sz="1450">
                <a:latin typeface="Calibri"/>
                <a:cs typeface="Calibri"/>
              </a:rPr>
              <a:t>i</a:t>
            </a:r>
            <a:r>
              <a:rPr dirty="0" smtClean="0" spc="22" sz="1450">
                <a:latin typeface="Calibri"/>
                <a:cs typeface="Calibri"/>
              </a:rPr>
              <a:t>c</a:t>
            </a:r>
            <a:r>
              <a:rPr dirty="0" smtClean="0" spc="22" sz="1450">
                <a:latin typeface="Calibri"/>
                <a:cs typeface="Calibri"/>
              </a:rPr>
              <a:t>e</a:t>
            </a:r>
            <a:r>
              <a:rPr dirty="0" smtClean="0" spc="22" sz="1450">
                <a:latin typeface="Calibri"/>
                <a:cs typeface="Calibri"/>
              </a:rPr>
              <a:t>s</a:t>
            </a:r>
            <a:endParaRPr sz="1450">
              <a:latin typeface="Calibri"/>
              <a:cs typeface="Calibri"/>
            </a:endParaRPr>
          </a:p>
          <a:p>
            <a:pPr marL="12700" marR="226958">
              <a:lnSpc>
                <a:spcPts val="1770"/>
              </a:lnSpc>
              <a:spcBef>
                <a:spcPts val="225"/>
              </a:spcBef>
            </a:pPr>
            <a:r>
              <a:rPr dirty="0" smtClean="0" spc="5" sz="1450">
                <a:latin typeface="Calibri"/>
                <a:cs typeface="Calibri"/>
              </a:rPr>
              <a:t>A</a:t>
            </a:r>
            <a:r>
              <a:rPr dirty="0" smtClean="0" spc="5" sz="1450">
                <a:latin typeface="Calibri"/>
                <a:cs typeface="Calibri"/>
              </a:rPr>
              <a:t>c</a:t>
            </a:r>
            <a:r>
              <a:rPr dirty="0" smtClean="0" spc="5" sz="1450">
                <a:latin typeface="Calibri"/>
                <a:cs typeface="Calibri"/>
              </a:rPr>
              <a:t>c</a:t>
            </a:r>
            <a:r>
              <a:rPr dirty="0" smtClean="0" spc="5" sz="1450">
                <a:latin typeface="Calibri"/>
                <a:cs typeface="Calibri"/>
              </a:rPr>
              <a:t>o</a:t>
            </a:r>
            <a:r>
              <a:rPr dirty="0" smtClean="0" spc="5" sz="1450">
                <a:latin typeface="Calibri"/>
                <a:cs typeface="Calibri"/>
              </a:rPr>
              <a:t>m</a:t>
            </a:r>
            <a:r>
              <a:rPr dirty="0" smtClean="0" spc="5" sz="1450">
                <a:latin typeface="Calibri"/>
                <a:cs typeface="Calibri"/>
              </a:rPr>
              <a:t>m</a:t>
            </a:r>
            <a:r>
              <a:rPr dirty="0" smtClean="0" spc="5" sz="1450">
                <a:latin typeface="Calibri"/>
                <a:cs typeface="Calibri"/>
              </a:rPr>
              <a:t>o</a:t>
            </a:r>
            <a:r>
              <a:rPr dirty="0" smtClean="0" spc="5" sz="1450">
                <a:latin typeface="Calibri"/>
                <a:cs typeface="Calibri"/>
              </a:rPr>
              <a:t>d</a:t>
            </a:r>
            <a:r>
              <a:rPr dirty="0" smtClean="0" spc="5" sz="1450">
                <a:latin typeface="Calibri"/>
                <a:cs typeface="Calibri"/>
              </a:rPr>
              <a:t>a</a:t>
            </a:r>
            <a:r>
              <a:rPr dirty="0" smtClean="0" spc="5" sz="1450">
                <a:latin typeface="Calibri"/>
                <a:cs typeface="Calibri"/>
              </a:rPr>
              <a:t>t</a:t>
            </a:r>
            <a:r>
              <a:rPr dirty="0" smtClean="0" spc="5" sz="1450">
                <a:latin typeface="Calibri"/>
                <a:cs typeface="Calibri"/>
              </a:rPr>
              <a:t>i</a:t>
            </a:r>
            <a:r>
              <a:rPr dirty="0" smtClean="0" spc="5" sz="1450">
                <a:latin typeface="Calibri"/>
                <a:cs typeface="Calibri"/>
              </a:rPr>
              <a:t>o</a:t>
            </a:r>
            <a:r>
              <a:rPr dirty="0" smtClean="0" spc="5" sz="1450">
                <a:latin typeface="Calibri"/>
                <a:cs typeface="Calibri"/>
              </a:rPr>
              <a:t>n</a:t>
            </a:r>
            <a:r>
              <a:rPr dirty="0" smtClean="0" spc="5" sz="1450">
                <a:latin typeface="Calibri"/>
                <a:cs typeface="Calibri"/>
              </a:rPr>
              <a:t> </a:t>
            </a:r>
            <a:r>
              <a:rPr dirty="0" smtClean="0" spc="5" sz="1450">
                <a:latin typeface="Calibri"/>
                <a:cs typeface="Calibri"/>
              </a:rPr>
              <a:t>a</a:t>
            </a:r>
            <a:r>
              <a:rPr dirty="0" smtClean="0" spc="5" sz="1450">
                <a:latin typeface="Calibri"/>
                <a:cs typeface="Calibri"/>
              </a:rPr>
              <a:t>n</a:t>
            </a:r>
            <a:r>
              <a:rPr dirty="0" smtClean="0" spc="5" sz="1450">
                <a:latin typeface="Calibri"/>
                <a:cs typeface="Calibri"/>
              </a:rPr>
              <a:t>d</a:t>
            </a:r>
            <a:r>
              <a:rPr dirty="0" smtClean="0" spc="5" sz="1450">
                <a:latin typeface="Calibri"/>
                <a:cs typeface="Calibri"/>
              </a:rPr>
              <a:t> </a:t>
            </a:r>
            <a:r>
              <a:rPr dirty="0" smtClean="0" spc="5" sz="1450">
                <a:latin typeface="Calibri"/>
                <a:cs typeface="Calibri"/>
              </a:rPr>
              <a:t>F</a:t>
            </a:r>
            <a:r>
              <a:rPr dirty="0" smtClean="0" spc="5" sz="1450">
                <a:latin typeface="Calibri"/>
                <a:cs typeface="Calibri"/>
              </a:rPr>
              <a:t>o</a:t>
            </a:r>
            <a:r>
              <a:rPr dirty="0" smtClean="0" spc="5" sz="1450">
                <a:latin typeface="Calibri"/>
                <a:cs typeface="Calibri"/>
              </a:rPr>
              <a:t>o</a:t>
            </a:r>
            <a:r>
              <a:rPr dirty="0" smtClean="0" spc="5" sz="1450">
                <a:latin typeface="Calibri"/>
                <a:cs typeface="Calibri"/>
              </a:rPr>
              <a:t>d</a:t>
            </a:r>
            <a:r>
              <a:rPr dirty="0" smtClean="0" spc="5" sz="1450">
                <a:latin typeface="Calibri"/>
                <a:cs typeface="Calibri"/>
              </a:rPr>
              <a:t> </a:t>
            </a:r>
            <a:endParaRPr sz="1450">
              <a:latin typeface="Calibri"/>
              <a:cs typeface="Calibri"/>
            </a:endParaRPr>
          </a:p>
          <a:p>
            <a:pPr marL="12700" marR="226958">
              <a:lnSpc>
                <a:spcPts val="1770"/>
              </a:lnSpc>
              <a:spcBef>
                <a:spcPts val="200"/>
              </a:spcBef>
            </a:pPr>
            <a:r>
              <a:rPr dirty="0" smtClean="0" spc="16" sz="1450">
                <a:latin typeface="Calibri"/>
                <a:cs typeface="Calibri"/>
              </a:rPr>
              <a:t>S</a:t>
            </a:r>
            <a:r>
              <a:rPr dirty="0" smtClean="0" spc="16" sz="1450">
                <a:latin typeface="Calibri"/>
                <a:cs typeface="Calibri"/>
              </a:rPr>
              <a:t>e</a:t>
            </a:r>
            <a:r>
              <a:rPr dirty="0" smtClean="0" spc="16" sz="1450">
                <a:latin typeface="Calibri"/>
                <a:cs typeface="Calibri"/>
              </a:rPr>
              <a:t>r</a:t>
            </a:r>
            <a:r>
              <a:rPr dirty="0" smtClean="0" spc="16" sz="1450">
                <a:latin typeface="Calibri"/>
                <a:cs typeface="Calibri"/>
              </a:rPr>
              <a:t>v</a:t>
            </a:r>
            <a:r>
              <a:rPr dirty="0" smtClean="0" spc="16" sz="1450">
                <a:latin typeface="Calibri"/>
                <a:cs typeface="Calibri"/>
              </a:rPr>
              <a:t>i</a:t>
            </a:r>
            <a:r>
              <a:rPr dirty="0" smtClean="0" spc="16" sz="1450">
                <a:latin typeface="Calibri"/>
                <a:cs typeface="Calibri"/>
              </a:rPr>
              <a:t>c</a:t>
            </a:r>
            <a:r>
              <a:rPr dirty="0" smtClean="0" spc="16" sz="1450">
                <a:latin typeface="Calibri"/>
                <a:cs typeface="Calibri"/>
              </a:rPr>
              <a:t>e</a:t>
            </a:r>
            <a:r>
              <a:rPr dirty="0" smtClean="0" spc="16" sz="1450">
                <a:latin typeface="Calibri"/>
                <a:cs typeface="Calibri"/>
              </a:rPr>
              <a:t>s</a:t>
            </a:r>
            <a:r>
              <a:rPr dirty="0" smtClean="0" spc="16" sz="1450">
                <a:latin typeface="Calibri"/>
                <a:cs typeface="Calibri"/>
              </a:rPr>
              <a:t> </a:t>
            </a:r>
            <a:r>
              <a:rPr dirty="0" smtClean="0" spc="16" sz="1450">
                <a:latin typeface="Calibri"/>
                <a:cs typeface="Calibri"/>
              </a:rPr>
              <a:t>A</a:t>
            </a:r>
            <a:r>
              <a:rPr dirty="0" smtClean="0" spc="16" sz="1450">
                <a:latin typeface="Calibri"/>
                <a:cs typeface="Calibri"/>
              </a:rPr>
              <a:t>d</a:t>
            </a:r>
            <a:r>
              <a:rPr dirty="0" smtClean="0" spc="16" sz="1450">
                <a:latin typeface="Calibri"/>
                <a:cs typeface="Calibri"/>
              </a:rPr>
              <a:t>m</a:t>
            </a:r>
            <a:r>
              <a:rPr dirty="0" smtClean="0" spc="16" sz="1450">
                <a:latin typeface="Calibri"/>
                <a:cs typeface="Calibri"/>
              </a:rPr>
              <a:t>i</a:t>
            </a:r>
            <a:r>
              <a:rPr dirty="0" smtClean="0" spc="16" sz="1450">
                <a:latin typeface="Calibri"/>
                <a:cs typeface="Calibri"/>
              </a:rPr>
              <a:t>n</a:t>
            </a:r>
            <a:r>
              <a:rPr dirty="0" smtClean="0" spc="16" sz="1450">
                <a:latin typeface="Calibri"/>
                <a:cs typeface="Calibri"/>
              </a:rPr>
              <a:t>i</a:t>
            </a:r>
            <a:r>
              <a:rPr dirty="0" smtClean="0" spc="16" sz="1450">
                <a:latin typeface="Calibri"/>
                <a:cs typeface="Calibri"/>
              </a:rPr>
              <a:t>s</a:t>
            </a:r>
            <a:r>
              <a:rPr dirty="0" smtClean="0" spc="16" sz="1450">
                <a:latin typeface="Calibri"/>
                <a:cs typeface="Calibri"/>
              </a:rPr>
              <a:t>t</a:t>
            </a:r>
            <a:r>
              <a:rPr dirty="0" smtClean="0" spc="16" sz="1450">
                <a:latin typeface="Calibri"/>
                <a:cs typeface="Calibri"/>
              </a:rPr>
              <a:t>r</a:t>
            </a:r>
            <a:r>
              <a:rPr dirty="0" smtClean="0" spc="16" sz="1450">
                <a:latin typeface="Calibri"/>
                <a:cs typeface="Calibri"/>
              </a:rPr>
              <a:t>a</a:t>
            </a:r>
            <a:r>
              <a:rPr dirty="0" smtClean="0" spc="16" sz="1450">
                <a:latin typeface="Calibri"/>
                <a:cs typeface="Calibri"/>
              </a:rPr>
              <a:t>t</a:t>
            </a:r>
            <a:r>
              <a:rPr dirty="0" smtClean="0" spc="16" sz="1450">
                <a:latin typeface="Calibri"/>
                <a:cs typeface="Calibri"/>
              </a:rPr>
              <a:t>i</a:t>
            </a:r>
            <a:r>
              <a:rPr dirty="0" smtClean="0" spc="16" sz="1450">
                <a:latin typeface="Calibri"/>
                <a:cs typeface="Calibri"/>
              </a:rPr>
              <a:t>v</a:t>
            </a:r>
            <a:r>
              <a:rPr dirty="0" smtClean="0" spc="16" sz="1450">
                <a:latin typeface="Calibri"/>
                <a:cs typeface="Calibri"/>
              </a:rPr>
              <a:t>e</a:t>
            </a:r>
            <a:r>
              <a:rPr dirty="0" smtClean="0" spc="16" sz="1450">
                <a:latin typeface="Calibri"/>
                <a:cs typeface="Calibri"/>
              </a:rPr>
              <a:t> </a:t>
            </a:r>
            <a:r>
              <a:rPr dirty="0" smtClean="0" spc="16" sz="1450">
                <a:latin typeface="Calibri"/>
                <a:cs typeface="Calibri"/>
              </a:rPr>
              <a:t>a</a:t>
            </a:r>
            <a:r>
              <a:rPr dirty="0" smtClean="0" spc="16" sz="1450">
                <a:latin typeface="Calibri"/>
                <a:cs typeface="Calibri"/>
              </a:rPr>
              <a:t>n</a:t>
            </a:r>
            <a:r>
              <a:rPr dirty="0" smtClean="0" spc="16" sz="1450">
                <a:latin typeface="Calibri"/>
                <a:cs typeface="Calibri"/>
              </a:rPr>
              <a:t>d</a:t>
            </a:r>
            <a:r>
              <a:rPr dirty="0" smtClean="0" spc="16" sz="1450">
                <a:latin typeface="Calibri"/>
                <a:cs typeface="Calibri"/>
              </a:rPr>
              <a:t> </a:t>
            </a:r>
            <a:endParaRPr sz="1450">
              <a:latin typeface="Calibri"/>
              <a:cs typeface="Calibri"/>
            </a:endParaRPr>
          </a:p>
          <a:p>
            <a:pPr marL="12700" marR="226958">
              <a:lnSpc>
                <a:spcPts val="1770"/>
              </a:lnSpc>
              <a:spcBef>
                <a:spcPts val="200"/>
              </a:spcBef>
            </a:pPr>
            <a:r>
              <a:rPr dirty="0" smtClean="0" spc="12" sz="1450">
                <a:latin typeface="Calibri"/>
                <a:cs typeface="Calibri"/>
              </a:rPr>
              <a:t>S</a:t>
            </a:r>
            <a:r>
              <a:rPr dirty="0" smtClean="0" spc="12" sz="1450">
                <a:latin typeface="Calibri"/>
                <a:cs typeface="Calibri"/>
              </a:rPr>
              <a:t>u</a:t>
            </a:r>
            <a:r>
              <a:rPr dirty="0" smtClean="0" spc="12" sz="1450">
                <a:latin typeface="Calibri"/>
                <a:cs typeface="Calibri"/>
              </a:rPr>
              <a:t>p</a:t>
            </a:r>
            <a:r>
              <a:rPr dirty="0" smtClean="0" spc="12" sz="1450">
                <a:latin typeface="Calibri"/>
                <a:cs typeface="Calibri"/>
              </a:rPr>
              <a:t>p</a:t>
            </a:r>
            <a:r>
              <a:rPr dirty="0" smtClean="0" spc="12" sz="1450">
                <a:latin typeface="Calibri"/>
                <a:cs typeface="Calibri"/>
              </a:rPr>
              <a:t>o</a:t>
            </a:r>
            <a:r>
              <a:rPr dirty="0" smtClean="0" spc="12" sz="1450">
                <a:latin typeface="Calibri"/>
                <a:cs typeface="Calibri"/>
              </a:rPr>
              <a:t>r</a:t>
            </a:r>
            <a:r>
              <a:rPr dirty="0" smtClean="0" spc="12" sz="1450">
                <a:latin typeface="Calibri"/>
                <a:cs typeface="Calibri"/>
              </a:rPr>
              <a:t>t</a:t>
            </a:r>
            <a:r>
              <a:rPr dirty="0" smtClean="0" spc="12" sz="1450">
                <a:latin typeface="Calibri"/>
                <a:cs typeface="Calibri"/>
              </a:rPr>
              <a:t> </a:t>
            </a:r>
            <a:r>
              <a:rPr dirty="0" smtClean="0" spc="12" sz="1450">
                <a:latin typeface="Calibri"/>
                <a:cs typeface="Calibri"/>
              </a:rPr>
              <a:t>W</a:t>
            </a:r>
            <a:r>
              <a:rPr dirty="0" smtClean="0" spc="12" sz="1450">
                <a:latin typeface="Calibri"/>
                <a:cs typeface="Calibri"/>
              </a:rPr>
              <a:t>h</a:t>
            </a:r>
            <a:r>
              <a:rPr dirty="0" smtClean="0" spc="12" sz="1450">
                <a:latin typeface="Calibri"/>
                <a:cs typeface="Calibri"/>
              </a:rPr>
              <a:t>o</a:t>
            </a:r>
            <a:r>
              <a:rPr dirty="0" smtClean="0" spc="12" sz="1450">
                <a:latin typeface="Calibri"/>
                <a:cs typeface="Calibri"/>
              </a:rPr>
              <a:t>l</a:t>
            </a:r>
            <a:r>
              <a:rPr dirty="0" smtClean="0" spc="12" sz="1450">
                <a:latin typeface="Calibri"/>
                <a:cs typeface="Calibri"/>
              </a:rPr>
              <a:t>e</a:t>
            </a:r>
            <a:r>
              <a:rPr dirty="0" smtClean="0" spc="12" sz="1450">
                <a:latin typeface="Calibri"/>
                <a:cs typeface="Calibri"/>
              </a:rPr>
              <a:t>s</a:t>
            </a:r>
            <a:r>
              <a:rPr dirty="0" smtClean="0" spc="12" sz="1450">
                <a:latin typeface="Calibri"/>
                <a:cs typeface="Calibri"/>
              </a:rPr>
              <a:t>a</a:t>
            </a:r>
            <a:r>
              <a:rPr dirty="0" smtClean="0" spc="12" sz="1450">
                <a:latin typeface="Calibri"/>
                <a:cs typeface="Calibri"/>
              </a:rPr>
              <a:t>l</a:t>
            </a:r>
            <a:r>
              <a:rPr dirty="0" smtClean="0" spc="12" sz="1450">
                <a:latin typeface="Calibri"/>
                <a:cs typeface="Calibri"/>
              </a:rPr>
              <a:t>e</a:t>
            </a:r>
            <a:r>
              <a:rPr dirty="0" smtClean="0" spc="12" sz="1450">
                <a:latin typeface="Calibri"/>
                <a:cs typeface="Calibri"/>
              </a:rPr>
              <a:t> </a:t>
            </a:r>
            <a:r>
              <a:rPr dirty="0" smtClean="0" spc="12" sz="1450">
                <a:latin typeface="Calibri"/>
                <a:cs typeface="Calibri"/>
              </a:rPr>
              <a:t>T</a:t>
            </a:r>
            <a:r>
              <a:rPr dirty="0" smtClean="0" spc="12" sz="1450">
                <a:latin typeface="Calibri"/>
                <a:cs typeface="Calibri"/>
              </a:rPr>
              <a:t>r</a:t>
            </a:r>
            <a:r>
              <a:rPr dirty="0" smtClean="0" spc="12" sz="1450">
                <a:latin typeface="Calibri"/>
                <a:cs typeface="Calibri"/>
              </a:rPr>
              <a:t>a</a:t>
            </a:r>
            <a:r>
              <a:rPr dirty="0" smtClean="0" spc="12" sz="1450">
                <a:latin typeface="Calibri"/>
                <a:cs typeface="Calibri"/>
              </a:rPr>
              <a:t>d</a:t>
            </a:r>
            <a:r>
              <a:rPr dirty="0" smtClean="0" spc="12" sz="1450">
                <a:latin typeface="Calibri"/>
                <a:cs typeface="Calibri"/>
              </a:rPr>
              <a:t>e</a:t>
            </a:r>
            <a:endParaRPr sz="1450">
              <a:latin typeface="Calibri"/>
              <a:cs typeface="Calibri"/>
            </a:endParaRPr>
          </a:p>
          <a:p>
            <a:pPr marL="12700">
              <a:lnSpc>
                <a:spcPts val="1770"/>
              </a:lnSpc>
              <a:spcBef>
                <a:spcPts val="240"/>
              </a:spcBef>
            </a:pPr>
            <a:r>
              <a:rPr dirty="0" smtClean="0" spc="15" sz="1450">
                <a:latin typeface="Calibri"/>
                <a:cs typeface="Calibri"/>
              </a:rPr>
              <a:t>O</a:t>
            </a:r>
            <a:r>
              <a:rPr dirty="0" smtClean="0" spc="15" sz="1450">
                <a:latin typeface="Calibri"/>
                <a:cs typeface="Calibri"/>
              </a:rPr>
              <a:t>t</a:t>
            </a:r>
            <a:r>
              <a:rPr dirty="0" smtClean="0" spc="15" sz="1450">
                <a:latin typeface="Calibri"/>
                <a:cs typeface="Calibri"/>
              </a:rPr>
              <a:t>h</a:t>
            </a:r>
            <a:r>
              <a:rPr dirty="0" smtClean="0" spc="15" sz="1450">
                <a:latin typeface="Calibri"/>
                <a:cs typeface="Calibri"/>
              </a:rPr>
              <a:t>e</a:t>
            </a:r>
            <a:r>
              <a:rPr dirty="0" smtClean="0" spc="15" sz="1450">
                <a:latin typeface="Calibri"/>
                <a:cs typeface="Calibri"/>
              </a:rPr>
              <a:t>r</a:t>
            </a:r>
            <a:r>
              <a:rPr dirty="0" smtClean="0" spc="15" sz="1450">
                <a:latin typeface="Calibri"/>
                <a:cs typeface="Calibri"/>
              </a:rPr>
              <a:t> </a:t>
            </a:r>
            <a:r>
              <a:rPr dirty="0" smtClean="0" spc="15" sz="1450">
                <a:latin typeface="Calibri"/>
                <a:cs typeface="Calibri"/>
              </a:rPr>
              <a:t>S</a:t>
            </a:r>
            <a:r>
              <a:rPr dirty="0" smtClean="0" spc="15" sz="1450">
                <a:latin typeface="Calibri"/>
                <a:cs typeface="Calibri"/>
              </a:rPr>
              <a:t>e</a:t>
            </a:r>
            <a:r>
              <a:rPr dirty="0" smtClean="0" spc="15" sz="1450">
                <a:latin typeface="Calibri"/>
                <a:cs typeface="Calibri"/>
              </a:rPr>
              <a:t>r</a:t>
            </a:r>
            <a:r>
              <a:rPr dirty="0" smtClean="0" spc="15" sz="1450">
                <a:latin typeface="Calibri"/>
                <a:cs typeface="Calibri"/>
              </a:rPr>
              <a:t>v</a:t>
            </a:r>
            <a:r>
              <a:rPr dirty="0" smtClean="0" spc="15" sz="1450">
                <a:latin typeface="Calibri"/>
                <a:cs typeface="Calibri"/>
              </a:rPr>
              <a:t>i</a:t>
            </a:r>
            <a:r>
              <a:rPr dirty="0" smtClean="0" spc="15" sz="1450">
                <a:latin typeface="Calibri"/>
                <a:cs typeface="Calibri"/>
              </a:rPr>
              <a:t>c</a:t>
            </a:r>
            <a:r>
              <a:rPr dirty="0" smtClean="0" spc="15" sz="1450">
                <a:latin typeface="Calibri"/>
                <a:cs typeface="Calibri"/>
              </a:rPr>
              <a:t>e</a:t>
            </a:r>
            <a:r>
              <a:rPr dirty="0" smtClean="0" spc="15" sz="1450">
                <a:latin typeface="Calibri"/>
                <a:cs typeface="Calibri"/>
              </a:rPr>
              <a:t>s</a:t>
            </a:r>
            <a:r>
              <a:rPr dirty="0" smtClean="0" spc="15" sz="1450">
                <a:latin typeface="Calibri"/>
                <a:cs typeface="Calibri"/>
              </a:rPr>
              <a:t> </a:t>
            </a:r>
            <a:r>
              <a:rPr dirty="0" smtClean="0" spc="15" sz="1450">
                <a:latin typeface="Calibri"/>
                <a:cs typeface="Calibri"/>
              </a:rPr>
              <a:t>(</a:t>
            </a:r>
            <a:r>
              <a:rPr dirty="0" smtClean="0" spc="15" sz="1450">
                <a:latin typeface="Calibri"/>
                <a:cs typeface="Calibri"/>
              </a:rPr>
              <a:t>e</a:t>
            </a:r>
            <a:r>
              <a:rPr dirty="0" smtClean="0" spc="15" sz="1450">
                <a:latin typeface="Calibri"/>
                <a:cs typeface="Calibri"/>
              </a:rPr>
              <a:t>x</a:t>
            </a:r>
            <a:r>
              <a:rPr dirty="0" smtClean="0" spc="15" sz="1450">
                <a:latin typeface="Calibri"/>
                <a:cs typeface="Calibri"/>
              </a:rPr>
              <a:t>c</a:t>
            </a:r>
            <a:r>
              <a:rPr dirty="0" smtClean="0" spc="15" sz="1450">
                <a:latin typeface="Calibri"/>
                <a:cs typeface="Calibri"/>
              </a:rPr>
              <a:t>e</a:t>
            </a:r>
            <a:r>
              <a:rPr dirty="0" smtClean="0" spc="15" sz="1450">
                <a:latin typeface="Calibri"/>
                <a:cs typeface="Calibri"/>
              </a:rPr>
              <a:t>p</a:t>
            </a:r>
            <a:r>
              <a:rPr dirty="0" smtClean="0" spc="15" sz="1450">
                <a:latin typeface="Calibri"/>
                <a:cs typeface="Calibri"/>
              </a:rPr>
              <a:t>t</a:t>
            </a:r>
            <a:r>
              <a:rPr dirty="0" smtClean="0" spc="15" sz="1450">
                <a:latin typeface="Calibri"/>
                <a:cs typeface="Calibri"/>
              </a:rPr>
              <a:t> </a:t>
            </a:r>
            <a:r>
              <a:rPr dirty="0" smtClean="0" spc="15" sz="1450">
                <a:latin typeface="Calibri"/>
                <a:cs typeface="Calibri"/>
              </a:rPr>
              <a:t>P</a:t>
            </a:r>
            <a:r>
              <a:rPr dirty="0" smtClean="0" spc="15" sz="1450">
                <a:latin typeface="Calibri"/>
                <a:cs typeface="Calibri"/>
              </a:rPr>
              <a:t>u</a:t>
            </a:r>
            <a:r>
              <a:rPr dirty="0" smtClean="0" spc="15" sz="1450">
                <a:latin typeface="Calibri"/>
                <a:cs typeface="Calibri"/>
              </a:rPr>
              <a:t>b</a:t>
            </a:r>
            <a:r>
              <a:rPr dirty="0" smtClean="0" spc="15" sz="1450">
                <a:latin typeface="Calibri"/>
                <a:cs typeface="Calibri"/>
              </a:rPr>
              <a:t>l</a:t>
            </a:r>
            <a:r>
              <a:rPr dirty="0" smtClean="0" spc="15" sz="1450">
                <a:latin typeface="Calibri"/>
                <a:cs typeface="Calibri"/>
              </a:rPr>
              <a:t>i</a:t>
            </a:r>
            <a:r>
              <a:rPr dirty="0" smtClean="0" spc="15" sz="1450">
                <a:latin typeface="Calibri"/>
                <a:cs typeface="Calibri"/>
              </a:rPr>
              <a:t>c</a:t>
            </a:r>
            <a:r>
              <a:rPr dirty="0" smtClean="0" spc="15" sz="1450">
                <a:latin typeface="Calibri"/>
                <a:cs typeface="Calibri"/>
              </a:rPr>
              <a:t> </a:t>
            </a:r>
            <a:endParaRPr sz="1450">
              <a:latin typeface="Calibri"/>
              <a:cs typeface="Calibri"/>
            </a:endParaRPr>
          </a:p>
          <a:p>
            <a:pPr marL="12700">
              <a:lnSpc>
                <a:spcPts val="1770"/>
              </a:lnSpc>
              <a:spcBef>
                <a:spcPts val="194"/>
              </a:spcBef>
            </a:pPr>
            <a:r>
              <a:rPr dirty="0" smtClean="0" spc="15" sz="1450">
                <a:latin typeface="Calibri"/>
                <a:cs typeface="Calibri"/>
              </a:rPr>
              <a:t>A</a:t>
            </a:r>
            <a:r>
              <a:rPr dirty="0" smtClean="0" spc="15" sz="1450">
                <a:latin typeface="Calibri"/>
                <a:cs typeface="Calibri"/>
              </a:rPr>
              <a:t>d</a:t>
            </a:r>
            <a:r>
              <a:rPr dirty="0" smtClean="0" spc="15" sz="1450">
                <a:latin typeface="Calibri"/>
                <a:cs typeface="Calibri"/>
              </a:rPr>
              <a:t>m</a:t>
            </a:r>
            <a:r>
              <a:rPr dirty="0" smtClean="0" spc="15" sz="1450">
                <a:latin typeface="Calibri"/>
                <a:cs typeface="Calibri"/>
              </a:rPr>
              <a:t>i</a:t>
            </a:r>
            <a:r>
              <a:rPr dirty="0" smtClean="0" spc="15" sz="1450">
                <a:latin typeface="Calibri"/>
                <a:cs typeface="Calibri"/>
              </a:rPr>
              <a:t>n</a:t>
            </a:r>
            <a:r>
              <a:rPr dirty="0" smtClean="0" spc="15" sz="1450">
                <a:latin typeface="Calibri"/>
                <a:cs typeface="Calibri"/>
              </a:rPr>
              <a:t>.</a:t>
            </a:r>
            <a:r>
              <a:rPr dirty="0" smtClean="0" spc="15" sz="1450">
                <a:latin typeface="Calibri"/>
                <a:cs typeface="Calibri"/>
              </a:rPr>
              <a:t>)</a:t>
            </a:r>
            <a:r>
              <a:rPr dirty="0" smtClean="0" spc="15" sz="1450">
                <a:latin typeface="Calibri"/>
                <a:cs typeface="Calibri"/>
              </a:rPr>
              <a:t> </a:t>
            </a:r>
            <a:r>
              <a:rPr dirty="0" smtClean="0" spc="15" sz="1450">
                <a:latin typeface="Calibri"/>
                <a:cs typeface="Calibri"/>
              </a:rPr>
              <a:t>C</a:t>
            </a:r>
            <a:r>
              <a:rPr dirty="0" smtClean="0" spc="15" sz="1450">
                <a:latin typeface="Calibri"/>
                <a:cs typeface="Calibri"/>
              </a:rPr>
              <a:t>o</a:t>
            </a:r>
            <a:r>
              <a:rPr dirty="0" smtClean="0" spc="15" sz="1450">
                <a:latin typeface="Calibri"/>
                <a:cs typeface="Calibri"/>
              </a:rPr>
              <a:t>n</a:t>
            </a:r>
            <a:r>
              <a:rPr dirty="0" smtClean="0" spc="15" sz="1450">
                <a:latin typeface="Calibri"/>
                <a:cs typeface="Calibri"/>
              </a:rPr>
              <a:t>s</a:t>
            </a:r>
            <a:r>
              <a:rPr dirty="0" smtClean="0" spc="15" sz="1450">
                <a:latin typeface="Calibri"/>
                <a:cs typeface="Calibri"/>
              </a:rPr>
              <a:t>t</a:t>
            </a:r>
            <a:r>
              <a:rPr dirty="0" smtClean="0" spc="15" sz="1450">
                <a:latin typeface="Calibri"/>
                <a:cs typeface="Calibri"/>
              </a:rPr>
              <a:t>r</a:t>
            </a:r>
            <a:r>
              <a:rPr dirty="0" smtClean="0" spc="15" sz="1450">
                <a:latin typeface="Calibri"/>
                <a:cs typeface="Calibri"/>
              </a:rPr>
              <a:t>u</a:t>
            </a:r>
            <a:r>
              <a:rPr dirty="0" smtClean="0" spc="15" sz="1450">
                <a:latin typeface="Calibri"/>
                <a:cs typeface="Calibri"/>
              </a:rPr>
              <a:t>c</a:t>
            </a:r>
            <a:r>
              <a:rPr dirty="0" smtClean="0" spc="15" sz="1450">
                <a:latin typeface="Calibri"/>
                <a:cs typeface="Calibri"/>
              </a:rPr>
              <a:t>t</a:t>
            </a:r>
            <a:r>
              <a:rPr dirty="0" smtClean="0" spc="15" sz="1450">
                <a:latin typeface="Calibri"/>
                <a:cs typeface="Calibri"/>
              </a:rPr>
              <a:t>i</a:t>
            </a:r>
            <a:r>
              <a:rPr dirty="0" smtClean="0" spc="15" sz="1450">
                <a:latin typeface="Calibri"/>
                <a:cs typeface="Calibri"/>
              </a:rPr>
              <a:t>o</a:t>
            </a:r>
            <a:r>
              <a:rPr dirty="0" smtClean="0" spc="15" sz="1450">
                <a:latin typeface="Calibri"/>
                <a:cs typeface="Calibri"/>
              </a:rPr>
              <a:t>n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224"/>
              </a:spcBef>
            </a:pPr>
            <a:r>
              <a:rPr dirty="0" smtClean="0" spc="6" sz="1450">
                <a:latin typeface="Calibri"/>
                <a:cs typeface="Calibri"/>
              </a:rPr>
              <a:t>T</a:t>
            </a:r>
            <a:r>
              <a:rPr dirty="0" smtClean="0" spc="6" sz="1450">
                <a:latin typeface="Calibri"/>
                <a:cs typeface="Calibri"/>
              </a:rPr>
              <a:t>r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s</a:t>
            </a:r>
            <a:r>
              <a:rPr dirty="0" smtClean="0" spc="6" sz="1450">
                <a:latin typeface="Calibri"/>
                <a:cs typeface="Calibri"/>
              </a:rPr>
              <a:t>p</a:t>
            </a:r>
            <a:r>
              <a:rPr dirty="0" smtClean="0" spc="6" sz="1450">
                <a:latin typeface="Calibri"/>
                <a:cs typeface="Calibri"/>
              </a:rPr>
              <a:t>o</a:t>
            </a:r>
            <a:r>
              <a:rPr dirty="0" smtClean="0" spc="6" sz="1450">
                <a:latin typeface="Calibri"/>
                <a:cs typeface="Calibri"/>
              </a:rPr>
              <a:t>r</a:t>
            </a:r>
            <a:r>
              <a:rPr dirty="0" smtClean="0" spc="6" sz="1450">
                <a:latin typeface="Calibri"/>
                <a:cs typeface="Calibri"/>
              </a:rPr>
              <a:t>t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t</a:t>
            </a:r>
            <a:r>
              <a:rPr dirty="0" smtClean="0" spc="6" sz="1450">
                <a:latin typeface="Calibri"/>
                <a:cs typeface="Calibri"/>
              </a:rPr>
              <a:t>i</a:t>
            </a:r>
            <a:r>
              <a:rPr dirty="0" smtClean="0" spc="6" sz="1450">
                <a:latin typeface="Calibri"/>
                <a:cs typeface="Calibri"/>
              </a:rPr>
              <a:t>o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d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W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r</a:t>
            </a:r>
            <a:r>
              <a:rPr dirty="0" smtClean="0" spc="6" sz="1450">
                <a:latin typeface="Calibri"/>
                <a:cs typeface="Calibri"/>
              </a:rPr>
              <a:t>e</a:t>
            </a:r>
            <a:r>
              <a:rPr dirty="0" smtClean="0" spc="6" sz="1450">
                <a:latin typeface="Calibri"/>
                <a:cs typeface="Calibri"/>
              </a:rPr>
              <a:t>h</a:t>
            </a:r>
            <a:r>
              <a:rPr dirty="0" smtClean="0" spc="6" sz="1450">
                <a:latin typeface="Calibri"/>
                <a:cs typeface="Calibri"/>
              </a:rPr>
              <a:t>o</a:t>
            </a:r>
            <a:r>
              <a:rPr dirty="0" smtClean="0" spc="6" sz="1450">
                <a:latin typeface="Calibri"/>
                <a:cs typeface="Calibri"/>
              </a:rPr>
              <a:t>u</a:t>
            </a:r>
            <a:r>
              <a:rPr dirty="0" smtClean="0" spc="6" sz="1450">
                <a:latin typeface="Calibri"/>
                <a:cs typeface="Calibri"/>
              </a:rPr>
              <a:t>s</a:t>
            </a:r>
            <a:r>
              <a:rPr dirty="0" smtClean="0" spc="6" sz="1450">
                <a:latin typeface="Calibri"/>
                <a:cs typeface="Calibri"/>
              </a:rPr>
              <a:t>i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g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95"/>
              </a:spcBef>
            </a:pPr>
            <a:r>
              <a:rPr dirty="0" smtClean="0" spc="16" sz="1450">
                <a:latin typeface="Calibri"/>
                <a:cs typeface="Calibri"/>
              </a:rPr>
              <a:t>I</a:t>
            </a:r>
            <a:r>
              <a:rPr dirty="0" smtClean="0" spc="16" sz="1450">
                <a:latin typeface="Calibri"/>
                <a:cs typeface="Calibri"/>
              </a:rPr>
              <a:t>n</a:t>
            </a:r>
            <a:r>
              <a:rPr dirty="0" smtClean="0" spc="16" sz="1450">
                <a:latin typeface="Calibri"/>
                <a:cs typeface="Calibri"/>
              </a:rPr>
              <a:t>f</a:t>
            </a:r>
            <a:r>
              <a:rPr dirty="0" smtClean="0" spc="16" sz="1450">
                <a:latin typeface="Calibri"/>
                <a:cs typeface="Calibri"/>
              </a:rPr>
              <a:t>o</a:t>
            </a:r>
            <a:r>
              <a:rPr dirty="0" smtClean="0" spc="16" sz="1450">
                <a:latin typeface="Calibri"/>
                <a:cs typeface="Calibri"/>
              </a:rPr>
              <a:t>r</a:t>
            </a:r>
            <a:r>
              <a:rPr dirty="0" smtClean="0" spc="16" sz="1450">
                <a:latin typeface="Calibri"/>
                <a:cs typeface="Calibri"/>
              </a:rPr>
              <a:t>m</a:t>
            </a:r>
            <a:r>
              <a:rPr dirty="0" smtClean="0" spc="16" sz="1450">
                <a:latin typeface="Calibri"/>
                <a:cs typeface="Calibri"/>
              </a:rPr>
              <a:t>a</a:t>
            </a:r>
            <a:r>
              <a:rPr dirty="0" smtClean="0" spc="16" sz="1450">
                <a:latin typeface="Calibri"/>
                <a:cs typeface="Calibri"/>
              </a:rPr>
              <a:t>t</a:t>
            </a:r>
            <a:r>
              <a:rPr dirty="0" smtClean="0" spc="16" sz="1450">
                <a:latin typeface="Calibri"/>
                <a:cs typeface="Calibri"/>
              </a:rPr>
              <a:t>i</a:t>
            </a:r>
            <a:r>
              <a:rPr dirty="0" smtClean="0" spc="16" sz="1450">
                <a:latin typeface="Calibri"/>
                <a:cs typeface="Calibri"/>
              </a:rPr>
              <a:t>o</a:t>
            </a:r>
            <a:r>
              <a:rPr dirty="0" smtClean="0" spc="16" sz="1450">
                <a:latin typeface="Calibri"/>
                <a:cs typeface="Calibri"/>
              </a:rPr>
              <a:t>n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85"/>
              </a:spcBef>
            </a:pPr>
            <a:r>
              <a:rPr dirty="0" smtClean="0" spc="19" sz="1450">
                <a:latin typeface="Calibri"/>
                <a:cs typeface="Calibri"/>
              </a:rPr>
              <a:t>P</a:t>
            </a:r>
            <a:r>
              <a:rPr dirty="0" smtClean="0" spc="19" sz="1450">
                <a:latin typeface="Calibri"/>
                <a:cs typeface="Calibri"/>
              </a:rPr>
              <a:t>u</a:t>
            </a:r>
            <a:r>
              <a:rPr dirty="0" smtClean="0" spc="19" sz="1450">
                <a:latin typeface="Calibri"/>
                <a:cs typeface="Calibri"/>
              </a:rPr>
              <a:t>b</a:t>
            </a:r>
            <a:r>
              <a:rPr dirty="0" smtClean="0" spc="19" sz="1450">
                <a:latin typeface="Calibri"/>
                <a:cs typeface="Calibri"/>
              </a:rPr>
              <a:t>l</a:t>
            </a:r>
            <a:r>
              <a:rPr dirty="0" smtClean="0" spc="19" sz="1450">
                <a:latin typeface="Calibri"/>
                <a:cs typeface="Calibri"/>
              </a:rPr>
              <a:t>i</a:t>
            </a:r>
            <a:r>
              <a:rPr dirty="0" smtClean="0" spc="19" sz="1450">
                <a:latin typeface="Calibri"/>
                <a:cs typeface="Calibri"/>
              </a:rPr>
              <a:t>c</a:t>
            </a:r>
            <a:r>
              <a:rPr dirty="0" smtClean="0" spc="19" sz="1450">
                <a:latin typeface="Calibri"/>
                <a:cs typeface="Calibri"/>
              </a:rPr>
              <a:t> </a:t>
            </a:r>
            <a:r>
              <a:rPr dirty="0" smtClean="0" spc="19" sz="1450">
                <a:latin typeface="Calibri"/>
                <a:cs typeface="Calibri"/>
              </a:rPr>
              <a:t>A</a:t>
            </a:r>
            <a:r>
              <a:rPr dirty="0" smtClean="0" spc="19" sz="1450">
                <a:latin typeface="Calibri"/>
                <a:cs typeface="Calibri"/>
              </a:rPr>
              <a:t>d</a:t>
            </a:r>
            <a:r>
              <a:rPr dirty="0" smtClean="0" spc="19" sz="1450">
                <a:latin typeface="Calibri"/>
                <a:cs typeface="Calibri"/>
              </a:rPr>
              <a:t>m</a:t>
            </a:r>
            <a:r>
              <a:rPr dirty="0" smtClean="0" spc="19" sz="1450">
                <a:latin typeface="Calibri"/>
                <a:cs typeface="Calibri"/>
              </a:rPr>
              <a:t>i</a:t>
            </a:r>
            <a:r>
              <a:rPr dirty="0" smtClean="0" spc="19" sz="1450">
                <a:latin typeface="Calibri"/>
                <a:cs typeface="Calibri"/>
              </a:rPr>
              <a:t>n</a:t>
            </a:r>
            <a:r>
              <a:rPr dirty="0" smtClean="0" spc="19" sz="1450">
                <a:latin typeface="Calibri"/>
                <a:cs typeface="Calibri"/>
              </a:rPr>
              <a:t>i</a:t>
            </a:r>
            <a:r>
              <a:rPr dirty="0" smtClean="0" spc="19" sz="1450">
                <a:latin typeface="Calibri"/>
                <a:cs typeface="Calibri"/>
              </a:rPr>
              <a:t>s</a:t>
            </a:r>
            <a:r>
              <a:rPr dirty="0" smtClean="0" spc="19" sz="1450">
                <a:latin typeface="Calibri"/>
                <a:cs typeface="Calibri"/>
              </a:rPr>
              <a:t>t</a:t>
            </a:r>
            <a:r>
              <a:rPr dirty="0" smtClean="0" spc="19" sz="1450">
                <a:latin typeface="Calibri"/>
                <a:cs typeface="Calibri"/>
              </a:rPr>
              <a:t>r</a:t>
            </a:r>
            <a:r>
              <a:rPr dirty="0" smtClean="0" spc="19" sz="1450">
                <a:latin typeface="Calibri"/>
                <a:cs typeface="Calibri"/>
              </a:rPr>
              <a:t>a</a:t>
            </a:r>
            <a:r>
              <a:rPr dirty="0" smtClean="0" spc="19" sz="1450">
                <a:latin typeface="Calibri"/>
                <a:cs typeface="Calibri"/>
              </a:rPr>
              <a:t>t</a:t>
            </a:r>
            <a:r>
              <a:rPr dirty="0" smtClean="0" spc="19" sz="1450">
                <a:latin typeface="Calibri"/>
                <a:cs typeface="Calibri"/>
              </a:rPr>
              <a:t>i</a:t>
            </a:r>
            <a:r>
              <a:rPr dirty="0" smtClean="0" spc="19" sz="1450">
                <a:latin typeface="Calibri"/>
                <a:cs typeface="Calibri"/>
              </a:rPr>
              <a:t>o</a:t>
            </a:r>
            <a:r>
              <a:rPr dirty="0" smtClean="0" spc="19" sz="1450">
                <a:latin typeface="Calibri"/>
                <a:cs typeface="Calibri"/>
              </a:rPr>
              <a:t>n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200"/>
              </a:spcBef>
            </a:pPr>
            <a:r>
              <a:rPr dirty="0" smtClean="0" spc="6" sz="1450">
                <a:latin typeface="Calibri"/>
                <a:cs typeface="Calibri"/>
              </a:rPr>
              <a:t>R</a:t>
            </a:r>
            <a:r>
              <a:rPr dirty="0" smtClean="0" spc="6" sz="1450">
                <a:latin typeface="Calibri"/>
                <a:cs typeface="Calibri"/>
              </a:rPr>
              <a:t>e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l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E</a:t>
            </a:r>
            <a:r>
              <a:rPr dirty="0" smtClean="0" spc="6" sz="1450">
                <a:latin typeface="Calibri"/>
                <a:cs typeface="Calibri"/>
              </a:rPr>
              <a:t>s</a:t>
            </a:r>
            <a:r>
              <a:rPr dirty="0" smtClean="0" spc="6" sz="1450">
                <a:latin typeface="Calibri"/>
                <a:cs typeface="Calibri"/>
              </a:rPr>
              <a:t>t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t</a:t>
            </a:r>
            <a:r>
              <a:rPr dirty="0" smtClean="0" spc="6" sz="1450">
                <a:latin typeface="Calibri"/>
                <a:cs typeface="Calibri"/>
              </a:rPr>
              <a:t>e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d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R</a:t>
            </a:r>
            <a:r>
              <a:rPr dirty="0" smtClean="0" spc="6" sz="1450">
                <a:latin typeface="Calibri"/>
                <a:cs typeface="Calibri"/>
              </a:rPr>
              <a:t>e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t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l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d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L</a:t>
            </a:r>
            <a:r>
              <a:rPr dirty="0" smtClean="0" spc="6" sz="1450">
                <a:latin typeface="Calibri"/>
                <a:cs typeface="Calibri"/>
              </a:rPr>
              <a:t>e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s</a:t>
            </a:r>
            <a:r>
              <a:rPr dirty="0" smtClean="0" spc="6" sz="1450">
                <a:latin typeface="Calibri"/>
                <a:cs typeface="Calibri"/>
              </a:rPr>
              <a:t>i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g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85"/>
              </a:spcBef>
            </a:pPr>
            <a:r>
              <a:rPr dirty="0" smtClean="0" spc="28" sz="1450">
                <a:latin typeface="Calibri"/>
                <a:cs typeface="Calibri"/>
              </a:rPr>
              <a:t>U</a:t>
            </a:r>
            <a:r>
              <a:rPr dirty="0" smtClean="0" spc="28" sz="1450">
                <a:latin typeface="Calibri"/>
                <a:cs typeface="Calibri"/>
              </a:rPr>
              <a:t>t</a:t>
            </a:r>
            <a:r>
              <a:rPr dirty="0" smtClean="0" spc="28" sz="1450">
                <a:latin typeface="Calibri"/>
                <a:cs typeface="Calibri"/>
              </a:rPr>
              <a:t>i</a:t>
            </a:r>
            <a:r>
              <a:rPr dirty="0" smtClean="0" spc="28" sz="1450">
                <a:latin typeface="Calibri"/>
                <a:cs typeface="Calibri"/>
              </a:rPr>
              <a:t>l</a:t>
            </a:r>
            <a:r>
              <a:rPr dirty="0" smtClean="0" spc="28" sz="1450">
                <a:latin typeface="Calibri"/>
                <a:cs typeface="Calibri"/>
              </a:rPr>
              <a:t>i</a:t>
            </a:r>
            <a:r>
              <a:rPr dirty="0" smtClean="0" spc="28" sz="1450">
                <a:latin typeface="Calibri"/>
                <a:cs typeface="Calibri"/>
              </a:rPr>
              <a:t>t</a:t>
            </a:r>
            <a:r>
              <a:rPr dirty="0" smtClean="0" spc="28" sz="1450">
                <a:latin typeface="Calibri"/>
                <a:cs typeface="Calibri"/>
              </a:rPr>
              <a:t>i</a:t>
            </a:r>
            <a:r>
              <a:rPr dirty="0" smtClean="0" spc="28" sz="1450">
                <a:latin typeface="Calibri"/>
                <a:cs typeface="Calibri"/>
              </a:rPr>
              <a:t>e</a:t>
            </a:r>
            <a:r>
              <a:rPr dirty="0" smtClean="0" spc="28" sz="1450">
                <a:latin typeface="Calibri"/>
                <a:cs typeface="Calibri"/>
              </a:rPr>
              <a:t>s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85"/>
              </a:spcBef>
            </a:pPr>
            <a:r>
              <a:rPr dirty="0" smtClean="0" spc="10" sz="1450">
                <a:latin typeface="Calibri"/>
                <a:cs typeface="Calibri"/>
              </a:rPr>
              <a:t>A</a:t>
            </a:r>
            <a:r>
              <a:rPr dirty="0" smtClean="0" spc="10" sz="1450">
                <a:latin typeface="Calibri"/>
                <a:cs typeface="Calibri"/>
              </a:rPr>
              <a:t>r</a:t>
            </a:r>
            <a:r>
              <a:rPr dirty="0" smtClean="0" spc="10" sz="1450">
                <a:latin typeface="Calibri"/>
                <a:cs typeface="Calibri"/>
              </a:rPr>
              <a:t>t</a:t>
            </a:r>
            <a:r>
              <a:rPr dirty="0" smtClean="0" spc="10" sz="1450">
                <a:latin typeface="Calibri"/>
                <a:cs typeface="Calibri"/>
              </a:rPr>
              <a:t>s,</a:t>
            </a:r>
            <a:r>
              <a:rPr dirty="0" smtClean="0" spc="10" sz="1450">
                <a:latin typeface="Calibri"/>
                <a:cs typeface="Calibri"/>
              </a:rPr>
              <a:t> </a:t>
            </a:r>
            <a:r>
              <a:rPr dirty="0" smtClean="0" spc="10" sz="1450">
                <a:latin typeface="Calibri"/>
                <a:cs typeface="Calibri"/>
              </a:rPr>
              <a:t>E</a:t>
            </a:r>
            <a:r>
              <a:rPr dirty="0" smtClean="0" spc="10" sz="1450">
                <a:latin typeface="Calibri"/>
                <a:cs typeface="Calibri"/>
              </a:rPr>
              <a:t>n</a:t>
            </a:r>
            <a:r>
              <a:rPr dirty="0" smtClean="0" spc="10" sz="1450">
                <a:latin typeface="Calibri"/>
                <a:cs typeface="Calibri"/>
              </a:rPr>
              <a:t>t</a:t>
            </a:r>
            <a:r>
              <a:rPr dirty="0" smtClean="0" spc="10" sz="1450">
                <a:latin typeface="Calibri"/>
                <a:cs typeface="Calibri"/>
              </a:rPr>
              <a:t>e</a:t>
            </a:r>
            <a:r>
              <a:rPr dirty="0" smtClean="0" spc="10" sz="1450">
                <a:latin typeface="Calibri"/>
                <a:cs typeface="Calibri"/>
              </a:rPr>
              <a:t>r</a:t>
            </a:r>
            <a:r>
              <a:rPr dirty="0" smtClean="0" spc="10" sz="1450">
                <a:latin typeface="Calibri"/>
                <a:cs typeface="Calibri"/>
              </a:rPr>
              <a:t>t</a:t>
            </a:r>
            <a:r>
              <a:rPr dirty="0" smtClean="0" spc="10" sz="1450">
                <a:latin typeface="Calibri"/>
                <a:cs typeface="Calibri"/>
              </a:rPr>
              <a:t>a</a:t>
            </a:r>
            <a:r>
              <a:rPr dirty="0" smtClean="0" spc="10" sz="1450">
                <a:latin typeface="Calibri"/>
                <a:cs typeface="Calibri"/>
              </a:rPr>
              <a:t>i</a:t>
            </a:r>
            <a:r>
              <a:rPr dirty="0" smtClean="0" spc="10" sz="1450">
                <a:latin typeface="Calibri"/>
                <a:cs typeface="Calibri"/>
              </a:rPr>
              <a:t>n</a:t>
            </a:r>
            <a:r>
              <a:rPr dirty="0" smtClean="0" spc="10" sz="1450">
                <a:latin typeface="Calibri"/>
                <a:cs typeface="Calibri"/>
              </a:rPr>
              <a:t>m</a:t>
            </a:r>
            <a:r>
              <a:rPr dirty="0" smtClean="0" spc="10" sz="1450">
                <a:latin typeface="Calibri"/>
                <a:cs typeface="Calibri"/>
              </a:rPr>
              <a:t>e</a:t>
            </a:r>
            <a:r>
              <a:rPr dirty="0" smtClean="0" spc="10" sz="1450">
                <a:latin typeface="Calibri"/>
                <a:cs typeface="Calibri"/>
              </a:rPr>
              <a:t>n</a:t>
            </a:r>
            <a:r>
              <a:rPr dirty="0" smtClean="0" spc="10" sz="1450">
                <a:latin typeface="Calibri"/>
                <a:cs typeface="Calibri"/>
              </a:rPr>
              <a:t>t</a:t>
            </a:r>
            <a:r>
              <a:rPr dirty="0" smtClean="0" spc="10" sz="1450">
                <a:latin typeface="Calibri"/>
                <a:cs typeface="Calibri"/>
              </a:rPr>
              <a:t>,</a:t>
            </a:r>
            <a:r>
              <a:rPr dirty="0" smtClean="0" spc="10" sz="1450">
                <a:latin typeface="Calibri"/>
                <a:cs typeface="Calibri"/>
              </a:rPr>
              <a:t> </a:t>
            </a:r>
            <a:r>
              <a:rPr dirty="0" smtClean="0" spc="10" sz="1450">
                <a:latin typeface="Calibri"/>
                <a:cs typeface="Calibri"/>
              </a:rPr>
              <a:t>a</a:t>
            </a:r>
            <a:r>
              <a:rPr dirty="0" smtClean="0" spc="10" sz="1450">
                <a:latin typeface="Calibri"/>
                <a:cs typeface="Calibri"/>
              </a:rPr>
              <a:t>n</a:t>
            </a:r>
            <a:r>
              <a:rPr dirty="0" smtClean="0" spc="10" sz="1450">
                <a:latin typeface="Calibri"/>
                <a:cs typeface="Calibri"/>
              </a:rPr>
              <a:t>d</a:t>
            </a:r>
            <a:r>
              <a:rPr dirty="0" smtClean="0" spc="10" sz="1450">
                <a:latin typeface="Calibri"/>
                <a:cs typeface="Calibri"/>
              </a:rPr>
              <a:t> </a:t>
            </a:r>
            <a:r>
              <a:rPr dirty="0" smtClean="0" spc="10" sz="1450">
                <a:latin typeface="Calibri"/>
                <a:cs typeface="Calibri"/>
              </a:rPr>
              <a:t>R</a:t>
            </a:r>
            <a:r>
              <a:rPr dirty="0" smtClean="0" spc="10" sz="1450">
                <a:latin typeface="Calibri"/>
                <a:cs typeface="Calibri"/>
              </a:rPr>
              <a:t>e</a:t>
            </a:r>
            <a:r>
              <a:rPr dirty="0" smtClean="0" spc="10" sz="1450">
                <a:latin typeface="Calibri"/>
                <a:cs typeface="Calibri"/>
              </a:rPr>
              <a:t>c</a:t>
            </a:r>
            <a:r>
              <a:rPr dirty="0" smtClean="0" spc="10" sz="1450">
                <a:latin typeface="Calibri"/>
                <a:cs typeface="Calibri"/>
              </a:rPr>
              <a:t>r</a:t>
            </a:r>
            <a:r>
              <a:rPr dirty="0" smtClean="0" spc="10" sz="1450">
                <a:latin typeface="Calibri"/>
                <a:cs typeface="Calibri"/>
              </a:rPr>
              <a:t>e</a:t>
            </a:r>
            <a:r>
              <a:rPr dirty="0" smtClean="0" spc="10" sz="1450">
                <a:latin typeface="Calibri"/>
                <a:cs typeface="Calibri"/>
              </a:rPr>
              <a:t>a</a:t>
            </a:r>
            <a:r>
              <a:rPr dirty="0" smtClean="0" spc="10" sz="1450">
                <a:latin typeface="Calibri"/>
                <a:cs typeface="Calibri"/>
              </a:rPr>
              <a:t>t</a:t>
            </a:r>
            <a:r>
              <a:rPr dirty="0" smtClean="0" spc="10" sz="1450">
                <a:latin typeface="Calibri"/>
                <a:cs typeface="Calibri"/>
              </a:rPr>
              <a:t>i</a:t>
            </a:r>
            <a:r>
              <a:rPr dirty="0" smtClean="0" spc="10" sz="1450">
                <a:latin typeface="Calibri"/>
                <a:cs typeface="Calibri"/>
              </a:rPr>
              <a:t>o</a:t>
            </a:r>
            <a:r>
              <a:rPr dirty="0" smtClean="0" spc="10" sz="1450">
                <a:latin typeface="Calibri"/>
                <a:cs typeface="Calibri"/>
              </a:rPr>
              <a:t>n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200"/>
              </a:spcBef>
            </a:pPr>
            <a:r>
              <a:rPr dirty="0" smtClean="0" spc="7" sz="1450">
                <a:latin typeface="Calibri"/>
                <a:cs typeface="Calibri"/>
              </a:rPr>
              <a:t>M</a:t>
            </a:r>
            <a:r>
              <a:rPr dirty="0" smtClean="0" spc="7" sz="1450">
                <a:latin typeface="Calibri"/>
                <a:cs typeface="Calibri"/>
              </a:rPr>
              <a:t>a</a:t>
            </a:r>
            <a:r>
              <a:rPr dirty="0" smtClean="0" spc="7" sz="1450">
                <a:latin typeface="Calibri"/>
                <a:cs typeface="Calibri"/>
              </a:rPr>
              <a:t>n</a:t>
            </a:r>
            <a:r>
              <a:rPr dirty="0" smtClean="0" spc="7" sz="1450">
                <a:latin typeface="Calibri"/>
                <a:cs typeface="Calibri"/>
              </a:rPr>
              <a:t>a</a:t>
            </a:r>
            <a:r>
              <a:rPr dirty="0" smtClean="0" spc="7" sz="1450">
                <a:latin typeface="Calibri"/>
                <a:cs typeface="Calibri"/>
              </a:rPr>
              <a:t>g</a:t>
            </a:r>
            <a:r>
              <a:rPr dirty="0" smtClean="0" spc="7" sz="1450">
                <a:latin typeface="Calibri"/>
                <a:cs typeface="Calibri"/>
              </a:rPr>
              <a:t>e</a:t>
            </a:r>
            <a:r>
              <a:rPr dirty="0" smtClean="0" spc="7" sz="1450">
                <a:latin typeface="Calibri"/>
                <a:cs typeface="Calibri"/>
              </a:rPr>
              <a:t>m</a:t>
            </a:r>
            <a:r>
              <a:rPr dirty="0" smtClean="0" spc="7" sz="1450">
                <a:latin typeface="Calibri"/>
                <a:cs typeface="Calibri"/>
              </a:rPr>
              <a:t>e</a:t>
            </a:r>
            <a:r>
              <a:rPr dirty="0" smtClean="0" spc="7" sz="1450">
                <a:latin typeface="Calibri"/>
                <a:cs typeface="Calibri"/>
              </a:rPr>
              <a:t>n</a:t>
            </a:r>
            <a:r>
              <a:rPr dirty="0" smtClean="0" spc="7" sz="1450">
                <a:latin typeface="Calibri"/>
                <a:cs typeface="Calibri"/>
              </a:rPr>
              <a:t>t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85"/>
              </a:spcBef>
            </a:pPr>
            <a:r>
              <a:rPr dirty="0" smtClean="0" spc="13" sz="1450">
                <a:latin typeface="Calibri"/>
                <a:cs typeface="Calibri"/>
              </a:rPr>
              <a:t>A</a:t>
            </a:r>
            <a:r>
              <a:rPr dirty="0" smtClean="0" spc="13" sz="1450">
                <a:latin typeface="Calibri"/>
                <a:cs typeface="Calibri"/>
              </a:rPr>
              <a:t>g</a:t>
            </a:r>
            <a:r>
              <a:rPr dirty="0" smtClean="0" spc="13" sz="1450">
                <a:latin typeface="Calibri"/>
                <a:cs typeface="Calibri"/>
              </a:rPr>
              <a:t>r</a:t>
            </a:r>
            <a:r>
              <a:rPr dirty="0" smtClean="0" spc="13" sz="1450">
                <a:latin typeface="Calibri"/>
                <a:cs typeface="Calibri"/>
              </a:rPr>
              <a:t>i</a:t>
            </a:r>
            <a:r>
              <a:rPr dirty="0" smtClean="0" spc="13" sz="1450">
                <a:latin typeface="Calibri"/>
                <a:cs typeface="Calibri"/>
              </a:rPr>
              <a:t>c</a:t>
            </a:r>
            <a:r>
              <a:rPr dirty="0" smtClean="0" spc="13" sz="1450">
                <a:latin typeface="Calibri"/>
                <a:cs typeface="Calibri"/>
              </a:rPr>
              <a:t>u</a:t>
            </a:r>
            <a:r>
              <a:rPr dirty="0" smtClean="0" spc="13" sz="1450">
                <a:latin typeface="Calibri"/>
                <a:cs typeface="Calibri"/>
              </a:rPr>
              <a:t>l</a:t>
            </a:r>
            <a:r>
              <a:rPr dirty="0" smtClean="0" spc="13" sz="1450">
                <a:latin typeface="Calibri"/>
                <a:cs typeface="Calibri"/>
              </a:rPr>
              <a:t>t</a:t>
            </a:r>
            <a:r>
              <a:rPr dirty="0" smtClean="0" spc="13" sz="1450">
                <a:latin typeface="Calibri"/>
                <a:cs typeface="Calibri"/>
              </a:rPr>
              <a:t>u</a:t>
            </a:r>
            <a:r>
              <a:rPr dirty="0" smtClean="0" spc="13" sz="1450">
                <a:latin typeface="Calibri"/>
                <a:cs typeface="Calibri"/>
              </a:rPr>
              <a:t>r</a:t>
            </a:r>
            <a:r>
              <a:rPr dirty="0" smtClean="0" spc="13" sz="1450">
                <a:latin typeface="Calibri"/>
                <a:cs typeface="Calibri"/>
              </a:rPr>
              <a:t>e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95"/>
              </a:spcBef>
            </a:pPr>
            <a:r>
              <a:rPr dirty="0" smtClean="0" spc="6" sz="1450">
                <a:latin typeface="Calibri"/>
                <a:cs typeface="Calibri"/>
              </a:rPr>
              <a:t>M</a:t>
            </a:r>
            <a:r>
              <a:rPr dirty="0" smtClean="0" spc="6" sz="1450">
                <a:latin typeface="Calibri"/>
                <a:cs typeface="Calibri"/>
              </a:rPr>
              <a:t>i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i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g,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Q</a:t>
            </a:r>
            <a:r>
              <a:rPr dirty="0" smtClean="0" spc="6" sz="1450">
                <a:latin typeface="Calibri"/>
                <a:cs typeface="Calibri"/>
              </a:rPr>
              <a:t>u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r</a:t>
            </a:r>
            <a:r>
              <a:rPr dirty="0" smtClean="0" spc="6" sz="1450">
                <a:latin typeface="Calibri"/>
                <a:cs typeface="Calibri"/>
              </a:rPr>
              <a:t>r</a:t>
            </a:r>
            <a:r>
              <a:rPr dirty="0" smtClean="0" spc="6" sz="1450">
                <a:latin typeface="Calibri"/>
                <a:cs typeface="Calibri"/>
              </a:rPr>
              <a:t>y</a:t>
            </a:r>
            <a:r>
              <a:rPr dirty="0" smtClean="0" spc="6" sz="1450">
                <a:latin typeface="Calibri"/>
                <a:cs typeface="Calibri"/>
              </a:rPr>
              <a:t>i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g</a:t>
            </a:r>
            <a:r>
              <a:rPr dirty="0" smtClean="0" spc="6" sz="1450">
                <a:latin typeface="Calibri"/>
                <a:cs typeface="Calibri"/>
              </a:rPr>
              <a:t>,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r>
              <a:rPr dirty="0" smtClean="0" spc="6" sz="1450">
                <a:latin typeface="Calibri"/>
                <a:cs typeface="Calibri"/>
              </a:rPr>
              <a:t>d</a:t>
            </a:r>
            <a:r>
              <a:rPr dirty="0" smtClean="0" spc="6" sz="1450">
                <a:latin typeface="Calibri"/>
                <a:cs typeface="Calibri"/>
              </a:rPr>
              <a:t> </a:t>
            </a:r>
            <a:r>
              <a:rPr dirty="0" smtClean="0" spc="6" sz="1450">
                <a:latin typeface="Calibri"/>
                <a:cs typeface="Calibri"/>
              </a:rPr>
              <a:t>E</a:t>
            </a:r>
            <a:r>
              <a:rPr dirty="0" smtClean="0" spc="6" sz="1450">
                <a:latin typeface="Calibri"/>
                <a:cs typeface="Calibri"/>
              </a:rPr>
              <a:t>x</a:t>
            </a:r>
            <a:r>
              <a:rPr dirty="0" smtClean="0" spc="6" sz="1450">
                <a:latin typeface="Calibri"/>
                <a:cs typeface="Calibri"/>
              </a:rPr>
              <a:t>t</a:t>
            </a:r>
            <a:r>
              <a:rPr dirty="0" smtClean="0" spc="6" sz="1450">
                <a:latin typeface="Calibri"/>
                <a:cs typeface="Calibri"/>
              </a:rPr>
              <a:t>r</a:t>
            </a:r>
            <a:r>
              <a:rPr dirty="0" smtClean="0" spc="6" sz="1450">
                <a:latin typeface="Calibri"/>
                <a:cs typeface="Calibri"/>
              </a:rPr>
              <a:t>a</a:t>
            </a:r>
            <a:r>
              <a:rPr dirty="0" smtClean="0" spc="6" sz="1450">
                <a:latin typeface="Calibri"/>
                <a:cs typeface="Calibri"/>
              </a:rPr>
              <a:t>c</a:t>
            </a:r>
            <a:r>
              <a:rPr dirty="0" smtClean="0" spc="6" sz="1450">
                <a:latin typeface="Calibri"/>
                <a:cs typeface="Calibri"/>
              </a:rPr>
              <a:t>t</a:t>
            </a:r>
            <a:r>
              <a:rPr dirty="0" smtClean="0" spc="6" sz="1450">
                <a:latin typeface="Calibri"/>
                <a:cs typeface="Calibri"/>
              </a:rPr>
              <a:t>i</a:t>
            </a:r>
            <a:r>
              <a:rPr dirty="0" smtClean="0" spc="6" sz="1450">
                <a:latin typeface="Calibri"/>
                <a:cs typeface="Calibri"/>
              </a:rPr>
              <a:t>o</a:t>
            </a:r>
            <a:r>
              <a:rPr dirty="0" smtClean="0" spc="6" sz="1450">
                <a:latin typeface="Calibri"/>
                <a:cs typeface="Calibri"/>
              </a:rPr>
              <a:t>n</a:t>
            </a:r>
            <a:endParaRPr sz="1450">
              <a:latin typeface="Calibri"/>
              <a:cs typeface="Calibri"/>
            </a:endParaRPr>
          </a:p>
          <a:p>
            <a:pPr marL="12700" marR="19856">
              <a:lnSpc>
                <a:spcPct val="101725"/>
              </a:lnSpc>
              <a:spcBef>
                <a:spcPts val="185"/>
              </a:spcBef>
            </a:pPr>
            <a:r>
              <a:rPr dirty="0" smtClean="0" spc="23" sz="1450">
                <a:latin typeface="Calibri"/>
                <a:cs typeface="Calibri"/>
              </a:rPr>
              <a:t>U</a:t>
            </a:r>
            <a:r>
              <a:rPr dirty="0" smtClean="0" spc="23" sz="1450">
                <a:latin typeface="Calibri"/>
                <a:cs typeface="Calibri"/>
              </a:rPr>
              <a:t>n</a:t>
            </a:r>
            <a:r>
              <a:rPr dirty="0" smtClean="0" spc="23" sz="1450">
                <a:latin typeface="Calibri"/>
                <a:cs typeface="Calibri"/>
              </a:rPr>
              <a:t>s</a:t>
            </a:r>
            <a:r>
              <a:rPr dirty="0" smtClean="0" spc="23" sz="1450">
                <a:latin typeface="Calibri"/>
                <a:cs typeface="Calibri"/>
              </a:rPr>
              <a:t>p</a:t>
            </a:r>
            <a:r>
              <a:rPr dirty="0" smtClean="0" spc="23" sz="1450">
                <a:latin typeface="Calibri"/>
                <a:cs typeface="Calibri"/>
              </a:rPr>
              <a:t>e</a:t>
            </a:r>
            <a:r>
              <a:rPr dirty="0" smtClean="0" spc="23" sz="1450">
                <a:latin typeface="Calibri"/>
                <a:cs typeface="Calibri"/>
              </a:rPr>
              <a:t>c</a:t>
            </a:r>
            <a:r>
              <a:rPr dirty="0" smtClean="0" spc="23" sz="1450">
                <a:latin typeface="Calibri"/>
                <a:cs typeface="Calibri"/>
              </a:rPr>
              <a:t>i</a:t>
            </a:r>
            <a:r>
              <a:rPr dirty="0" smtClean="0" spc="23" sz="1450">
                <a:latin typeface="Calibri"/>
                <a:cs typeface="Calibri"/>
              </a:rPr>
              <a:t>f</a:t>
            </a:r>
            <a:r>
              <a:rPr dirty="0" smtClean="0" spc="23" sz="1450">
                <a:latin typeface="Calibri"/>
                <a:cs typeface="Calibri"/>
              </a:rPr>
              <a:t>i</a:t>
            </a:r>
            <a:r>
              <a:rPr dirty="0" smtClean="0" spc="23" sz="1450">
                <a:latin typeface="Calibri"/>
                <a:cs typeface="Calibri"/>
              </a:rPr>
              <a:t>e</a:t>
            </a:r>
            <a:r>
              <a:rPr dirty="0" smtClean="0" spc="23" sz="1450">
                <a:latin typeface="Calibri"/>
                <a:cs typeface="Calibri"/>
              </a:rPr>
              <a:t>d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00781" y="6691253"/>
            <a:ext cx="2521908" cy="206464"/>
          </a:xfrm>
          <a:prstGeom prst="rect">
            <a:avLst/>
          </a:prstGeom>
        </p:spPr>
        <p:txBody>
          <a:bodyPr bIns="0" lIns="0" rIns="0" rtlCol="0" tIns="9652" wrap="square">
            <a:noAutofit/>
          </a:bodyPr>
          <a:lstStyle/>
          <a:p>
            <a:pPr marL="12700">
              <a:lnSpc>
                <a:spcPts val="1520"/>
              </a:lnSpc>
            </a:pPr>
            <a:r>
              <a:rPr b="1" dirty="0" smtClean="0" spc="-5" sz="1450">
                <a:latin typeface="Calibri"/>
                <a:cs typeface="Calibri"/>
              </a:rPr>
              <a:t>S</a:t>
            </a:r>
            <a:r>
              <a:rPr b="1" dirty="0" smtClean="0" spc="-5" sz="1450">
                <a:latin typeface="Calibri"/>
                <a:cs typeface="Calibri"/>
              </a:rPr>
              <a:t>o</a:t>
            </a:r>
            <a:r>
              <a:rPr b="1" dirty="0" smtClean="0" spc="-5" sz="1450">
                <a:latin typeface="Calibri"/>
                <a:cs typeface="Calibri"/>
              </a:rPr>
              <a:t>u</a:t>
            </a:r>
            <a:r>
              <a:rPr b="1" dirty="0" smtClean="0" spc="-5" sz="1450">
                <a:latin typeface="Calibri"/>
                <a:cs typeface="Calibri"/>
              </a:rPr>
              <a:t>r</a:t>
            </a:r>
            <a:r>
              <a:rPr b="1" dirty="0" smtClean="0" spc="-5" sz="1450">
                <a:latin typeface="Calibri"/>
                <a:cs typeface="Calibri"/>
              </a:rPr>
              <a:t>c</a:t>
            </a:r>
            <a:r>
              <a:rPr b="1" dirty="0" smtClean="0" spc="-5" sz="1450">
                <a:latin typeface="Calibri"/>
                <a:cs typeface="Calibri"/>
              </a:rPr>
              <a:t>e</a:t>
            </a:r>
            <a:r>
              <a:rPr b="1" dirty="0" smtClean="0" spc="-5" sz="1450">
                <a:latin typeface="Calibri"/>
                <a:cs typeface="Calibri"/>
              </a:rPr>
              <a:t>:</a:t>
            </a:r>
            <a:r>
              <a:rPr b="1" dirty="0" smtClean="0" spc="-5" sz="1450">
                <a:latin typeface="Calibri"/>
                <a:cs typeface="Calibri"/>
              </a:rPr>
              <a:t> </a:t>
            </a:r>
            <a:r>
              <a:rPr b="1" dirty="0" smtClean="0" spc="-5" sz="1450">
                <a:latin typeface="Calibri"/>
                <a:cs typeface="Calibri"/>
              </a:rPr>
              <a:t>C</a:t>
            </a:r>
            <a:r>
              <a:rPr b="1" dirty="0" smtClean="0" spc="-5" sz="1450">
                <a:latin typeface="Calibri"/>
                <a:cs typeface="Calibri"/>
              </a:rPr>
              <a:t>T</a:t>
            </a:r>
            <a:r>
              <a:rPr b="1" dirty="0" smtClean="0" spc="-5" sz="1450">
                <a:latin typeface="Calibri"/>
                <a:cs typeface="Calibri"/>
              </a:rPr>
              <a:t> </a:t>
            </a:r>
            <a:r>
              <a:rPr b="1" dirty="0" smtClean="0" spc="-5" sz="1450">
                <a:latin typeface="Calibri"/>
                <a:cs typeface="Calibri"/>
              </a:rPr>
              <a:t>D</a:t>
            </a:r>
            <a:r>
              <a:rPr b="1" dirty="0" smtClean="0" spc="-5" sz="1450">
                <a:latin typeface="Calibri"/>
                <a:cs typeface="Calibri"/>
              </a:rPr>
              <a:t>O</a:t>
            </a:r>
            <a:r>
              <a:rPr b="1" dirty="0" smtClean="0" spc="-5" sz="1450">
                <a:latin typeface="Calibri"/>
                <a:cs typeface="Calibri"/>
              </a:rPr>
              <a:t>L</a:t>
            </a:r>
            <a:r>
              <a:rPr b="1" dirty="0" smtClean="0" spc="-5" sz="1450">
                <a:latin typeface="Calibri"/>
                <a:cs typeface="Calibri"/>
              </a:rPr>
              <a:t> </a:t>
            </a:r>
            <a:r>
              <a:rPr b="1" dirty="0" smtClean="0" spc="-5" sz="1450">
                <a:latin typeface="Calibri"/>
                <a:cs typeface="Calibri"/>
              </a:rPr>
              <a:t>A</a:t>
            </a:r>
            <a:r>
              <a:rPr b="1" dirty="0" smtClean="0" spc="-5" sz="1450">
                <a:latin typeface="Calibri"/>
                <a:cs typeface="Calibri"/>
              </a:rPr>
              <a:t>n</a:t>
            </a:r>
            <a:r>
              <a:rPr b="1" dirty="0" smtClean="0" spc="-5" sz="1450">
                <a:latin typeface="Calibri"/>
                <a:cs typeface="Calibri"/>
              </a:rPr>
              <a:t>a</a:t>
            </a:r>
            <a:r>
              <a:rPr b="1" dirty="0" smtClean="0" spc="-5" sz="1450">
                <a:latin typeface="Calibri"/>
                <a:cs typeface="Calibri"/>
              </a:rPr>
              <a:t>l</a:t>
            </a:r>
            <a:r>
              <a:rPr b="1" dirty="0" smtClean="0" spc="-5" sz="1450">
                <a:latin typeface="Calibri"/>
                <a:cs typeface="Calibri"/>
              </a:rPr>
              <a:t>y</a:t>
            </a:r>
            <a:r>
              <a:rPr b="1" dirty="0" smtClean="0" spc="-5" sz="1450">
                <a:latin typeface="Calibri"/>
                <a:cs typeface="Calibri"/>
              </a:rPr>
              <a:t>s</a:t>
            </a:r>
            <a:r>
              <a:rPr b="1" dirty="0" smtClean="0" spc="-5" sz="1450">
                <a:latin typeface="Calibri"/>
                <a:cs typeface="Calibri"/>
              </a:rPr>
              <a:t>i</a:t>
            </a:r>
            <a:r>
              <a:rPr b="1" dirty="0" smtClean="0" spc="-5" sz="1450">
                <a:latin typeface="Calibri"/>
                <a:cs typeface="Calibri"/>
              </a:rPr>
              <a:t>s</a:t>
            </a:r>
            <a:r>
              <a:rPr b="1" dirty="0" smtClean="0" spc="-5" sz="1450">
                <a:latin typeface="Calibri"/>
                <a:cs typeface="Calibri"/>
              </a:rPr>
              <a:t> </a:t>
            </a:r>
            <a:r>
              <a:rPr b="1" dirty="0" smtClean="0" spc="-5" sz="1450">
                <a:latin typeface="Calibri"/>
                <a:cs typeface="Calibri"/>
              </a:rPr>
              <a:t>o</a:t>
            </a:r>
            <a:r>
              <a:rPr b="1" dirty="0" smtClean="0" spc="-5" sz="1450">
                <a:latin typeface="Calibri"/>
                <a:cs typeface="Calibri"/>
              </a:rPr>
              <a:t>f</a:t>
            </a:r>
            <a:r>
              <a:rPr b="1" dirty="0" smtClean="0" spc="-5" sz="1450">
                <a:latin typeface="Calibri"/>
                <a:cs typeface="Calibri"/>
              </a:rPr>
              <a:t> </a:t>
            </a:r>
            <a:r>
              <a:rPr b="1" dirty="0" smtClean="0" spc="-5" sz="1450">
                <a:latin typeface="Calibri"/>
                <a:cs typeface="Calibri"/>
              </a:rPr>
              <a:t>H</a:t>
            </a:r>
            <a:r>
              <a:rPr b="1" dirty="0" smtClean="0" spc="-5" sz="1450">
                <a:latin typeface="Calibri"/>
                <a:cs typeface="Calibri"/>
              </a:rPr>
              <a:t>W</a:t>
            </a:r>
            <a:r>
              <a:rPr b="1" dirty="0" smtClean="0" spc="-5" sz="1450">
                <a:latin typeface="Calibri"/>
                <a:cs typeface="Calibri"/>
              </a:rPr>
              <a:t>O</a:t>
            </a:r>
            <a:r>
              <a:rPr b="1" dirty="0" smtClean="0" spc="-5" sz="1450">
                <a:latin typeface="Calibri"/>
                <a:cs typeface="Calibri"/>
              </a:rPr>
              <a:t>L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55362" y="7225551"/>
            <a:ext cx="135371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5" sz="1300">
                <a:solidFill>
                  <a:srgbClr val="1F497C"/>
                </a:solidFill>
                <a:latin typeface="Calibri"/>
                <a:cs typeface="Calibri"/>
              </a:rPr>
              <a:t>8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 txBox="1"/>
          <p:nvPr/>
        </p:nvSpPr>
        <p:spPr>
          <a:xfrm>
            <a:off x="0" y="7030212"/>
            <a:ext cx="10058400" cy="571500"/>
          </a:xfrm>
          <a:prstGeom prst="rect">
            <a:avLst/>
          </a:prstGeom>
        </p:spPr>
        <p:txBody>
          <a:bodyPr bIns="0" lIns="0" rIns="0" rtlCol="0" tIns="53340" wrap="square">
            <a:noAutofit/>
          </a:bodyPr>
          <a:lstStyle/>
          <a:p>
            <a:pPr algn="ctr" marL="3691754" marR="3692904">
              <a:lnSpc>
                <a:spcPct val="10172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4472085" marR="4474104">
              <a:lnSpc>
                <a:spcPts val="1190"/>
              </a:lnSpc>
              <a:spcBef>
                <a:spcPts val="59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4406539" marR="4407593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7030212"/>
            <a:ext cx="10058400" cy="571500"/>
          </a:xfrm>
          <a:custGeom>
            <a:avLst/>
            <a:gdLst/>
            <a:ahLst/>
            <a:cxnLst/>
            <a:rect b="b" l="l" r="r" t="t"/>
            <a:pathLst>
              <a:path h="571500" w="10058400">
                <a:moveTo>
                  <a:pt x="0" y="0"/>
                </a:moveTo>
                <a:lnTo>
                  <a:pt x="10058400" y="0"/>
                </a:lnTo>
                <a:lnTo>
                  <a:pt x="10058400" y="571500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965769" y="1550193"/>
            <a:ext cx="2822162" cy="0"/>
          </a:xfrm>
          <a:custGeom>
            <a:avLst/>
            <a:gdLst/>
            <a:ahLst/>
            <a:cxnLst/>
            <a:rect b="b" l="l" r="r" t="t"/>
            <a:pathLst>
              <a:path h="0" w="2822162">
                <a:moveTo>
                  <a:pt x="0" y="0"/>
                </a:moveTo>
                <a:lnTo>
                  <a:pt x="2822162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965959" y="1555241"/>
            <a:ext cx="2822448" cy="0"/>
          </a:xfrm>
          <a:custGeom>
            <a:avLst/>
            <a:gdLst/>
            <a:ahLst/>
            <a:cxnLst/>
            <a:rect b="b" l="l" r="r" t="t"/>
            <a:pathLst>
              <a:path h="0" w="2822448">
                <a:moveTo>
                  <a:pt x="0" y="0"/>
                </a:moveTo>
                <a:lnTo>
                  <a:pt x="2822448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1965769" y="1571244"/>
            <a:ext cx="2822162" cy="0"/>
          </a:xfrm>
          <a:custGeom>
            <a:avLst/>
            <a:gdLst/>
            <a:ahLst/>
            <a:cxnLst/>
            <a:rect b="b" l="l" r="r" t="t"/>
            <a:pathLst>
              <a:path h="0" w="2822162">
                <a:moveTo>
                  <a:pt x="0" y="0"/>
                </a:moveTo>
                <a:lnTo>
                  <a:pt x="2822162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1965959" y="1576578"/>
            <a:ext cx="2822448" cy="0"/>
          </a:xfrm>
          <a:custGeom>
            <a:avLst/>
            <a:gdLst/>
            <a:ahLst/>
            <a:cxnLst/>
            <a:rect b="b" l="l" r="r" t="t"/>
            <a:pathLst>
              <a:path h="0" w="2822448">
                <a:moveTo>
                  <a:pt x="0" y="0"/>
                </a:moveTo>
                <a:lnTo>
                  <a:pt x="2822448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5165598" y="1550193"/>
            <a:ext cx="2926937" cy="0"/>
          </a:xfrm>
          <a:custGeom>
            <a:avLst/>
            <a:gdLst/>
            <a:ahLst/>
            <a:cxnLst/>
            <a:rect b="b" l="l" r="r" t="t"/>
            <a:pathLst>
              <a:path h="0" w="2926937">
                <a:moveTo>
                  <a:pt x="0" y="0"/>
                </a:moveTo>
                <a:lnTo>
                  <a:pt x="2926937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5166360" y="1555241"/>
            <a:ext cx="2926079" cy="0"/>
          </a:xfrm>
          <a:custGeom>
            <a:avLst/>
            <a:gdLst/>
            <a:ahLst/>
            <a:cxnLst/>
            <a:rect b="b" l="l" r="r" t="t"/>
            <a:pathLst>
              <a:path h="0" w="2926079">
                <a:moveTo>
                  <a:pt x="0" y="0"/>
                </a:moveTo>
                <a:lnTo>
                  <a:pt x="2926079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165598" y="1571244"/>
            <a:ext cx="2926937" cy="0"/>
          </a:xfrm>
          <a:custGeom>
            <a:avLst/>
            <a:gdLst/>
            <a:ahLst/>
            <a:cxnLst/>
            <a:rect b="b" l="l" r="r" t="t"/>
            <a:pathLst>
              <a:path h="0" w="2926937">
                <a:moveTo>
                  <a:pt x="0" y="0"/>
                </a:moveTo>
                <a:lnTo>
                  <a:pt x="2926937" y="0"/>
                </a:lnTo>
              </a:path>
            </a:pathLst>
          </a:custGeom>
          <a:ln w="476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5166360" y="1576578"/>
            <a:ext cx="2926079" cy="0"/>
          </a:xfrm>
          <a:custGeom>
            <a:avLst/>
            <a:gdLst/>
            <a:ahLst/>
            <a:cxnLst/>
            <a:rect b="b" l="l" r="r" t="t"/>
            <a:pathLst>
              <a:path h="0" w="2926079">
                <a:moveTo>
                  <a:pt x="0" y="0"/>
                </a:moveTo>
                <a:lnTo>
                  <a:pt x="2926079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640757" y="358336"/>
            <a:ext cx="1851293" cy="388112"/>
          </a:xfrm>
          <a:prstGeom prst="rect">
            <a:avLst/>
          </a:prstGeom>
        </p:spPr>
        <p:txBody>
          <a:bodyPr bIns="0" lIns="0" rIns="0" rtlCol="0" tIns="18764" wrap="square">
            <a:noAutofit/>
          </a:bodyPr>
          <a:lstStyle/>
          <a:p>
            <a:pPr marL="12700">
              <a:lnSpc>
                <a:spcPts val="2955"/>
              </a:lnSpc>
            </a:pPr>
            <a:r>
              <a:rPr dirty="0" smtClean="0" spc="3" sz="2850">
                <a:latin typeface="Calibri"/>
                <a:cs typeface="Calibri"/>
              </a:rPr>
              <a:t>C</a:t>
            </a:r>
            <a:r>
              <a:rPr dirty="0" smtClean="0" spc="3" sz="2850">
                <a:latin typeface="Calibri"/>
                <a:cs typeface="Calibri"/>
              </a:rPr>
              <a:t>o</a:t>
            </a:r>
            <a:r>
              <a:rPr dirty="0" smtClean="0" spc="3" sz="2850">
                <a:latin typeface="Calibri"/>
                <a:cs typeface="Calibri"/>
              </a:rPr>
              <a:t>n</a:t>
            </a:r>
            <a:r>
              <a:rPr dirty="0" smtClean="0" spc="3" sz="2850">
                <a:latin typeface="Calibri"/>
                <a:cs typeface="Calibri"/>
              </a:rPr>
              <a:t>n</a:t>
            </a:r>
            <a:r>
              <a:rPr dirty="0" smtClean="0" spc="3" sz="2850">
                <a:latin typeface="Calibri"/>
                <a:cs typeface="Calibri"/>
              </a:rPr>
              <a:t>e</a:t>
            </a:r>
            <a:r>
              <a:rPr dirty="0" smtClean="0" spc="3" sz="2850">
                <a:latin typeface="Calibri"/>
                <a:cs typeface="Calibri"/>
              </a:rPr>
              <a:t>c</a:t>
            </a:r>
            <a:r>
              <a:rPr dirty="0" smtClean="0" spc="3" sz="2850">
                <a:latin typeface="Calibri"/>
                <a:cs typeface="Calibri"/>
              </a:rPr>
              <a:t>t</a:t>
            </a:r>
            <a:r>
              <a:rPr dirty="0" smtClean="0" spc="3" sz="2850">
                <a:latin typeface="Calibri"/>
                <a:cs typeface="Calibri"/>
              </a:rPr>
              <a:t>i</a:t>
            </a:r>
            <a:r>
              <a:rPr dirty="0" smtClean="0" spc="3" sz="2850">
                <a:latin typeface="Calibri"/>
                <a:cs typeface="Calibri"/>
              </a:rPr>
              <a:t>c</a:t>
            </a:r>
            <a:r>
              <a:rPr dirty="0" smtClean="0" spc="3" sz="2850">
                <a:latin typeface="Calibri"/>
                <a:cs typeface="Calibri"/>
              </a:rPr>
              <a:t>u</a:t>
            </a:r>
            <a:r>
              <a:rPr dirty="0" smtClean="0" spc="3" sz="2850">
                <a:latin typeface="Calibri"/>
                <a:cs typeface="Calibri"/>
              </a:rPr>
              <a:t>t</a:t>
            </a:r>
            <a:endParaRPr sz="28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94216" y="358336"/>
            <a:ext cx="1614442" cy="388112"/>
          </a:xfrm>
          <a:prstGeom prst="rect">
            <a:avLst/>
          </a:prstGeom>
        </p:spPr>
        <p:txBody>
          <a:bodyPr bIns="0" lIns="0" rIns="0" rtlCol="0" tIns="18764" wrap="square">
            <a:noAutofit/>
          </a:bodyPr>
          <a:lstStyle/>
          <a:p>
            <a:pPr marL="12700">
              <a:lnSpc>
                <a:spcPts val="2955"/>
              </a:lnSpc>
            </a:pPr>
            <a:r>
              <a:rPr dirty="0" smtClean="0" spc="-7" sz="2850">
                <a:latin typeface="Calibri"/>
                <a:cs typeface="Calibri"/>
              </a:rPr>
              <a:t>E</a:t>
            </a:r>
            <a:r>
              <a:rPr dirty="0" smtClean="0" spc="-7" sz="2850">
                <a:latin typeface="Calibri"/>
                <a:cs typeface="Calibri"/>
              </a:rPr>
              <a:t>m</a:t>
            </a:r>
            <a:r>
              <a:rPr dirty="0" smtClean="0" spc="-7" sz="2850">
                <a:latin typeface="Calibri"/>
                <a:cs typeface="Calibri"/>
              </a:rPr>
              <a:t>p</a:t>
            </a:r>
            <a:r>
              <a:rPr dirty="0" smtClean="0" spc="-7" sz="2850">
                <a:latin typeface="Calibri"/>
                <a:cs typeface="Calibri"/>
              </a:rPr>
              <a:t>l</a:t>
            </a:r>
            <a:r>
              <a:rPr dirty="0" smtClean="0" spc="-7" sz="2850">
                <a:latin typeface="Calibri"/>
                <a:cs typeface="Calibri"/>
              </a:rPr>
              <a:t>o</a:t>
            </a:r>
            <a:r>
              <a:rPr dirty="0" smtClean="0" spc="-7" sz="2850">
                <a:latin typeface="Calibri"/>
                <a:cs typeface="Calibri"/>
              </a:rPr>
              <a:t>y</a:t>
            </a:r>
            <a:r>
              <a:rPr dirty="0" smtClean="0" spc="-7" sz="2850">
                <a:latin typeface="Calibri"/>
                <a:cs typeface="Calibri"/>
              </a:rPr>
              <a:t>e</a:t>
            </a:r>
            <a:r>
              <a:rPr dirty="0" smtClean="0" spc="-7" sz="2850">
                <a:latin typeface="Calibri"/>
                <a:cs typeface="Calibri"/>
              </a:rPr>
              <a:t>r</a:t>
            </a:r>
            <a:r>
              <a:rPr dirty="0" smtClean="0" spc="-7" sz="2850">
                <a:latin typeface="Calibri"/>
                <a:cs typeface="Calibri"/>
              </a:rPr>
              <a:t>s</a:t>
            </a:r>
            <a:endParaRPr sz="28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11913" y="358336"/>
            <a:ext cx="2152344" cy="388112"/>
          </a:xfrm>
          <a:prstGeom prst="rect">
            <a:avLst/>
          </a:prstGeom>
        </p:spPr>
        <p:txBody>
          <a:bodyPr bIns="0" lIns="0" rIns="0" rtlCol="0" tIns="18764" wrap="square">
            <a:noAutofit/>
          </a:bodyPr>
          <a:lstStyle/>
          <a:p>
            <a:pPr marL="12700">
              <a:lnSpc>
                <a:spcPts val="2955"/>
              </a:lnSpc>
            </a:pPr>
            <a:r>
              <a:rPr dirty="0" smtClean="0" spc="0" sz="2850">
                <a:latin typeface="Calibri"/>
                <a:cs typeface="Calibri"/>
              </a:rPr>
              <a:t>w</a:t>
            </a:r>
            <a:r>
              <a:rPr dirty="0" smtClean="0" spc="0" sz="2850">
                <a:latin typeface="Calibri"/>
                <a:cs typeface="Calibri"/>
              </a:rPr>
              <a:t>i</a:t>
            </a:r>
            <a:r>
              <a:rPr dirty="0" smtClean="0" spc="0" sz="2850">
                <a:latin typeface="Calibri"/>
                <a:cs typeface="Calibri"/>
              </a:rPr>
              <a:t>t</a:t>
            </a:r>
            <a:r>
              <a:rPr dirty="0" smtClean="0" spc="0" sz="2850">
                <a:latin typeface="Calibri"/>
                <a:cs typeface="Calibri"/>
              </a:rPr>
              <a:t>h</a:t>
            </a:r>
            <a:r>
              <a:rPr dirty="0" smtClean="0" spc="0" sz="2850">
                <a:latin typeface="Calibri"/>
                <a:cs typeface="Calibri"/>
              </a:rPr>
              <a:t> </a:t>
            </a:r>
            <a:r>
              <a:rPr dirty="0" smtClean="0" spc="0" sz="2850">
                <a:latin typeface="Calibri"/>
                <a:cs typeface="Calibri"/>
              </a:rPr>
              <a:t>t</a:t>
            </a:r>
            <a:r>
              <a:rPr dirty="0" smtClean="0" spc="0" sz="2850">
                <a:latin typeface="Calibri"/>
                <a:cs typeface="Calibri"/>
              </a:rPr>
              <a:t>h</a:t>
            </a:r>
            <a:r>
              <a:rPr dirty="0" smtClean="0" spc="0" sz="2850">
                <a:latin typeface="Calibri"/>
                <a:cs typeface="Calibri"/>
              </a:rPr>
              <a:t>e</a:t>
            </a:r>
            <a:r>
              <a:rPr dirty="0" smtClean="0" spc="0" sz="2850">
                <a:latin typeface="Calibri"/>
                <a:cs typeface="Calibri"/>
              </a:rPr>
              <a:t> </a:t>
            </a:r>
            <a:r>
              <a:rPr dirty="0" smtClean="0" spc="0" sz="2850">
                <a:latin typeface="Calibri"/>
                <a:cs typeface="Calibri"/>
              </a:rPr>
              <a:t>M</a:t>
            </a:r>
            <a:r>
              <a:rPr dirty="0" smtClean="0" spc="0" sz="2850">
                <a:latin typeface="Calibri"/>
                <a:cs typeface="Calibri"/>
              </a:rPr>
              <a:t>o</a:t>
            </a:r>
            <a:r>
              <a:rPr dirty="0" smtClean="0" spc="0" sz="2850">
                <a:latin typeface="Calibri"/>
                <a:cs typeface="Calibri"/>
              </a:rPr>
              <a:t>s</a:t>
            </a:r>
            <a:r>
              <a:rPr dirty="0" smtClean="0" spc="0" sz="2850">
                <a:latin typeface="Calibri"/>
                <a:cs typeface="Calibri"/>
              </a:rPr>
              <a:t>t</a:t>
            </a:r>
            <a:endParaRPr sz="28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70050" y="358336"/>
            <a:ext cx="1200950" cy="388112"/>
          </a:xfrm>
          <a:prstGeom prst="rect">
            <a:avLst/>
          </a:prstGeom>
        </p:spPr>
        <p:txBody>
          <a:bodyPr bIns="0" lIns="0" rIns="0" rtlCol="0" tIns="18764" wrap="square">
            <a:noAutofit/>
          </a:bodyPr>
          <a:lstStyle/>
          <a:p>
            <a:pPr marL="12700">
              <a:lnSpc>
                <a:spcPts val="2955"/>
              </a:lnSpc>
            </a:pPr>
            <a:r>
              <a:rPr dirty="0" smtClean="0" spc="0" sz="2850">
                <a:latin typeface="Calibri"/>
                <a:cs typeface="Calibri"/>
              </a:rPr>
              <a:t>J</a:t>
            </a:r>
            <a:r>
              <a:rPr dirty="0" smtClean="0" spc="0" sz="2850">
                <a:latin typeface="Calibri"/>
                <a:cs typeface="Calibri"/>
              </a:rPr>
              <a:t>o</a:t>
            </a:r>
            <a:r>
              <a:rPr dirty="0" smtClean="0" spc="0" sz="2850">
                <a:latin typeface="Calibri"/>
                <a:cs typeface="Calibri"/>
              </a:rPr>
              <a:t>b</a:t>
            </a:r>
            <a:r>
              <a:rPr dirty="0" smtClean="0" spc="0" sz="2850">
                <a:latin typeface="Calibri"/>
                <a:cs typeface="Calibri"/>
              </a:rPr>
              <a:t> </a:t>
            </a:r>
            <a:r>
              <a:rPr dirty="0" smtClean="0" spc="0" sz="2850">
                <a:latin typeface="Calibri"/>
                <a:cs typeface="Calibri"/>
              </a:rPr>
              <a:t>A</a:t>
            </a:r>
            <a:r>
              <a:rPr dirty="0" smtClean="0" spc="0" sz="2850">
                <a:latin typeface="Calibri"/>
                <a:cs typeface="Calibri"/>
              </a:rPr>
              <a:t>d</a:t>
            </a:r>
            <a:r>
              <a:rPr dirty="0" smtClean="0" spc="0" sz="2850">
                <a:latin typeface="Calibri"/>
                <a:cs typeface="Calibri"/>
              </a:rPr>
              <a:t>s</a:t>
            </a:r>
            <a:endParaRPr sz="28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74575" y="1379471"/>
            <a:ext cx="669825" cy="18286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8" sz="1250">
                <a:latin typeface="Calibri"/>
                <a:cs typeface="Calibri"/>
              </a:rPr>
              <a:t>E</a:t>
            </a:r>
            <a:r>
              <a:rPr b="1" dirty="0" smtClean="0" spc="18" sz="1250">
                <a:latin typeface="Calibri"/>
                <a:cs typeface="Calibri"/>
              </a:rPr>
              <a:t>m</a:t>
            </a:r>
            <a:r>
              <a:rPr b="1" dirty="0" smtClean="0" spc="18" sz="1250">
                <a:latin typeface="Calibri"/>
                <a:cs typeface="Calibri"/>
              </a:rPr>
              <a:t>p</a:t>
            </a:r>
            <a:r>
              <a:rPr b="1" dirty="0" smtClean="0" spc="18" sz="1250">
                <a:latin typeface="Calibri"/>
                <a:cs typeface="Calibri"/>
              </a:rPr>
              <a:t>l</a:t>
            </a:r>
            <a:r>
              <a:rPr b="1" dirty="0" smtClean="0" spc="18" sz="1250">
                <a:latin typeface="Calibri"/>
                <a:cs typeface="Calibri"/>
              </a:rPr>
              <a:t>o</a:t>
            </a:r>
            <a:r>
              <a:rPr b="1" dirty="0" smtClean="0" spc="18" sz="1250">
                <a:latin typeface="Calibri"/>
                <a:cs typeface="Calibri"/>
              </a:rPr>
              <a:t>y</a:t>
            </a:r>
            <a:r>
              <a:rPr b="1" dirty="0" smtClean="0" spc="18" sz="1250">
                <a:latin typeface="Calibri"/>
                <a:cs typeface="Calibri"/>
              </a:rPr>
              <a:t>e</a:t>
            </a:r>
            <a:r>
              <a:rPr b="1" dirty="0" smtClean="0" spc="18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03582" y="1379471"/>
            <a:ext cx="289473" cy="18286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5" sz="1250">
                <a:latin typeface="Calibri"/>
                <a:cs typeface="Calibri"/>
              </a:rPr>
              <a:t>A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73813" y="1379471"/>
            <a:ext cx="1462317" cy="18286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5" sz="1250">
                <a:latin typeface="Calibri"/>
                <a:cs typeface="Calibri"/>
              </a:rPr>
              <a:t>E</a:t>
            </a:r>
            <a:r>
              <a:rPr b="1" dirty="0" smtClean="0" spc="15" sz="1250">
                <a:latin typeface="Calibri"/>
                <a:cs typeface="Calibri"/>
              </a:rPr>
              <a:t>m</a:t>
            </a:r>
            <a:r>
              <a:rPr b="1" dirty="0" smtClean="0" spc="15" sz="1250">
                <a:latin typeface="Calibri"/>
                <a:cs typeface="Calibri"/>
              </a:rPr>
              <a:t>p</a:t>
            </a:r>
            <a:r>
              <a:rPr b="1" dirty="0" smtClean="0" spc="15" sz="1250">
                <a:latin typeface="Calibri"/>
                <a:cs typeface="Calibri"/>
              </a:rPr>
              <a:t>l</a:t>
            </a:r>
            <a:r>
              <a:rPr b="1" dirty="0" smtClean="0" spc="15" sz="1250">
                <a:latin typeface="Calibri"/>
                <a:cs typeface="Calibri"/>
              </a:rPr>
              <a:t>o</a:t>
            </a:r>
            <a:r>
              <a:rPr b="1" dirty="0" smtClean="0" spc="15" sz="1250">
                <a:latin typeface="Calibri"/>
                <a:cs typeface="Calibri"/>
              </a:rPr>
              <a:t>y</a:t>
            </a:r>
            <a:r>
              <a:rPr b="1" dirty="0" smtClean="0" spc="15" sz="1250">
                <a:latin typeface="Calibri"/>
                <a:cs typeface="Calibri"/>
              </a:rPr>
              <a:t>e</a:t>
            </a:r>
            <a:r>
              <a:rPr b="1" dirty="0" smtClean="0" spc="15" sz="1250">
                <a:latin typeface="Calibri"/>
                <a:cs typeface="Calibri"/>
              </a:rPr>
              <a:t>r</a:t>
            </a:r>
            <a:r>
              <a:rPr b="1" dirty="0" smtClean="0" spc="15" sz="1250">
                <a:latin typeface="Calibri"/>
                <a:cs typeface="Calibri"/>
              </a:rPr>
              <a:t> </a:t>
            </a:r>
            <a:r>
              <a:rPr b="1" dirty="0" smtClean="0" spc="15" sz="1250">
                <a:latin typeface="Calibri"/>
                <a:cs typeface="Calibri"/>
              </a:rPr>
              <a:t>(</a:t>
            </a:r>
            <a:r>
              <a:rPr b="1" dirty="0" smtClean="0" spc="15" sz="1250">
                <a:latin typeface="Calibri"/>
                <a:cs typeface="Calibri"/>
              </a:rPr>
              <a:t>c</a:t>
            </a:r>
            <a:r>
              <a:rPr b="1" dirty="0" smtClean="0" spc="15" sz="1250">
                <a:latin typeface="Calibri"/>
                <a:cs typeface="Calibri"/>
              </a:rPr>
              <a:t>o</a:t>
            </a:r>
            <a:r>
              <a:rPr b="1" dirty="0" smtClean="0" spc="15" sz="1250">
                <a:latin typeface="Calibri"/>
                <a:cs typeface="Calibri"/>
              </a:rPr>
              <a:t>n</a:t>
            </a:r>
            <a:r>
              <a:rPr b="1" dirty="0" smtClean="0" spc="15" sz="1250">
                <a:latin typeface="Calibri"/>
                <a:cs typeface="Calibri"/>
              </a:rPr>
              <a:t>t</a:t>
            </a:r>
            <a:r>
              <a:rPr b="1" dirty="0" smtClean="0" spc="15" sz="1250">
                <a:latin typeface="Calibri"/>
                <a:cs typeface="Calibri"/>
              </a:rPr>
              <a:t>i</a:t>
            </a:r>
            <a:r>
              <a:rPr b="1" dirty="0" smtClean="0" spc="15" sz="1250">
                <a:latin typeface="Calibri"/>
                <a:cs typeface="Calibri"/>
              </a:rPr>
              <a:t>n</a:t>
            </a:r>
            <a:r>
              <a:rPr b="1" dirty="0" smtClean="0" spc="15" sz="1250">
                <a:latin typeface="Calibri"/>
                <a:cs typeface="Calibri"/>
              </a:rPr>
              <a:t>u</a:t>
            </a:r>
            <a:r>
              <a:rPr b="1" dirty="0" smtClean="0" spc="15" sz="1250">
                <a:latin typeface="Calibri"/>
                <a:cs typeface="Calibri"/>
              </a:rPr>
              <a:t>e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)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71201" y="1379471"/>
            <a:ext cx="289473" cy="182862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>
              <a:lnSpc>
                <a:spcPts val="1330"/>
              </a:lnSpc>
            </a:pPr>
            <a:r>
              <a:rPr b="1" dirty="0" smtClean="0" spc="15" sz="1250">
                <a:latin typeface="Calibri"/>
                <a:cs typeface="Calibri"/>
              </a:rPr>
              <a:t>A</a:t>
            </a:r>
            <a:r>
              <a:rPr b="1" dirty="0" smtClean="0" spc="15" sz="1250">
                <a:latin typeface="Calibri"/>
                <a:cs typeface="Calibri"/>
              </a:rPr>
              <a:t>d</a:t>
            </a:r>
            <a:r>
              <a:rPr b="1" dirty="0" smtClean="0" spc="1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74575" y="1611128"/>
            <a:ext cx="1950863" cy="5010925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15205">
              <a:lnSpc>
                <a:spcPts val="1330"/>
              </a:lnSpc>
            </a:pPr>
            <a:r>
              <a:rPr dirty="0" smtClean="0" spc="13" sz="1250">
                <a:latin typeface="Calibri"/>
                <a:cs typeface="Calibri"/>
              </a:rPr>
              <a:t>H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f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d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H</a:t>
            </a:r>
            <a:r>
              <a:rPr dirty="0" smtClean="0" spc="13" sz="1250">
                <a:latin typeface="Calibri"/>
                <a:cs typeface="Calibri"/>
              </a:rPr>
              <a:t>e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l</a:t>
            </a: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h</a:t>
            </a:r>
            <a:r>
              <a:rPr dirty="0" smtClean="0" spc="13" sz="1250">
                <a:latin typeface="Calibri"/>
                <a:cs typeface="Calibri"/>
              </a:rPr>
              <a:t>C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23"/>
              </a:spcBef>
            </a:pPr>
            <a:r>
              <a:rPr dirty="0" smtClean="0" spc="20" sz="1250">
                <a:latin typeface="Calibri"/>
                <a:cs typeface="Calibri"/>
              </a:rPr>
              <a:t>Y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w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endParaRPr sz="1250">
              <a:latin typeface="Calibri"/>
              <a:cs typeface="Calibri"/>
            </a:endParaRPr>
          </a:p>
          <a:p>
            <a:pPr marL="12700" marR="885022">
              <a:lnSpc>
                <a:spcPts val="1525"/>
              </a:lnSpc>
              <a:spcBef>
                <a:spcPts val="180"/>
              </a:spcBef>
            </a:pP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l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h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885022">
              <a:lnSpc>
                <a:spcPts val="1525"/>
              </a:lnSpc>
              <a:spcBef>
                <a:spcPts val="199"/>
              </a:spcBef>
            </a:pP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a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885022">
              <a:lnSpc>
                <a:spcPts val="1525"/>
              </a:lnSpc>
              <a:spcBef>
                <a:spcPts val="199"/>
              </a:spcBef>
            </a:pP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h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Y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885022">
              <a:lnSpc>
                <a:spcPts val="1525"/>
              </a:lnSpc>
              <a:spcBef>
                <a:spcPts val="199"/>
              </a:spcBef>
            </a:pPr>
            <a:r>
              <a:rPr dirty="0" smtClean="0" spc="26" sz="1250">
                <a:latin typeface="Calibri"/>
                <a:cs typeface="Calibri"/>
              </a:rPr>
              <a:t>U</a:t>
            </a:r>
            <a:r>
              <a:rPr dirty="0" smtClean="0" spc="26" sz="1250">
                <a:latin typeface="Calibri"/>
                <a:cs typeface="Calibri"/>
              </a:rPr>
              <a:t>n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v</a:t>
            </a:r>
            <a:r>
              <a:rPr dirty="0" smtClean="0" spc="26" sz="1250">
                <a:latin typeface="Calibri"/>
                <a:cs typeface="Calibri"/>
              </a:rPr>
              <a:t>e</a:t>
            </a:r>
            <a:r>
              <a:rPr dirty="0" smtClean="0" spc="26" sz="1250">
                <a:latin typeface="Calibri"/>
                <a:cs typeface="Calibri"/>
              </a:rPr>
              <a:t>r</a:t>
            </a:r>
            <a:r>
              <a:rPr dirty="0" smtClean="0" spc="26" sz="1250">
                <a:latin typeface="Calibri"/>
                <a:cs typeface="Calibri"/>
              </a:rPr>
              <a:t>s</a:t>
            </a:r>
            <a:r>
              <a:rPr dirty="0" smtClean="0" spc="26" sz="1250">
                <a:latin typeface="Calibri"/>
                <a:cs typeface="Calibri"/>
              </a:rPr>
              <a:t>i</a:t>
            </a:r>
            <a:r>
              <a:rPr dirty="0" smtClean="0" spc="26" sz="1250">
                <a:latin typeface="Calibri"/>
                <a:cs typeface="Calibri"/>
              </a:rPr>
              <a:t>t</a:t>
            </a:r>
            <a:r>
              <a:rPr dirty="0" smtClean="0" spc="26" sz="1250">
                <a:latin typeface="Calibri"/>
                <a:cs typeface="Calibri"/>
              </a:rPr>
              <a:t>y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229"/>
              </a:spcBef>
            </a:pPr>
            <a:r>
              <a:rPr dirty="0" smtClean="0" spc="18" sz="1250">
                <a:latin typeface="Calibri"/>
                <a:cs typeface="Calibri"/>
              </a:rPr>
              <a:t>S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Of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endParaRPr sz="1250">
              <a:latin typeface="Calibri"/>
              <a:cs typeface="Calibri"/>
            </a:endParaRPr>
          </a:p>
          <a:p>
            <a:pPr marL="12700" marR="905480">
              <a:lnSpc>
                <a:spcPts val="1525"/>
              </a:lnSpc>
              <a:spcBef>
                <a:spcPts val="180"/>
              </a:spcBef>
            </a:pPr>
            <a:r>
              <a:rPr dirty="0" smtClean="0" spc="13" sz="1250">
                <a:latin typeface="Calibri"/>
                <a:cs typeface="Calibri"/>
              </a:rPr>
              <a:t>W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l</a:t>
            </a:r>
            <a:r>
              <a:rPr dirty="0" smtClean="0" spc="13" sz="1250">
                <a:latin typeface="Calibri"/>
                <a:cs typeface="Calibri"/>
              </a:rPr>
              <a:t>m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905480">
              <a:lnSpc>
                <a:spcPts val="1525"/>
              </a:lnSpc>
              <a:spcBef>
                <a:spcPts val="198"/>
              </a:spcBef>
            </a:pPr>
            <a:r>
              <a:rPr dirty="0" smtClean="0" spc="13" sz="1250">
                <a:latin typeface="Calibri"/>
                <a:cs typeface="Calibri"/>
              </a:rPr>
              <a:t>C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m</a:t>
            </a:r>
            <a:r>
              <a:rPr dirty="0" smtClean="0" spc="13" sz="1250">
                <a:latin typeface="Calibri"/>
                <a:cs typeface="Calibri"/>
              </a:rPr>
              <a:t>p</a:t>
            </a:r>
            <a:r>
              <a:rPr dirty="0" smtClean="0" spc="13" sz="1250">
                <a:latin typeface="Calibri"/>
                <a:cs typeface="Calibri"/>
              </a:rPr>
              <a:t>ass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905480">
              <a:lnSpc>
                <a:spcPts val="1525"/>
              </a:lnSpc>
              <a:spcBef>
                <a:spcPts val="198"/>
              </a:spcBef>
            </a:pPr>
            <a:r>
              <a:rPr dirty="0" smtClean="0" spc="18" sz="1250">
                <a:latin typeface="Calibri"/>
                <a:cs typeface="Calibri"/>
              </a:rPr>
              <a:t>G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g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233"/>
              </a:spcBef>
            </a:pPr>
            <a:r>
              <a:rPr dirty="0" smtClean="0" spc="24" sz="1250">
                <a:latin typeface="Calibri"/>
                <a:cs typeface="Calibri"/>
              </a:rPr>
              <a:t>T</a:t>
            </a:r>
            <a:r>
              <a:rPr dirty="0" smtClean="0" spc="24" sz="1250">
                <a:latin typeface="Calibri"/>
                <a:cs typeface="Calibri"/>
              </a:rPr>
              <a:t>r</a:t>
            </a:r>
            <a:r>
              <a:rPr dirty="0" smtClean="0" spc="24" sz="1250">
                <a:latin typeface="Calibri"/>
                <a:cs typeface="Calibri"/>
              </a:rPr>
              <a:t>a</a:t>
            </a:r>
            <a:r>
              <a:rPr dirty="0" smtClean="0" spc="24" sz="1250">
                <a:latin typeface="Calibri"/>
                <a:cs typeface="Calibri"/>
              </a:rPr>
              <a:t>v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l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r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75"/>
              </a:spcBef>
            </a:pPr>
            <a:r>
              <a:rPr dirty="0" smtClean="0" spc="22" sz="1250">
                <a:latin typeface="Calibri"/>
                <a:cs typeface="Calibri"/>
              </a:rPr>
              <a:t>W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g</a:t>
            </a:r>
            <a:r>
              <a:rPr dirty="0" smtClean="0" spc="22" sz="1250">
                <a:latin typeface="Calibri"/>
                <a:cs typeface="Calibri"/>
              </a:rPr>
              <a:t>r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B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915551">
              <a:lnSpc>
                <a:spcPts val="1525"/>
              </a:lnSpc>
              <a:spcBef>
                <a:spcPts val="190"/>
              </a:spcBef>
            </a:pP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y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915551">
              <a:lnSpc>
                <a:spcPts val="1525"/>
              </a:lnSpc>
              <a:spcBef>
                <a:spcPts val="198"/>
              </a:spcBef>
            </a:pP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v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915551">
              <a:lnSpc>
                <a:spcPts val="1525"/>
              </a:lnSpc>
              <a:spcBef>
                <a:spcPts val="198"/>
              </a:spcBef>
            </a:pP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s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c</a:t>
            </a:r>
            <a:r>
              <a:rPr dirty="0" smtClean="0" spc="14" sz="1250">
                <a:latin typeface="Calibri"/>
                <a:cs typeface="Calibri"/>
              </a:rPr>
              <a:t>h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218"/>
              </a:spcBef>
            </a:pP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al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f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9"/>
              </a:spcBef>
            </a:pP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n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d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M</a:t>
            </a:r>
            <a:r>
              <a:rPr dirty="0" smtClean="0" spc="22" sz="1250">
                <a:latin typeface="Calibri"/>
                <a:cs typeface="Calibri"/>
              </a:rPr>
              <a:t>i</a:t>
            </a:r>
            <a:r>
              <a:rPr dirty="0" smtClean="0" spc="22" sz="1250">
                <a:latin typeface="Calibri"/>
                <a:cs typeface="Calibri"/>
              </a:rPr>
              <a:t>d</a:t>
            </a:r>
            <a:r>
              <a:rPr dirty="0" smtClean="0" spc="22" sz="1250">
                <a:latin typeface="Calibri"/>
                <a:cs typeface="Calibri"/>
              </a:rPr>
              <a:t>d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x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t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ts val="1525"/>
              </a:lnSpc>
              <a:spcBef>
                <a:spcPts val="199"/>
              </a:spcBef>
            </a:pP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y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t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m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v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s</a:t>
            </a:r>
            <a:r>
              <a:rPr dirty="0" smtClean="0" spc="20" sz="1250">
                <a:latin typeface="Calibri"/>
                <a:cs typeface="Calibri"/>
              </a:rPr>
              <a:t>o</a:t>
            </a:r>
            <a:r>
              <a:rPr dirty="0" smtClean="0" spc="20" sz="1250">
                <a:latin typeface="Calibri"/>
                <a:cs typeface="Calibri"/>
              </a:rPr>
              <a:t>u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c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 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n</a:t>
            </a:r>
            <a:r>
              <a:rPr dirty="0" smtClean="0" spc="20" sz="1250">
                <a:latin typeface="Calibri"/>
                <a:cs typeface="Calibri"/>
              </a:rPr>
              <a:t>e</a:t>
            </a:r>
            <a:r>
              <a:rPr dirty="0" smtClean="0" spc="20" sz="1250">
                <a:latin typeface="Calibri"/>
                <a:cs typeface="Calibri"/>
              </a:rPr>
              <a:t>r</a:t>
            </a:r>
            <a:r>
              <a:rPr dirty="0" smtClean="0" spc="20" sz="1250">
                <a:latin typeface="Calibri"/>
                <a:cs typeface="Calibri"/>
              </a:rPr>
              <a:t>g</a:t>
            </a:r>
            <a:r>
              <a:rPr dirty="0" smtClean="0" spc="20" sz="1250">
                <a:latin typeface="Calibri"/>
                <a:cs typeface="Calibri"/>
              </a:rPr>
              <a:t>y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229"/>
              </a:spcBef>
            </a:pPr>
            <a:r>
              <a:rPr dirty="0" smtClean="0" spc="24" sz="1250">
                <a:latin typeface="Calibri"/>
                <a:cs typeface="Calibri"/>
              </a:rPr>
              <a:t>O</a:t>
            </a:r>
            <a:r>
              <a:rPr dirty="0" smtClean="0" spc="24" sz="1250">
                <a:latin typeface="Calibri"/>
                <a:cs typeface="Calibri"/>
              </a:rPr>
              <a:t>p</a:t>
            </a:r>
            <a:r>
              <a:rPr dirty="0" smtClean="0" spc="24" sz="1250">
                <a:latin typeface="Calibri"/>
                <a:cs typeface="Calibri"/>
              </a:rPr>
              <a:t>t</a:t>
            </a:r>
            <a:r>
              <a:rPr dirty="0" smtClean="0" spc="24" sz="1250">
                <a:latin typeface="Calibri"/>
                <a:cs typeface="Calibri"/>
              </a:rPr>
              <a:t>u</a:t>
            </a:r>
            <a:r>
              <a:rPr dirty="0" smtClean="0" spc="24" sz="1250">
                <a:latin typeface="Calibri"/>
                <a:cs typeface="Calibri"/>
              </a:rPr>
              <a:t>m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190"/>
              </a:spcBef>
            </a:pPr>
            <a:r>
              <a:rPr dirty="0" smtClean="0" spc="6" sz="1250">
                <a:latin typeface="Calibri"/>
                <a:cs typeface="Calibri"/>
              </a:rPr>
              <a:t>M</a:t>
            </a:r>
            <a:r>
              <a:rPr dirty="0" smtClean="0" spc="6" sz="1250">
                <a:latin typeface="Calibri"/>
                <a:cs typeface="Calibri"/>
              </a:rPr>
              <a:t>a</a:t>
            </a:r>
            <a:r>
              <a:rPr dirty="0" smtClean="0" spc="6" sz="1250">
                <a:latin typeface="Calibri"/>
                <a:cs typeface="Calibri"/>
              </a:rPr>
              <a:t>r</a:t>
            </a:r>
            <a:r>
              <a:rPr dirty="0" smtClean="0" spc="6" sz="1250">
                <a:latin typeface="Calibri"/>
                <a:cs typeface="Calibri"/>
              </a:rPr>
              <a:t>r</a:t>
            </a:r>
            <a:r>
              <a:rPr dirty="0" smtClean="0" spc="6" sz="1250">
                <a:latin typeface="Calibri"/>
                <a:cs typeface="Calibri"/>
              </a:rPr>
              <a:t>a</a:t>
            </a:r>
            <a:r>
              <a:rPr dirty="0" smtClean="0" spc="6" sz="1250">
                <a:latin typeface="Calibri"/>
                <a:cs typeface="Calibri"/>
              </a:rPr>
              <a:t>k</a:t>
            </a:r>
            <a:r>
              <a:rPr dirty="0" smtClean="0" spc="6" sz="1250">
                <a:latin typeface="Calibri"/>
                <a:cs typeface="Calibri"/>
              </a:rPr>
              <a:t>e</a:t>
            </a:r>
            <a:r>
              <a:rPr dirty="0" smtClean="0" spc="6" sz="1250">
                <a:latin typeface="Calibri"/>
                <a:cs typeface="Calibri"/>
              </a:rPr>
              <a:t>c</a:t>
            </a:r>
            <a:r>
              <a:rPr dirty="0" smtClean="0" spc="6" sz="1250">
                <a:latin typeface="Calibri"/>
                <a:cs typeface="Calibri"/>
              </a:rPr>
              <a:t>h</a:t>
            </a:r>
            <a:endParaRPr sz="1250">
              <a:latin typeface="Calibri"/>
              <a:cs typeface="Calibri"/>
            </a:endParaRPr>
          </a:p>
          <a:p>
            <a:pPr marL="12700" marR="274602">
              <a:lnSpc>
                <a:spcPts val="1525"/>
              </a:lnSpc>
              <a:spcBef>
                <a:spcPts val="180"/>
              </a:spcBef>
            </a:pPr>
            <a:r>
              <a:rPr dirty="0" smtClean="0" spc="14" sz="1250">
                <a:latin typeface="Calibri"/>
                <a:cs typeface="Calibri"/>
              </a:rPr>
              <a:t>M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e</a:t>
            </a:r>
            <a:r>
              <a:rPr dirty="0" smtClean="0" spc="14" sz="1250">
                <a:latin typeface="Calibri"/>
                <a:cs typeface="Calibri"/>
              </a:rPr>
              <a:t>r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t</a:t>
            </a:r>
            <a:r>
              <a:rPr dirty="0" smtClean="0" spc="14" sz="1250">
                <a:latin typeface="Calibri"/>
                <a:cs typeface="Calibri"/>
              </a:rPr>
              <a:t>i</a:t>
            </a:r>
            <a:r>
              <a:rPr dirty="0" smtClean="0" spc="14" sz="1250">
                <a:latin typeface="Calibri"/>
                <a:cs typeface="Calibri"/>
              </a:rPr>
              <a:t>o</a:t>
            </a:r>
            <a:r>
              <a:rPr dirty="0" smtClean="0" spc="14" sz="1250">
                <a:latin typeface="Calibri"/>
                <a:cs typeface="Calibri"/>
              </a:rPr>
              <a:t>n</a:t>
            </a:r>
            <a:r>
              <a:rPr dirty="0" smtClean="0" spc="14" sz="1250">
                <a:latin typeface="Calibri"/>
                <a:cs typeface="Calibri"/>
              </a:rPr>
              <a:t>a</a:t>
            </a:r>
            <a:r>
              <a:rPr dirty="0" smtClean="0" spc="14" sz="1250">
                <a:latin typeface="Calibri"/>
                <a:cs typeface="Calibri"/>
              </a:rPr>
              <a:t>l</a:t>
            </a:r>
            <a:r>
              <a:rPr dirty="0" smtClean="0" spc="14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274602">
              <a:lnSpc>
                <a:spcPts val="1525"/>
              </a:lnSpc>
              <a:spcBef>
                <a:spcPts val="199"/>
              </a:spcBef>
            </a:pP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i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d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l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h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r>
              <a:rPr dirty="0" smtClean="0" spc="18" sz="1250">
                <a:latin typeface="Calibri"/>
                <a:cs typeface="Calibri"/>
              </a:rPr>
              <a:t>G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o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p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274602">
              <a:lnSpc>
                <a:spcPts val="1525"/>
              </a:lnSpc>
              <a:spcBef>
                <a:spcPts val="199"/>
              </a:spcBef>
            </a:pPr>
            <a:r>
              <a:rPr dirty="0" smtClean="0" spc="19" sz="1250">
                <a:latin typeface="Calibri"/>
                <a:cs typeface="Calibri"/>
              </a:rPr>
              <a:t>U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v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y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o</a:t>
            </a:r>
            <a:r>
              <a:rPr dirty="0" smtClean="0" spc="19" sz="1250">
                <a:latin typeface="Calibri"/>
                <a:cs typeface="Calibri"/>
              </a:rPr>
              <a:t>f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274602">
              <a:lnSpc>
                <a:spcPts val="1525"/>
              </a:lnSpc>
              <a:spcBef>
                <a:spcPts val="199"/>
              </a:spcBef>
            </a:pPr>
            <a:r>
              <a:rPr dirty="0" smtClean="0" spc="25" sz="1250">
                <a:latin typeface="Calibri"/>
                <a:cs typeface="Calibri"/>
              </a:rPr>
              <a:t>C</a:t>
            </a:r>
            <a:r>
              <a:rPr dirty="0" smtClean="0" spc="25" sz="1250">
                <a:latin typeface="Calibri"/>
                <a:cs typeface="Calibri"/>
              </a:rPr>
              <a:t>o</a:t>
            </a:r>
            <a:r>
              <a:rPr dirty="0" smtClean="0" spc="25" sz="1250">
                <a:latin typeface="Calibri"/>
                <a:cs typeface="Calibri"/>
              </a:rPr>
              <a:t>n</a:t>
            </a:r>
            <a:r>
              <a:rPr dirty="0" smtClean="0" spc="25" sz="1250">
                <a:latin typeface="Calibri"/>
                <a:cs typeface="Calibri"/>
              </a:rPr>
              <a:t>n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c</a:t>
            </a:r>
            <a:r>
              <a:rPr dirty="0" smtClean="0" spc="25" sz="1250">
                <a:latin typeface="Calibri"/>
                <a:cs typeface="Calibri"/>
              </a:rPr>
              <a:t>t</a:t>
            </a:r>
            <a:r>
              <a:rPr dirty="0" smtClean="0" spc="25" sz="1250">
                <a:latin typeface="Calibri"/>
                <a:cs typeface="Calibri"/>
              </a:rPr>
              <a:t>i</a:t>
            </a:r>
            <a:r>
              <a:rPr dirty="0" smtClean="0" spc="25" sz="1250">
                <a:latin typeface="Calibri"/>
                <a:cs typeface="Calibri"/>
              </a:rPr>
              <a:t>c</a:t>
            </a:r>
            <a:r>
              <a:rPr dirty="0" smtClean="0" spc="25" sz="1250">
                <a:latin typeface="Calibri"/>
                <a:cs typeface="Calibri"/>
              </a:rPr>
              <a:t>u</a:t>
            </a:r>
            <a:r>
              <a:rPr dirty="0" smtClean="0" spc="25" sz="1250">
                <a:latin typeface="Calibri"/>
                <a:cs typeface="Calibri"/>
              </a:rPr>
              <a:t>t</a:t>
            </a:r>
            <a:r>
              <a:rPr dirty="0" smtClean="0" spc="25" sz="1250">
                <a:latin typeface="Calibri"/>
                <a:cs typeface="Calibri"/>
              </a:rPr>
              <a:t> </a:t>
            </a:r>
            <a:r>
              <a:rPr dirty="0" smtClean="0" spc="25" sz="1250">
                <a:latin typeface="Calibri"/>
                <a:cs typeface="Calibri"/>
              </a:rPr>
              <a:t>A</a:t>
            </a:r>
            <a:r>
              <a:rPr dirty="0" smtClean="0" spc="25" sz="1250">
                <a:latin typeface="Calibri"/>
                <a:cs typeface="Calibri"/>
              </a:rPr>
              <a:t>p</a:t>
            </a:r>
            <a:r>
              <a:rPr dirty="0" smtClean="0" spc="25" sz="1250">
                <a:latin typeface="Calibri"/>
                <a:cs typeface="Calibri"/>
              </a:rPr>
              <a:t>p</a:t>
            </a:r>
            <a:r>
              <a:rPr dirty="0" smtClean="0" spc="25" sz="1250">
                <a:latin typeface="Calibri"/>
                <a:cs typeface="Calibri"/>
              </a:rPr>
              <a:t>l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endParaRPr sz="1250">
              <a:latin typeface="Calibri"/>
              <a:cs typeface="Calibri"/>
            </a:endParaRPr>
          </a:p>
          <a:p>
            <a:pPr marL="12700" marR="15205">
              <a:lnSpc>
                <a:spcPct val="101725"/>
              </a:lnSpc>
              <a:spcBef>
                <a:spcPts val="219"/>
              </a:spcBef>
            </a:pP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h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H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f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d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18459" y="1611128"/>
            <a:ext cx="379636" cy="5010925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algn="ctr" marR="0">
              <a:lnSpc>
                <a:spcPts val="1330"/>
              </a:lnSpc>
            </a:pPr>
            <a:r>
              <a:rPr dirty="0" smtClean="0" spc="-7" sz="1250">
                <a:latin typeface="Calibri"/>
                <a:cs typeface="Calibri"/>
              </a:rPr>
              <a:t>2</a:t>
            </a:r>
            <a:r>
              <a:rPr dirty="0" smtClean="0" spc="-7" sz="1250">
                <a:latin typeface="Calibri"/>
                <a:cs typeface="Calibri"/>
              </a:rPr>
              <a:t>,</a:t>
            </a:r>
            <a:r>
              <a:rPr dirty="0" smtClean="0" spc="-7" sz="1250">
                <a:latin typeface="Calibri"/>
                <a:cs typeface="Calibri"/>
              </a:rPr>
              <a:t>0</a:t>
            </a:r>
            <a:r>
              <a:rPr dirty="0" smtClean="0" spc="-7" sz="1250">
                <a:latin typeface="Calibri"/>
                <a:cs typeface="Calibri"/>
              </a:rPr>
              <a:t>8</a:t>
            </a:r>
            <a:r>
              <a:rPr dirty="0" smtClean="0" spc="-7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R="0">
              <a:lnSpc>
                <a:spcPct val="101725"/>
              </a:lnSpc>
              <a:spcBef>
                <a:spcPts val="123"/>
              </a:spcBef>
            </a:pPr>
            <a:r>
              <a:rPr dirty="0" smtClean="0" spc="-7" sz="1250">
                <a:latin typeface="Calibri"/>
                <a:cs typeface="Calibri"/>
              </a:rPr>
              <a:t>1</a:t>
            </a:r>
            <a:r>
              <a:rPr dirty="0" smtClean="0" spc="-7" sz="1250">
                <a:latin typeface="Calibri"/>
                <a:cs typeface="Calibri"/>
              </a:rPr>
              <a:t>,</a:t>
            </a:r>
            <a:r>
              <a:rPr dirty="0" smtClean="0" spc="-7" sz="1250">
                <a:latin typeface="Calibri"/>
                <a:cs typeface="Calibri"/>
              </a:rPr>
              <a:t>6</a:t>
            </a:r>
            <a:r>
              <a:rPr dirty="0" smtClean="0" spc="-7" sz="1250">
                <a:latin typeface="Calibri"/>
                <a:cs typeface="Calibri"/>
              </a:rPr>
              <a:t>2</a:t>
            </a:r>
            <a:r>
              <a:rPr dirty="0" smtClean="0" spc="-7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1" sz="1250">
                <a:latin typeface="Calibri"/>
                <a:cs typeface="Calibri"/>
              </a:rPr>
              <a:t>8</a:t>
            </a:r>
            <a:r>
              <a:rPr dirty="0" smtClean="0" spc="-11" sz="1250">
                <a:latin typeface="Calibri"/>
                <a:cs typeface="Calibri"/>
              </a:rPr>
              <a:t>9</a:t>
            </a:r>
            <a:r>
              <a:rPr dirty="0" smtClean="0" spc="-11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6</a:t>
            </a:r>
            <a:r>
              <a:rPr dirty="0" smtClean="0" spc="-11" sz="1250">
                <a:latin typeface="Calibri"/>
                <a:cs typeface="Calibri"/>
              </a:rPr>
              <a:t>5</a:t>
            </a:r>
            <a:r>
              <a:rPr dirty="0" smtClean="0" spc="-11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9</a:t>
            </a:r>
            <a:r>
              <a:rPr dirty="0" smtClean="0" spc="-11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9</a:t>
            </a:r>
            <a:r>
              <a:rPr dirty="0" smtClean="0" spc="-11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9</a:t>
            </a:r>
            <a:r>
              <a:rPr dirty="0" smtClean="0" spc="-11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L="103067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0</a:t>
            </a:r>
            <a:r>
              <a:rPr dirty="0" smtClean="0" spc="-11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8</a:t>
            </a:r>
            <a:r>
              <a:rPr dirty="0" smtClean="0" spc="-11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5</a:t>
            </a:r>
            <a:r>
              <a:rPr dirty="0" smtClean="0" spc="-11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5</a:t>
            </a:r>
            <a:r>
              <a:rPr dirty="0" smtClean="0" spc="-11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4</a:t>
            </a:r>
            <a:r>
              <a:rPr dirty="0" smtClean="0" spc="-11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1" sz="1250">
                <a:latin typeface="Calibri"/>
                <a:cs typeface="Calibri"/>
              </a:rPr>
              <a:t>3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9</a:t>
            </a:r>
            <a:r>
              <a:rPr dirty="0" smtClean="0" spc="-11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9</a:t>
            </a:r>
            <a:r>
              <a:rPr dirty="0" smtClean="0" spc="-11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L="103067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9</a:t>
            </a:r>
            <a:r>
              <a:rPr dirty="0" smtClean="0" spc="-11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7</a:t>
            </a:r>
            <a:r>
              <a:rPr dirty="0" smtClean="0" spc="-11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7</a:t>
            </a:r>
            <a:r>
              <a:rPr dirty="0" smtClean="0" spc="-11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6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6</a:t>
            </a:r>
            <a:r>
              <a:rPr dirty="0" smtClean="0" spc="-11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5</a:t>
            </a:r>
            <a:r>
              <a:rPr dirty="0" smtClean="0" spc="-11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algn="ctr" marL="103067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1" sz="1250">
                <a:latin typeface="Calibri"/>
                <a:cs typeface="Calibri"/>
              </a:rPr>
              <a:t>2</a:t>
            </a:r>
            <a:r>
              <a:rPr dirty="0" smtClean="0" spc="-11" sz="1250">
                <a:latin typeface="Calibri"/>
                <a:cs typeface="Calibri"/>
              </a:rPr>
              <a:t>5</a:t>
            </a:r>
            <a:r>
              <a:rPr dirty="0" smtClean="0" spc="-11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73813" y="1611128"/>
            <a:ext cx="1911475" cy="4802083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27905">
              <a:lnSpc>
                <a:spcPts val="1330"/>
              </a:lnSpc>
            </a:pPr>
            <a:r>
              <a:rPr dirty="0" smtClean="0" spc="25" sz="1250">
                <a:latin typeface="Calibri"/>
                <a:cs typeface="Calibri"/>
              </a:rPr>
              <a:t>L</a:t>
            </a:r>
            <a:r>
              <a:rPr dirty="0" smtClean="0" spc="25" sz="1250">
                <a:latin typeface="Calibri"/>
                <a:cs typeface="Calibri"/>
              </a:rPr>
              <a:t>u</a:t>
            </a:r>
            <a:r>
              <a:rPr dirty="0" smtClean="0" spc="25" sz="1250">
                <a:latin typeface="Calibri"/>
                <a:cs typeface="Calibri"/>
              </a:rPr>
              <a:t>m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n</a:t>
            </a:r>
            <a:r>
              <a:rPr dirty="0" smtClean="0" spc="25" sz="1250">
                <a:latin typeface="Calibri"/>
                <a:cs typeface="Calibri"/>
              </a:rPr>
              <a:t> </a:t>
            </a:r>
            <a:r>
              <a:rPr dirty="0" smtClean="0" spc="25" sz="1250">
                <a:latin typeface="Calibri"/>
                <a:cs typeface="Calibri"/>
              </a:rPr>
              <a:t>T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c</a:t>
            </a:r>
            <a:r>
              <a:rPr dirty="0" smtClean="0" spc="25" sz="1250">
                <a:latin typeface="Calibri"/>
                <a:cs typeface="Calibri"/>
              </a:rPr>
              <a:t>h</a:t>
            </a:r>
            <a:r>
              <a:rPr dirty="0" smtClean="0" spc="25" sz="1250">
                <a:latin typeface="Calibri"/>
                <a:cs typeface="Calibri"/>
              </a:rPr>
              <a:t>n</a:t>
            </a:r>
            <a:r>
              <a:rPr dirty="0" smtClean="0" spc="25" sz="1250">
                <a:latin typeface="Calibri"/>
                <a:cs typeface="Calibri"/>
              </a:rPr>
              <a:t>o</a:t>
            </a:r>
            <a:r>
              <a:rPr dirty="0" smtClean="0" spc="25" sz="1250">
                <a:latin typeface="Calibri"/>
                <a:cs typeface="Calibri"/>
              </a:rPr>
              <a:t>l</a:t>
            </a:r>
            <a:r>
              <a:rPr dirty="0" smtClean="0" spc="25" sz="1250">
                <a:latin typeface="Calibri"/>
                <a:cs typeface="Calibri"/>
              </a:rPr>
              <a:t>o</a:t>
            </a:r>
            <a:r>
              <a:rPr dirty="0" smtClean="0" spc="25" sz="1250">
                <a:latin typeface="Calibri"/>
                <a:cs typeface="Calibri"/>
              </a:rPr>
              <a:t>g</a:t>
            </a:r>
            <a:r>
              <a:rPr dirty="0" smtClean="0" spc="25" sz="1250">
                <a:latin typeface="Calibri"/>
                <a:cs typeface="Calibri"/>
              </a:rPr>
              <a:t>i</a:t>
            </a:r>
            <a:r>
              <a:rPr dirty="0" smtClean="0" spc="25" sz="1250">
                <a:latin typeface="Calibri"/>
                <a:cs typeface="Calibri"/>
              </a:rPr>
              <a:t>e</a:t>
            </a:r>
            <a:r>
              <a:rPr dirty="0" smtClean="0" spc="25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23"/>
              </a:spcBef>
            </a:pPr>
            <a:r>
              <a:rPr dirty="0" smtClean="0" spc="13" sz="1250">
                <a:latin typeface="Calibri"/>
                <a:cs typeface="Calibri"/>
              </a:rPr>
              <a:t>S</a:t>
            </a:r>
            <a:r>
              <a:rPr dirty="0" smtClean="0" spc="13" sz="1250">
                <a:latin typeface="Calibri"/>
                <a:cs typeface="Calibri"/>
              </a:rPr>
              <a:t>t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r</a:t>
            </a:r>
            <a:r>
              <a:rPr dirty="0" smtClean="0" spc="13" sz="1250">
                <a:latin typeface="Calibri"/>
                <a:cs typeface="Calibri"/>
              </a:rPr>
              <a:t>b</a:t>
            </a:r>
            <a:r>
              <a:rPr dirty="0" smtClean="0" spc="13" sz="1250">
                <a:latin typeface="Calibri"/>
                <a:cs typeface="Calibri"/>
              </a:rPr>
              <a:t>u</a:t>
            </a:r>
            <a:r>
              <a:rPr dirty="0" smtClean="0" spc="13" sz="1250">
                <a:latin typeface="Calibri"/>
                <a:cs typeface="Calibri"/>
              </a:rPr>
              <a:t>c</a:t>
            </a:r>
            <a:r>
              <a:rPr dirty="0" smtClean="0" spc="13" sz="1250">
                <a:latin typeface="Calibri"/>
                <a:cs typeface="Calibri"/>
              </a:rPr>
              <a:t>k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12" sz="1250">
                <a:latin typeface="Calibri"/>
                <a:cs typeface="Calibri"/>
              </a:rPr>
              <a:t>T</a:t>
            </a:r>
            <a:r>
              <a:rPr dirty="0" smtClean="0" spc="12" sz="1250">
                <a:latin typeface="Calibri"/>
                <a:cs typeface="Calibri"/>
              </a:rPr>
              <a:t>J</a:t>
            </a:r>
            <a:r>
              <a:rPr dirty="0" smtClean="0" spc="12" sz="1250">
                <a:latin typeface="Calibri"/>
                <a:cs typeface="Calibri"/>
              </a:rPr>
              <a:t>X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4" sz="1250">
                <a:latin typeface="Calibri"/>
                <a:cs typeface="Calibri"/>
              </a:rPr>
              <a:t>R</a:t>
            </a:r>
            <a:r>
              <a:rPr dirty="0" smtClean="0" spc="24" sz="1250">
                <a:latin typeface="Calibri"/>
                <a:cs typeface="Calibri"/>
              </a:rPr>
              <a:t>a</a:t>
            </a:r>
            <a:r>
              <a:rPr dirty="0" smtClean="0" spc="24" sz="1250">
                <a:latin typeface="Calibri"/>
                <a:cs typeface="Calibri"/>
              </a:rPr>
              <a:t>y</a:t>
            </a:r>
            <a:r>
              <a:rPr dirty="0" smtClean="0" spc="24" sz="1250">
                <a:latin typeface="Calibri"/>
                <a:cs typeface="Calibri"/>
              </a:rPr>
              <a:t>t</a:t>
            </a:r>
            <a:r>
              <a:rPr dirty="0" smtClean="0" spc="24" sz="1250">
                <a:latin typeface="Calibri"/>
                <a:cs typeface="Calibri"/>
              </a:rPr>
              <a:t>h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o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 </a:t>
            </a:r>
            <a:r>
              <a:rPr dirty="0" smtClean="0" spc="24" sz="1250">
                <a:latin typeface="Calibri"/>
                <a:cs typeface="Calibri"/>
              </a:rPr>
              <a:t>T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c</a:t>
            </a:r>
            <a:r>
              <a:rPr dirty="0" smtClean="0" spc="24" sz="1250">
                <a:latin typeface="Calibri"/>
                <a:cs typeface="Calibri"/>
              </a:rPr>
              <a:t>h</a:t>
            </a:r>
            <a:r>
              <a:rPr dirty="0" smtClean="0" spc="24" sz="1250">
                <a:latin typeface="Calibri"/>
                <a:cs typeface="Calibri"/>
              </a:rPr>
              <a:t>n</a:t>
            </a:r>
            <a:r>
              <a:rPr dirty="0" smtClean="0" spc="24" sz="1250">
                <a:latin typeface="Calibri"/>
                <a:cs typeface="Calibri"/>
              </a:rPr>
              <a:t>o</a:t>
            </a:r>
            <a:r>
              <a:rPr dirty="0" smtClean="0" spc="24" sz="1250">
                <a:latin typeface="Calibri"/>
                <a:cs typeface="Calibri"/>
              </a:rPr>
              <a:t>l</a:t>
            </a:r>
            <a:r>
              <a:rPr dirty="0" smtClean="0" spc="24" sz="1250">
                <a:latin typeface="Calibri"/>
                <a:cs typeface="Calibri"/>
              </a:rPr>
              <a:t>o</a:t>
            </a:r>
            <a:r>
              <a:rPr dirty="0" smtClean="0" spc="24" sz="1250">
                <a:latin typeface="Calibri"/>
                <a:cs typeface="Calibri"/>
              </a:rPr>
              <a:t>g</a:t>
            </a:r>
            <a:r>
              <a:rPr dirty="0" smtClean="0" spc="24" sz="1250">
                <a:latin typeface="Calibri"/>
                <a:cs typeface="Calibri"/>
              </a:rPr>
              <a:t>i</a:t>
            </a:r>
            <a:r>
              <a:rPr dirty="0" smtClean="0" spc="24" sz="1250">
                <a:latin typeface="Calibri"/>
                <a:cs typeface="Calibri"/>
              </a:rPr>
              <a:t>e</a:t>
            </a:r>
            <a:r>
              <a:rPr dirty="0" smtClean="0" spc="24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2" sz="1250">
                <a:latin typeface="Calibri"/>
                <a:cs typeface="Calibri"/>
              </a:rPr>
              <a:t>B</a:t>
            </a:r>
            <a:r>
              <a:rPr dirty="0" smtClean="0" spc="22" sz="1250">
                <a:latin typeface="Calibri"/>
                <a:cs typeface="Calibri"/>
              </a:rPr>
              <a:t>J</a:t>
            </a:r>
            <a:r>
              <a:rPr dirty="0" smtClean="0" spc="22" sz="1250">
                <a:latin typeface="Calibri"/>
                <a:cs typeface="Calibri"/>
              </a:rPr>
              <a:t>'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W</a:t>
            </a:r>
            <a:r>
              <a:rPr dirty="0" smtClean="0" spc="22" sz="1250">
                <a:latin typeface="Calibri"/>
                <a:cs typeface="Calibri"/>
              </a:rPr>
              <a:t>h</a:t>
            </a:r>
            <a:r>
              <a:rPr dirty="0" smtClean="0" spc="22" sz="1250">
                <a:latin typeface="Calibri"/>
                <a:cs typeface="Calibri"/>
              </a:rPr>
              <a:t>o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s</a:t>
            </a:r>
            <a:r>
              <a:rPr dirty="0" smtClean="0" spc="22" sz="1250">
                <a:latin typeface="Calibri"/>
                <a:cs typeface="Calibri"/>
              </a:rPr>
              <a:t>a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e</a:t>
            </a:r>
            <a:r>
              <a:rPr dirty="0" smtClean="0" spc="22" sz="1250">
                <a:latin typeface="Calibri"/>
                <a:cs typeface="Calibri"/>
              </a:rPr>
              <a:t> </a:t>
            </a:r>
            <a:r>
              <a:rPr dirty="0" smtClean="0" spc="22" sz="1250">
                <a:latin typeface="Calibri"/>
                <a:cs typeface="Calibri"/>
              </a:rPr>
              <a:t>C</a:t>
            </a:r>
            <a:r>
              <a:rPr dirty="0" smtClean="0" spc="22" sz="1250">
                <a:latin typeface="Calibri"/>
                <a:cs typeface="Calibri"/>
              </a:rPr>
              <a:t>l</a:t>
            </a:r>
            <a:r>
              <a:rPr dirty="0" smtClean="0" spc="22" sz="1250">
                <a:latin typeface="Calibri"/>
                <a:cs typeface="Calibri"/>
              </a:rPr>
              <a:t>u</a:t>
            </a:r>
            <a:r>
              <a:rPr dirty="0" smtClean="0" spc="22" sz="1250">
                <a:latin typeface="Calibri"/>
                <a:cs typeface="Calibri"/>
              </a:rPr>
              <a:t>b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11" sz="1250">
                <a:latin typeface="Calibri"/>
                <a:cs typeface="Calibri"/>
              </a:rPr>
              <a:t>U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D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p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.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f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h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r>
              <a:rPr dirty="0" smtClean="0" spc="11" sz="1250">
                <a:latin typeface="Calibri"/>
                <a:cs typeface="Calibri"/>
              </a:rPr>
              <a:t>T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u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y</a:t>
            </a:r>
            <a:endParaRPr sz="1250">
              <a:latin typeface="Calibri"/>
              <a:cs typeface="Calibri"/>
            </a:endParaRPr>
          </a:p>
          <a:p>
            <a:pPr marL="12700" marR="1215128">
              <a:lnSpc>
                <a:spcPts val="1525"/>
              </a:lnSpc>
              <a:spcBef>
                <a:spcPts val="180"/>
              </a:spcBef>
            </a:pPr>
            <a:r>
              <a:rPr dirty="0" smtClean="0" spc="18" sz="1250">
                <a:latin typeface="Calibri"/>
                <a:cs typeface="Calibri"/>
              </a:rPr>
              <a:t>A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c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n</a:t>
            </a:r>
            <a:r>
              <a:rPr dirty="0" smtClean="0" spc="18" sz="1250">
                <a:latin typeface="Calibri"/>
                <a:cs typeface="Calibri"/>
              </a:rPr>
              <a:t>t</a:t>
            </a:r>
            <a:r>
              <a:rPr dirty="0" smtClean="0" spc="18" sz="1250">
                <a:latin typeface="Calibri"/>
                <a:cs typeface="Calibri"/>
              </a:rPr>
              <a:t>u</a:t>
            </a:r>
            <a:r>
              <a:rPr dirty="0" smtClean="0" spc="18" sz="1250">
                <a:latin typeface="Calibri"/>
                <a:cs typeface="Calibri"/>
              </a:rPr>
              <a:t>r</a:t>
            </a:r>
            <a:r>
              <a:rPr dirty="0" smtClean="0" spc="18" sz="1250">
                <a:latin typeface="Calibri"/>
                <a:cs typeface="Calibri"/>
              </a:rPr>
              <a:t>e</a:t>
            </a:r>
            <a:r>
              <a:rPr dirty="0" smtClean="0" spc="18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215128">
              <a:lnSpc>
                <a:spcPts val="1525"/>
              </a:lnSpc>
              <a:spcBef>
                <a:spcPts val="198"/>
              </a:spcBef>
            </a:pPr>
            <a:r>
              <a:rPr dirty="0" smtClean="0" spc="6" sz="1250">
                <a:latin typeface="Calibri"/>
                <a:cs typeface="Calibri"/>
              </a:rPr>
              <a:t>D</a:t>
            </a:r>
            <a:r>
              <a:rPr dirty="0" smtClean="0" spc="6" sz="1250">
                <a:latin typeface="Calibri"/>
                <a:cs typeface="Calibri"/>
              </a:rPr>
              <a:t>a</a:t>
            </a:r>
            <a:r>
              <a:rPr dirty="0" smtClean="0" spc="6" sz="1250">
                <a:latin typeface="Calibri"/>
                <a:cs typeface="Calibri"/>
              </a:rPr>
              <a:t>t</a:t>
            </a:r>
            <a:r>
              <a:rPr dirty="0" smtClean="0" spc="6" sz="1250">
                <a:latin typeface="Calibri"/>
                <a:cs typeface="Calibri"/>
              </a:rPr>
              <a:t>t</a:t>
            </a:r>
            <a:r>
              <a:rPr dirty="0" smtClean="0" spc="6" sz="1250">
                <a:latin typeface="Calibri"/>
                <a:cs typeface="Calibri"/>
              </a:rPr>
              <a:t>c</a:t>
            </a:r>
            <a:r>
              <a:rPr dirty="0" smtClean="0" spc="6" sz="1250">
                <a:latin typeface="Calibri"/>
                <a:cs typeface="Calibri"/>
              </a:rPr>
              <a:t>o</a:t>
            </a:r>
            <a:r>
              <a:rPr dirty="0" smtClean="0" spc="6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1215128">
              <a:lnSpc>
                <a:spcPts val="1525"/>
              </a:lnSpc>
              <a:spcBef>
                <a:spcPts val="198"/>
              </a:spcBef>
            </a:pP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r>
              <a:rPr dirty="0" smtClean="0" spc="13" sz="1250">
                <a:latin typeface="Calibri"/>
                <a:cs typeface="Calibri"/>
              </a:rPr>
              <a:t>M</a:t>
            </a:r>
            <a:r>
              <a:rPr dirty="0" smtClean="0" spc="13" sz="1250">
                <a:latin typeface="Calibri"/>
                <a:cs typeface="Calibri"/>
              </a:rPr>
              <a:t>L</a:t>
            </a:r>
            <a:endParaRPr sz="1250">
              <a:latin typeface="Calibri"/>
              <a:cs typeface="Calibri"/>
            </a:endParaRPr>
          </a:p>
          <a:p>
            <a:pPr marL="12700" marR="581261">
              <a:lnSpc>
                <a:spcPts val="1525"/>
              </a:lnSpc>
              <a:spcBef>
                <a:spcPts val="233"/>
              </a:spcBef>
            </a:pPr>
            <a:r>
              <a:rPr dirty="0" smtClean="0" spc="15" sz="1250">
                <a:latin typeface="Calibri"/>
                <a:cs typeface="Calibri"/>
              </a:rPr>
              <a:t>S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m</a:t>
            </a:r>
            <a:r>
              <a:rPr dirty="0" smtClean="0" spc="15" sz="1250">
                <a:latin typeface="Calibri"/>
                <a:cs typeface="Calibri"/>
              </a:rPr>
              <a:t>f</a:t>
            </a:r>
            <a:r>
              <a:rPr dirty="0" smtClean="0" spc="15" sz="1250">
                <a:latin typeface="Calibri"/>
                <a:cs typeface="Calibri"/>
              </a:rPr>
              <a:t>o</a:t>
            </a:r>
            <a:r>
              <a:rPr dirty="0" smtClean="0" spc="15" sz="1250">
                <a:latin typeface="Calibri"/>
                <a:cs typeface="Calibri"/>
              </a:rPr>
              <a:t>r</a:t>
            </a:r>
            <a:r>
              <a:rPr dirty="0" smtClean="0" spc="15" sz="1250">
                <a:latin typeface="Calibri"/>
                <a:cs typeface="Calibri"/>
              </a:rPr>
              <a:t>d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e</a:t>
            </a:r>
            <a:r>
              <a:rPr dirty="0" smtClean="0" spc="15" sz="1250">
                <a:latin typeface="Calibri"/>
                <a:cs typeface="Calibri"/>
              </a:rPr>
              <a:t>a</a:t>
            </a:r>
            <a:r>
              <a:rPr dirty="0" smtClean="0" spc="15" sz="1250">
                <a:latin typeface="Calibri"/>
                <a:cs typeface="Calibri"/>
              </a:rPr>
              <a:t>l</a:t>
            </a:r>
            <a:r>
              <a:rPr dirty="0" smtClean="0" spc="15" sz="1250">
                <a:latin typeface="Calibri"/>
                <a:cs typeface="Calibri"/>
              </a:rPr>
              <a:t>t</a:t>
            </a:r>
            <a:r>
              <a:rPr dirty="0" smtClean="0" spc="15" sz="1250">
                <a:latin typeface="Calibri"/>
                <a:cs typeface="Calibri"/>
              </a:rPr>
              <a:t>h</a:t>
            </a:r>
            <a:r>
              <a:rPr dirty="0" smtClean="0" spc="15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581261">
              <a:lnSpc>
                <a:spcPts val="1525"/>
              </a:lnSpc>
              <a:spcBef>
                <a:spcPts val="192"/>
              </a:spcBef>
            </a:pPr>
            <a:r>
              <a:rPr dirty="0" smtClean="0" spc="10" sz="1250">
                <a:latin typeface="Calibri"/>
                <a:cs typeface="Calibri"/>
              </a:rPr>
              <a:t>L</a:t>
            </a:r>
            <a:r>
              <a:rPr dirty="0" smtClean="0" spc="10" sz="1250">
                <a:latin typeface="Calibri"/>
                <a:cs typeface="Calibri"/>
              </a:rPr>
              <a:t>t</a:t>
            </a:r>
            <a:r>
              <a:rPr dirty="0" smtClean="0" spc="10" sz="1250">
                <a:latin typeface="Calibri"/>
                <a:cs typeface="Calibri"/>
              </a:rPr>
              <a:t>d</a:t>
            </a:r>
            <a:r>
              <a:rPr dirty="0" smtClean="0" spc="10" sz="1250">
                <a:latin typeface="Calibri"/>
                <a:cs typeface="Calibri"/>
              </a:rPr>
              <a:t> </a:t>
            </a:r>
            <a:r>
              <a:rPr dirty="0" smtClean="0" spc="10" sz="1250">
                <a:latin typeface="Calibri"/>
                <a:cs typeface="Calibri"/>
              </a:rPr>
              <a:t>B</a:t>
            </a:r>
            <a:r>
              <a:rPr dirty="0" smtClean="0" spc="10" sz="1250">
                <a:latin typeface="Calibri"/>
                <a:cs typeface="Calibri"/>
              </a:rPr>
              <a:t>a</a:t>
            </a:r>
            <a:r>
              <a:rPr dirty="0" smtClean="0" spc="10" sz="1250">
                <a:latin typeface="Calibri"/>
                <a:cs typeface="Calibri"/>
              </a:rPr>
              <a:t>n</a:t>
            </a:r>
            <a:r>
              <a:rPr dirty="0" smtClean="0" spc="10" sz="1250">
                <a:latin typeface="Calibri"/>
                <a:cs typeface="Calibri"/>
              </a:rPr>
              <a:t>k</a:t>
            </a:r>
            <a:r>
              <a:rPr dirty="0" smtClean="0" spc="10" sz="1250">
                <a:latin typeface="Calibri"/>
                <a:cs typeface="Calibri"/>
              </a:rPr>
              <a:t> </a:t>
            </a:r>
            <a:r>
              <a:rPr dirty="0" smtClean="0" spc="10" sz="1250">
                <a:latin typeface="Calibri"/>
                <a:cs typeface="Calibri"/>
              </a:rPr>
              <a:t>o</a:t>
            </a:r>
            <a:r>
              <a:rPr dirty="0" smtClean="0" spc="10" sz="1250">
                <a:latin typeface="Calibri"/>
                <a:cs typeface="Calibri"/>
              </a:rPr>
              <a:t>f</a:t>
            </a:r>
            <a:r>
              <a:rPr dirty="0" smtClean="0" spc="1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581261">
              <a:lnSpc>
                <a:spcPts val="1525"/>
              </a:lnSpc>
              <a:spcBef>
                <a:spcPts val="192"/>
              </a:spcBef>
            </a:pP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g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endParaRPr sz="1250">
              <a:latin typeface="Calibri"/>
              <a:cs typeface="Calibri"/>
            </a:endParaRPr>
          </a:p>
          <a:p>
            <a:pPr indent="0" marL="12700" marR="707782">
              <a:lnSpc>
                <a:spcPts val="1525"/>
              </a:lnSpc>
              <a:spcBef>
                <a:spcPts val="232"/>
              </a:spcBef>
            </a:pPr>
            <a:r>
              <a:rPr dirty="0" smtClean="0" spc="11" sz="1250">
                <a:latin typeface="Calibri"/>
                <a:cs typeface="Calibri"/>
              </a:rPr>
              <a:t>M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s</a:t>
            </a:r>
            <a:r>
              <a:rPr dirty="0" smtClean="0" spc="11" sz="1250">
                <a:latin typeface="Calibri"/>
                <a:cs typeface="Calibri"/>
              </a:rPr>
              <a:t>o</a:t>
            </a:r>
            <a:r>
              <a:rPr dirty="0" smtClean="0" spc="11" sz="1250">
                <a:latin typeface="Calibri"/>
                <a:cs typeface="Calibri"/>
              </a:rPr>
              <a:t>n</a:t>
            </a:r>
            <a:r>
              <a:rPr dirty="0" smtClean="0" spc="11" sz="1250">
                <a:latin typeface="Calibri"/>
                <a:cs typeface="Calibri"/>
              </a:rPr>
              <a:t>i</a:t>
            </a:r>
            <a:r>
              <a:rPr dirty="0" smtClean="0" spc="11" sz="1250">
                <a:latin typeface="Calibri"/>
                <a:cs typeface="Calibri"/>
              </a:rPr>
              <a:t>c</a:t>
            </a:r>
            <a:r>
              <a:rPr dirty="0" smtClean="0" spc="11" sz="1250">
                <a:latin typeface="Calibri"/>
                <a:cs typeface="Calibri"/>
              </a:rPr>
              <a:t>a</a:t>
            </a:r>
            <a:r>
              <a:rPr dirty="0" smtClean="0" spc="11" sz="1250">
                <a:latin typeface="Calibri"/>
                <a:cs typeface="Calibri"/>
              </a:rPr>
              <a:t>r</a:t>
            </a:r>
            <a:r>
              <a:rPr dirty="0" smtClean="0" spc="11" sz="1250">
                <a:latin typeface="Calibri"/>
                <a:cs typeface="Calibri"/>
              </a:rPr>
              <a:t>e</a:t>
            </a:r>
            <a:r>
              <a:rPr dirty="0" smtClean="0" spc="11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07782">
              <a:lnSpc>
                <a:spcPts val="1525"/>
              </a:lnSpc>
              <a:spcBef>
                <a:spcPts val="195"/>
              </a:spcBef>
            </a:pPr>
            <a:r>
              <a:rPr dirty="0" smtClean="0" spc="17" sz="1250">
                <a:latin typeface="Calibri"/>
                <a:cs typeface="Calibri"/>
              </a:rPr>
              <a:t>G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o</a:t>
            </a:r>
            <a:r>
              <a:rPr dirty="0" smtClean="0" spc="17" sz="1250">
                <a:latin typeface="Calibri"/>
                <a:cs typeface="Calibri"/>
              </a:rPr>
              <a:t>b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l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P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t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e</a:t>
            </a:r>
            <a:r>
              <a:rPr dirty="0" smtClean="0" spc="17" sz="1250">
                <a:latin typeface="Calibri"/>
                <a:cs typeface="Calibri"/>
              </a:rPr>
              <a:t>r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07782">
              <a:lnSpc>
                <a:spcPts val="1525"/>
              </a:lnSpc>
              <a:spcBef>
                <a:spcPts val="195"/>
              </a:spcBef>
            </a:pPr>
            <a:r>
              <a:rPr dirty="0" smtClean="0" spc="19" sz="1250">
                <a:latin typeface="Calibri"/>
                <a:cs typeface="Calibri"/>
              </a:rPr>
              <a:t>G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07782">
              <a:lnSpc>
                <a:spcPts val="1525"/>
              </a:lnSpc>
              <a:spcBef>
                <a:spcPts val="195"/>
              </a:spcBef>
            </a:pPr>
            <a:r>
              <a:rPr dirty="0" smtClean="0" spc="17" sz="1250">
                <a:latin typeface="Calibri"/>
                <a:cs typeface="Calibri"/>
              </a:rPr>
              <a:t>D</a:t>
            </a:r>
            <a:r>
              <a:rPr dirty="0" smtClean="0" spc="17" sz="1250">
                <a:latin typeface="Calibri"/>
                <a:cs typeface="Calibri"/>
              </a:rPr>
              <a:t>y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m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c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r>
              <a:rPr dirty="0" smtClean="0" spc="17" sz="1250">
                <a:latin typeface="Calibri"/>
                <a:cs typeface="Calibri"/>
              </a:rPr>
              <a:t>B</a:t>
            </a:r>
            <a:r>
              <a:rPr dirty="0" smtClean="0" spc="17" sz="1250">
                <a:latin typeface="Calibri"/>
                <a:cs typeface="Calibri"/>
              </a:rPr>
              <a:t>a</a:t>
            </a:r>
            <a:r>
              <a:rPr dirty="0" smtClean="0" spc="17" sz="1250">
                <a:latin typeface="Calibri"/>
                <a:cs typeface="Calibri"/>
              </a:rPr>
              <a:t>s</a:t>
            </a:r>
            <a:r>
              <a:rPr dirty="0" smtClean="0" spc="17" sz="1250">
                <a:latin typeface="Calibri"/>
                <a:cs typeface="Calibri"/>
              </a:rPr>
              <a:t>k</a:t>
            </a:r>
            <a:r>
              <a:rPr dirty="0" smtClean="0" spc="17" sz="1250">
                <a:latin typeface="Calibri"/>
                <a:cs typeface="Calibri"/>
              </a:rPr>
              <a:t>i</a:t>
            </a:r>
            <a:r>
              <a:rPr dirty="0" smtClean="0" spc="17" sz="1250">
                <a:latin typeface="Calibri"/>
                <a:cs typeface="Calibri"/>
              </a:rPr>
              <a:t>n</a:t>
            </a:r>
            <a:r>
              <a:rPr dirty="0" smtClean="0" spc="17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707782">
              <a:lnSpc>
                <a:spcPts val="1525"/>
              </a:lnSpc>
              <a:spcBef>
                <a:spcPts val="195"/>
              </a:spcBef>
            </a:pPr>
            <a:r>
              <a:rPr dirty="0" smtClean="0" spc="28" sz="1250">
                <a:latin typeface="Calibri"/>
                <a:cs typeface="Calibri"/>
              </a:rPr>
              <a:t>R</a:t>
            </a:r>
            <a:r>
              <a:rPr dirty="0" smtClean="0" spc="28" sz="1250">
                <a:latin typeface="Calibri"/>
                <a:cs typeface="Calibri"/>
              </a:rPr>
              <a:t>o</a:t>
            </a:r>
            <a:r>
              <a:rPr dirty="0" smtClean="0" spc="28" sz="1250">
                <a:latin typeface="Calibri"/>
                <a:cs typeface="Calibri"/>
              </a:rPr>
              <a:t>b</a:t>
            </a:r>
            <a:r>
              <a:rPr dirty="0" smtClean="0" spc="28" sz="1250">
                <a:latin typeface="Calibri"/>
                <a:cs typeface="Calibri"/>
              </a:rPr>
              <a:t>b</a:t>
            </a:r>
            <a:r>
              <a:rPr dirty="0" smtClean="0" spc="28" sz="1250">
                <a:latin typeface="Calibri"/>
                <a:cs typeface="Calibri"/>
              </a:rPr>
              <a:t>i</a:t>
            </a:r>
            <a:r>
              <a:rPr dirty="0" smtClean="0" spc="28" sz="1250">
                <a:latin typeface="Calibri"/>
                <a:cs typeface="Calibri"/>
              </a:rPr>
              <a:t>n</a:t>
            </a:r>
            <a:r>
              <a:rPr dirty="0" smtClean="0" spc="28" sz="125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30"/>
              </a:spcBef>
            </a:pP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h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'</a:t>
            </a:r>
            <a:r>
              <a:rPr dirty="0" smtClean="0" spc="19" sz="1250">
                <a:latin typeface="Calibri"/>
                <a:cs typeface="Calibri"/>
              </a:rPr>
              <a:t>s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M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d</a:t>
            </a:r>
            <a:r>
              <a:rPr dirty="0" smtClean="0" spc="19" sz="1250">
                <a:latin typeface="Calibri"/>
                <a:cs typeface="Calibri"/>
              </a:rPr>
              <a:t>i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a</a:t>
            </a:r>
            <a:r>
              <a:rPr dirty="0" smtClean="0" spc="19" sz="1250">
                <a:latin typeface="Calibri"/>
                <a:cs typeface="Calibri"/>
              </a:rPr>
              <a:t>l</a:t>
            </a:r>
            <a:r>
              <a:rPr dirty="0" smtClean="0" spc="19" sz="1250">
                <a:latin typeface="Calibri"/>
                <a:cs typeface="Calibri"/>
              </a:rPr>
              <a:t> </a:t>
            </a:r>
            <a:r>
              <a:rPr dirty="0" smtClean="0" spc="19" sz="1250">
                <a:latin typeface="Calibri"/>
                <a:cs typeface="Calibri"/>
              </a:rPr>
              <a:t>C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n</a:t>
            </a:r>
            <a:r>
              <a:rPr dirty="0" smtClean="0" spc="19" sz="1250">
                <a:latin typeface="Calibri"/>
                <a:cs typeface="Calibri"/>
              </a:rPr>
              <a:t>t</a:t>
            </a:r>
            <a:r>
              <a:rPr dirty="0" smtClean="0" spc="19" sz="1250">
                <a:latin typeface="Calibri"/>
                <a:cs typeface="Calibri"/>
              </a:rPr>
              <a:t>e</a:t>
            </a:r>
            <a:r>
              <a:rPr dirty="0" smtClean="0" spc="19" sz="125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-1" sz="1250">
                <a:latin typeface="Calibri"/>
                <a:cs typeface="Calibri"/>
              </a:rPr>
              <a:t>Y</a:t>
            </a:r>
            <a:r>
              <a:rPr dirty="0" smtClean="0" spc="-1" sz="1250">
                <a:latin typeface="Calibri"/>
                <a:cs typeface="Calibri"/>
              </a:rPr>
              <a:t>M</a:t>
            </a:r>
            <a:r>
              <a:rPr dirty="0" smtClean="0" spc="-1" sz="1250">
                <a:latin typeface="Calibri"/>
                <a:cs typeface="Calibri"/>
              </a:rPr>
              <a:t>C</a:t>
            </a:r>
            <a:r>
              <a:rPr dirty="0" smtClean="0" spc="-1" sz="1250">
                <a:latin typeface="Calibri"/>
                <a:cs typeface="Calibri"/>
              </a:rPr>
              <a:t>A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90"/>
              </a:spcBef>
            </a:pPr>
            <a:r>
              <a:rPr dirty="0" smtClean="0" spc="21" sz="1250">
                <a:latin typeface="Calibri"/>
                <a:cs typeface="Calibri"/>
              </a:rPr>
              <a:t>B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c</a:t>
            </a:r>
            <a:r>
              <a:rPr dirty="0" smtClean="0" spc="21" sz="1250">
                <a:latin typeface="Calibri"/>
                <a:cs typeface="Calibri"/>
              </a:rPr>
              <a:t>h</a:t>
            </a:r>
            <a:r>
              <a:rPr dirty="0" smtClean="0" spc="21" sz="1250">
                <a:latin typeface="Calibri"/>
                <a:cs typeface="Calibri"/>
              </a:rPr>
              <a:t>m</a:t>
            </a:r>
            <a:r>
              <a:rPr dirty="0" smtClean="0" spc="21" sz="1250">
                <a:latin typeface="Calibri"/>
                <a:cs typeface="Calibri"/>
              </a:rPr>
              <a:t>a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k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S</a:t>
            </a:r>
            <a:r>
              <a:rPr dirty="0" smtClean="0" spc="21" sz="1250">
                <a:latin typeface="Calibri"/>
                <a:cs typeface="Calibri"/>
              </a:rPr>
              <a:t>e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o</a:t>
            </a:r>
            <a:r>
              <a:rPr dirty="0" smtClean="0" spc="21" sz="1250">
                <a:latin typeface="Calibri"/>
                <a:cs typeface="Calibri"/>
              </a:rPr>
              <a:t>r</a:t>
            </a:r>
            <a:r>
              <a:rPr dirty="0" smtClean="0" spc="21" sz="1250">
                <a:latin typeface="Calibri"/>
                <a:cs typeface="Calibri"/>
              </a:rPr>
              <a:t> </a:t>
            </a:r>
            <a:r>
              <a:rPr dirty="0" smtClean="0" spc="21" sz="1250">
                <a:latin typeface="Calibri"/>
                <a:cs typeface="Calibri"/>
              </a:rPr>
              <a:t>L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v</a:t>
            </a:r>
            <a:r>
              <a:rPr dirty="0" smtClean="0" spc="21" sz="1250">
                <a:latin typeface="Calibri"/>
                <a:cs typeface="Calibri"/>
              </a:rPr>
              <a:t>i</a:t>
            </a:r>
            <a:r>
              <a:rPr dirty="0" smtClean="0" spc="21" sz="1250">
                <a:latin typeface="Calibri"/>
                <a:cs typeface="Calibri"/>
              </a:rPr>
              <a:t>n</a:t>
            </a:r>
            <a:r>
              <a:rPr dirty="0" smtClean="0" spc="21" sz="1250">
                <a:latin typeface="Calibri"/>
                <a:cs typeface="Calibri"/>
              </a:rPr>
              <a:t>g</a:t>
            </a:r>
            <a:endParaRPr sz="125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  <a:spcBef>
                <a:spcPts val="180"/>
              </a:spcBef>
            </a:pP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v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n</a:t>
            </a:r>
            <a:r>
              <a:rPr dirty="0" smtClean="0" spc="23" sz="1250">
                <a:latin typeface="Calibri"/>
                <a:cs typeface="Calibri"/>
              </a:rPr>
              <a:t>c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 </a:t>
            </a:r>
            <a:r>
              <a:rPr dirty="0" smtClean="0" spc="23" sz="1250">
                <a:latin typeface="Calibri"/>
                <a:cs typeface="Calibri"/>
              </a:rPr>
              <a:t>H</a:t>
            </a:r>
            <a:r>
              <a:rPr dirty="0" smtClean="0" spc="23" sz="1250">
                <a:latin typeface="Calibri"/>
                <a:cs typeface="Calibri"/>
              </a:rPr>
              <a:t>e</a:t>
            </a:r>
            <a:r>
              <a:rPr dirty="0" smtClean="0" spc="23" sz="1250">
                <a:latin typeface="Calibri"/>
                <a:cs typeface="Calibri"/>
              </a:rPr>
              <a:t>a</a:t>
            </a:r>
            <a:r>
              <a:rPr dirty="0" smtClean="0" spc="23" sz="1250">
                <a:latin typeface="Calibri"/>
                <a:cs typeface="Calibri"/>
              </a:rPr>
              <a:t>l</a:t>
            </a:r>
            <a:r>
              <a:rPr dirty="0" smtClean="0" spc="23" sz="1250">
                <a:latin typeface="Calibri"/>
                <a:cs typeface="Calibri"/>
              </a:rPr>
              <a:t>t</a:t>
            </a:r>
            <a:r>
              <a:rPr dirty="0" smtClean="0" spc="23" sz="1250">
                <a:latin typeface="Calibri"/>
                <a:cs typeface="Calibri"/>
              </a:rPr>
              <a:t>h</a:t>
            </a:r>
            <a:endParaRPr sz="1250">
              <a:latin typeface="Calibri"/>
              <a:cs typeface="Calibri"/>
            </a:endParaRPr>
          </a:p>
          <a:p>
            <a:pPr marL="12700" marR="978608">
              <a:lnSpc>
                <a:spcPts val="1525"/>
              </a:lnSpc>
              <a:spcBef>
                <a:spcPts val="190"/>
              </a:spcBef>
            </a:pPr>
            <a:r>
              <a:rPr dirty="0" smtClean="0" spc="13" sz="1250">
                <a:latin typeface="Calibri"/>
                <a:cs typeface="Calibri"/>
              </a:rPr>
              <a:t>E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r>
              <a:rPr dirty="0" smtClean="0" spc="13" sz="1250">
                <a:latin typeface="Calibri"/>
                <a:cs typeface="Calibri"/>
              </a:rPr>
              <a:t>B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u</a:t>
            </a:r>
            <a:r>
              <a:rPr dirty="0" smtClean="0" spc="13" sz="1250">
                <a:latin typeface="Calibri"/>
                <a:cs typeface="Calibri"/>
              </a:rPr>
              <a:t>l</a:t>
            </a:r>
            <a:r>
              <a:rPr dirty="0" smtClean="0" spc="13" sz="1250">
                <a:latin typeface="Calibri"/>
                <a:cs typeface="Calibri"/>
              </a:rPr>
              <a:t>o</a:t>
            </a:r>
            <a:r>
              <a:rPr dirty="0" smtClean="0" spc="13" sz="1250">
                <a:latin typeface="Calibri"/>
                <a:cs typeface="Calibri"/>
              </a:rPr>
              <a:t>s</a:t>
            </a:r>
            <a:r>
              <a:rPr dirty="0" smtClean="0" spc="1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978608">
              <a:lnSpc>
                <a:spcPts val="1525"/>
              </a:lnSpc>
              <a:spcBef>
                <a:spcPts val="199"/>
              </a:spcBef>
            </a:pPr>
            <a:r>
              <a:rPr dirty="0" smtClean="0" spc="0" sz="1250">
                <a:latin typeface="Calibri"/>
                <a:cs typeface="Calibri"/>
              </a:rPr>
              <a:t>E</a:t>
            </a:r>
            <a:r>
              <a:rPr dirty="0" smtClean="0" spc="0" sz="1250">
                <a:latin typeface="Calibri"/>
                <a:cs typeface="Calibri"/>
              </a:rPr>
              <a:t>r</a:t>
            </a:r>
            <a:r>
              <a:rPr dirty="0" smtClean="0" spc="0" sz="1250">
                <a:latin typeface="Calibri"/>
                <a:cs typeface="Calibri"/>
              </a:rPr>
              <a:t>n</a:t>
            </a:r>
            <a:r>
              <a:rPr dirty="0" smtClean="0" spc="0" sz="1250">
                <a:latin typeface="Calibri"/>
                <a:cs typeface="Calibri"/>
              </a:rPr>
              <a:t>s</a:t>
            </a:r>
            <a:r>
              <a:rPr dirty="0" smtClean="0" spc="0" sz="1250">
                <a:latin typeface="Calibri"/>
                <a:cs typeface="Calibri"/>
              </a:rPr>
              <a:t>t</a:t>
            </a:r>
            <a:r>
              <a:rPr dirty="0" smtClean="0" spc="0" sz="1250">
                <a:latin typeface="Calibri"/>
                <a:cs typeface="Calibri"/>
              </a:rPr>
              <a:t> </a:t>
            </a:r>
            <a:r>
              <a:rPr dirty="0" smtClean="0" spc="0" sz="1250">
                <a:latin typeface="Calibri"/>
                <a:cs typeface="Calibri"/>
              </a:rPr>
              <a:t>&amp;</a:t>
            </a:r>
            <a:r>
              <a:rPr dirty="0" smtClean="0" spc="0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978608">
              <a:lnSpc>
                <a:spcPts val="1525"/>
              </a:lnSpc>
              <a:spcBef>
                <a:spcPts val="199"/>
              </a:spcBef>
            </a:pPr>
            <a:r>
              <a:rPr dirty="0" smtClean="0" spc="3" sz="1250">
                <a:latin typeface="Calibri"/>
                <a:cs typeface="Calibri"/>
              </a:rPr>
              <a:t>Y</a:t>
            </a:r>
            <a:r>
              <a:rPr dirty="0" smtClean="0" spc="3" sz="1250">
                <a:latin typeface="Calibri"/>
                <a:cs typeface="Calibri"/>
              </a:rPr>
              <a:t>o</a:t>
            </a:r>
            <a:r>
              <a:rPr dirty="0" smtClean="0" spc="3" sz="1250">
                <a:latin typeface="Calibri"/>
                <a:cs typeface="Calibri"/>
              </a:rPr>
              <a:t>u</a:t>
            </a:r>
            <a:r>
              <a:rPr dirty="0" smtClean="0" spc="3" sz="1250">
                <a:latin typeface="Calibri"/>
                <a:cs typeface="Calibri"/>
              </a:rPr>
              <a:t>n</a:t>
            </a:r>
            <a:r>
              <a:rPr dirty="0" smtClean="0" spc="3" sz="1250">
                <a:latin typeface="Calibri"/>
                <a:cs typeface="Calibri"/>
              </a:rPr>
              <a:t>g</a:t>
            </a:r>
            <a:r>
              <a:rPr dirty="0" smtClean="0" spc="3" sz="1250">
                <a:latin typeface="Calibri"/>
                <a:cs typeface="Calibri"/>
              </a:rPr>
              <a:t> </a:t>
            </a:r>
            <a:r>
              <a:rPr dirty="0" smtClean="0" spc="3" sz="1250">
                <a:latin typeface="Calibri"/>
                <a:cs typeface="Calibri"/>
              </a:rPr>
              <a:t>M</a:t>
            </a:r>
            <a:r>
              <a:rPr dirty="0" smtClean="0" spc="3" sz="1250">
                <a:latin typeface="Calibri"/>
                <a:cs typeface="Calibri"/>
              </a:rPr>
              <a:t>&amp;</a:t>
            </a:r>
            <a:r>
              <a:rPr dirty="0" smtClean="0" spc="3" sz="1250">
                <a:latin typeface="Calibri"/>
                <a:cs typeface="Calibri"/>
              </a:rPr>
              <a:t>T</a:t>
            </a:r>
            <a:r>
              <a:rPr dirty="0" smtClean="0" spc="3" sz="1250">
                <a:latin typeface="Calibri"/>
                <a:cs typeface="Calibri"/>
              </a:rPr>
              <a:t> </a:t>
            </a:r>
            <a:endParaRPr sz="1250">
              <a:latin typeface="Calibri"/>
              <a:cs typeface="Calibri"/>
            </a:endParaRPr>
          </a:p>
          <a:p>
            <a:pPr marL="12700" marR="978608">
              <a:lnSpc>
                <a:spcPts val="1525"/>
              </a:lnSpc>
              <a:spcBef>
                <a:spcPts val="199"/>
              </a:spcBef>
            </a:pPr>
            <a:r>
              <a:rPr dirty="0" smtClean="0" spc="13" sz="1250">
                <a:latin typeface="Calibri"/>
                <a:cs typeface="Calibri"/>
              </a:rPr>
              <a:t>B</a:t>
            </a:r>
            <a:r>
              <a:rPr dirty="0" smtClean="0" spc="13" sz="1250">
                <a:latin typeface="Calibri"/>
                <a:cs typeface="Calibri"/>
              </a:rPr>
              <a:t>a</a:t>
            </a:r>
            <a:r>
              <a:rPr dirty="0" smtClean="0" spc="13" sz="1250">
                <a:latin typeface="Calibri"/>
                <a:cs typeface="Calibri"/>
              </a:rPr>
              <a:t>n</a:t>
            </a:r>
            <a:r>
              <a:rPr dirty="0" smtClean="0" spc="13" sz="1250">
                <a:latin typeface="Calibri"/>
                <a:cs typeface="Calibri"/>
              </a:rPr>
              <a:t>k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39582" y="1611128"/>
            <a:ext cx="274995" cy="4802083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12700" marR="0">
              <a:lnSpc>
                <a:spcPts val="1330"/>
              </a:lnSpc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23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2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r>
              <a:rPr dirty="0" smtClean="0" spc="-15" sz="1250">
                <a:latin typeface="Calibri"/>
                <a:cs typeface="Calibri"/>
              </a:rPr>
              <a:t>8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75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r>
              <a:rPr dirty="0" smtClean="0" spc="-15" sz="1250">
                <a:latin typeface="Calibri"/>
                <a:cs typeface="Calibri"/>
              </a:rPr>
              <a:t>0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2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8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5</a:t>
            </a:r>
            <a:r>
              <a:rPr dirty="0" smtClean="0" spc="-15" sz="1250">
                <a:latin typeface="Calibri"/>
                <a:cs typeface="Calibri"/>
              </a:rPr>
              <a:t>1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7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4</a:t>
            </a:r>
            <a:r>
              <a:rPr dirty="0" smtClean="0" spc="-15" sz="1250">
                <a:latin typeface="Calibri"/>
                <a:cs typeface="Calibri"/>
              </a:rPr>
              <a:t>6</a:t>
            </a:r>
            <a:endParaRPr sz="125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190"/>
              </a:spcBef>
            </a:pPr>
            <a:r>
              <a:rPr dirty="0" smtClean="0" spc="-15" sz="1250">
                <a:latin typeface="Calibri"/>
                <a:cs typeface="Calibri"/>
              </a:rPr>
              <a:t>1</a:t>
            </a:r>
            <a:r>
              <a:rPr dirty="0" smtClean="0" spc="-15" sz="1250">
                <a:latin typeface="Calibri"/>
                <a:cs typeface="Calibri"/>
              </a:rPr>
              <a:t>3</a:t>
            </a:r>
            <a:r>
              <a:rPr dirty="0" smtClean="0" spc="-15" sz="1250">
                <a:latin typeface="Calibri"/>
                <a:cs typeface="Calibri"/>
              </a:rPr>
              <a:t>9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1241" y="7099380"/>
            <a:ext cx="2664253" cy="453603"/>
          </a:xfrm>
          <a:prstGeom prst="rect">
            <a:avLst/>
          </a:prstGeom>
        </p:spPr>
        <p:txBody>
          <a:bodyPr bIns="0" lIns="0" rIns="0" rtlCol="0" tIns="6953" wrap="square">
            <a:noAutofit/>
          </a:bodyPr>
          <a:lstStyle/>
          <a:p>
            <a:pPr algn="ctr">
              <a:lnSpc>
                <a:spcPts val="1095"/>
              </a:lnSpc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u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m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La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–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arch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ice</a:t>
            </a:r>
            <a:endParaRPr sz="1000">
              <a:latin typeface="Calibri"/>
              <a:cs typeface="Calibri"/>
            </a:endParaRPr>
          </a:p>
          <a:p>
            <a:pPr algn="ctr" marL="770844" marR="781199">
              <a:lnSpc>
                <a:spcPts val="1190"/>
              </a:lnSpc>
              <a:spcBef>
                <a:spcPts val="4"/>
              </a:spcBef>
            </a:pP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2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lly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k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B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v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6" sz="1000">
                <a:solidFill>
                  <a:srgbClr val="1F497C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  <a:p>
            <a:pPr algn="ctr" marL="705297" marR="714689">
              <a:lnSpc>
                <a:spcPts val="1190"/>
              </a:lnSpc>
            </a:pP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r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s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f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,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C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6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1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0</a:t>
            </a:r>
            <a:r>
              <a:rPr dirty="0" smtClean="0" spc="-5" sz="10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570" y="7172908"/>
            <a:ext cx="2886347" cy="360680"/>
          </a:xfrm>
          <a:prstGeom prst="rect">
            <a:avLst/>
          </a:prstGeom>
        </p:spPr>
        <p:txBody>
          <a:bodyPr bIns="0" lIns="0" rIns="0" rtlCol="0" tIns="17430" wrap="square">
            <a:noAutofit/>
          </a:bodyPr>
          <a:lstStyle/>
          <a:p>
            <a:pPr marL="12700">
              <a:lnSpc>
                <a:spcPts val="2745"/>
              </a:lnSpc>
            </a:pP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H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p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W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a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t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d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 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O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l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i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n</a:t>
            </a:r>
            <a:r>
              <a:rPr b="1" dirty="0" smtClean="0" spc="-14" sz="2650">
                <a:solidFill>
                  <a:srgbClr val="1F497C"/>
                </a:solidFill>
                <a:latin typeface="Calibri"/>
                <a:cs typeface="Calibri"/>
              </a:rPr>
              <a:t>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55362" y="7225551"/>
            <a:ext cx="135371" cy="193040"/>
          </a:xfrm>
          <a:prstGeom prst="rect">
            <a:avLst/>
          </a:prstGeom>
        </p:spPr>
        <p:txBody>
          <a:bodyPr bIns="0" lIns="0" rIns="0" rtlCol="0" tIns="8985" wrap="square">
            <a:noAutofit/>
          </a:bodyPr>
          <a:lstStyle/>
          <a:p>
            <a:pPr marL="12700">
              <a:lnSpc>
                <a:spcPts val="1415"/>
              </a:lnSpc>
            </a:pPr>
            <a:r>
              <a:rPr dirty="0" smtClean="0" spc="5" sz="1300">
                <a:solidFill>
                  <a:srgbClr val="1F497C"/>
                </a:solidFill>
                <a:latin typeface="Calibri"/>
                <a:cs typeface="Calibri"/>
              </a:rPr>
              <a:t>9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